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1" r:id="rId3"/>
    <p:sldId id="270" r:id="rId4"/>
    <p:sldId id="262" r:id="rId5"/>
    <p:sldId id="261" r:id="rId6"/>
    <p:sldId id="275" r:id="rId7"/>
    <p:sldId id="277" r:id="rId8"/>
    <p:sldId id="278" r:id="rId9"/>
    <p:sldId id="279" r:id="rId10"/>
    <p:sldId id="280" r:id="rId11"/>
    <p:sldId id="281"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5" autoAdjust="0"/>
    <p:restoredTop sz="70650" autoAdjust="0"/>
  </p:normalViewPr>
  <p:slideViewPr>
    <p:cSldViewPr>
      <p:cViewPr>
        <p:scale>
          <a:sx n="60" d="100"/>
          <a:sy n="60" d="100"/>
        </p:scale>
        <p:origin x="-6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DC9C68A-5151-4F66-8AD5-0F19103A7883}" type="datetimeFigureOut">
              <a:rPr lang="en-US"/>
              <a:pPr>
                <a:defRPr/>
              </a:pPr>
              <a:t>9/3/2011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7A7D547-694A-4330-AA2C-0CF5CB0A8C3D}" type="slidenum">
              <a:rPr lang="en-US"/>
              <a:pPr>
                <a:defRPr/>
              </a:pPr>
              <a:t>‹#›</a:t>
            </a:fld>
            <a:endParaRPr lang="en-US"/>
          </a:p>
        </p:txBody>
      </p:sp>
    </p:spTree>
    <p:extLst>
      <p:ext uri="{BB962C8B-B14F-4D97-AF65-F5344CB8AC3E}">
        <p14:creationId xmlns:p14="http://schemas.microsoft.com/office/powerpoint/2010/main" val="3844870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latin typeface="Arial" pitchFamily="34" charset="0"/>
              </a:rPr>
              <a:t>Give students 2 minutes + access to a dictionary. Then give them a further minute to share with a partner and add new words to their list.</a:t>
            </a:r>
            <a:endParaRPr lang="en-US" smtClean="0">
              <a:latin typeface="Arial" pitchFamily="34"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9E144035-020F-4C16-847B-CE63570B3D6C}" type="slidenum">
              <a:rPr lang="en-US" smtClean="0">
                <a:latin typeface="Times New Roman" pitchFamily="18" charset="0"/>
                <a:ea typeface="ＭＳ Ｐゴシック" pitchFamily="34" charset="-128"/>
              </a:rPr>
              <a:pPr fontAlgn="base">
                <a:spcBef>
                  <a:spcPct val="0"/>
                </a:spcBef>
                <a:spcAft>
                  <a:spcPct val="0"/>
                </a:spcAft>
              </a:pPr>
              <a:t>3</a:t>
            </a:fld>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In their books students can draw a quick table for sano/malsano categories and after revising the words quickly orally they can categorise them by completing the table.</a:t>
            </a:r>
            <a:endParaRPr lang="en-US" smtClean="0"/>
          </a:p>
        </p:txBody>
      </p:sp>
      <p:sp>
        <p:nvSpPr>
          <p:cNvPr id="4" name="Slide Number Placeholder 3"/>
          <p:cNvSpPr>
            <a:spLocks noGrp="1"/>
          </p:cNvSpPr>
          <p:nvPr>
            <p:ph type="sldNum" sz="quarter" idx="5"/>
          </p:nvPr>
        </p:nvSpPr>
        <p:spPr/>
        <p:txBody>
          <a:bodyPr/>
          <a:lstStyle/>
          <a:p>
            <a:pPr>
              <a:defRPr/>
            </a:pPr>
            <a:fld id="{4815B95C-8C4A-491F-8509-5119154D6790}"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There are several items that overlap on this menu from the previous slide.  First question would be to ask students to identify them from the menu.  Then there are 8 or so items that are different.  Some they will know from year 8, some will be new.  I’ve added pictures of the main 8 items in order of the menu.  I’ve left out hamburguesa, frankfurt for obvious reasons, pincho because that is presumably just a ‘pincho’ stuffed into a roll and there are lots of varieties of this, and also panceta because it’s really another word for bacon.  Here is the Spanish for each letter in case it’s not clear:</a:t>
            </a:r>
          </a:p>
          <a:p>
            <a:pPr eaLnBrk="1" hangingPunct="1"/>
            <a:r>
              <a:rPr lang="en-GB" smtClean="0"/>
              <a:t>A = tortilla</a:t>
            </a:r>
            <a:br>
              <a:rPr lang="en-GB" smtClean="0"/>
            </a:br>
            <a:r>
              <a:rPr lang="en-GB" smtClean="0"/>
              <a:t>B = calamares</a:t>
            </a:r>
            <a:br>
              <a:rPr lang="en-GB" smtClean="0"/>
            </a:br>
            <a:r>
              <a:rPr lang="en-GB" smtClean="0"/>
              <a:t>C = lomo (pork loin/back)</a:t>
            </a:r>
            <a:br>
              <a:rPr lang="en-GB" smtClean="0"/>
            </a:br>
            <a:r>
              <a:rPr lang="en-GB" smtClean="0"/>
              <a:t>D = huevo frito</a:t>
            </a:r>
            <a:br>
              <a:rPr lang="en-GB" smtClean="0"/>
            </a:br>
            <a:r>
              <a:rPr lang="en-GB" smtClean="0"/>
              <a:t>E = jamón</a:t>
            </a:r>
            <a:br>
              <a:rPr lang="en-GB" smtClean="0"/>
            </a:br>
            <a:r>
              <a:rPr lang="en-GB" smtClean="0"/>
              <a:t>F = pimiento</a:t>
            </a:r>
            <a:br>
              <a:rPr lang="en-GB" smtClean="0"/>
            </a:br>
            <a:r>
              <a:rPr lang="en-GB" smtClean="0"/>
              <a:t>G = butifarra</a:t>
            </a:r>
            <a:br>
              <a:rPr lang="en-GB" smtClean="0"/>
            </a:br>
            <a:r>
              <a:rPr lang="en-GB" smtClean="0"/>
              <a:t>H = bikini (un sandwich de pan molde con jamón y queso – like a croque monsieur)</a:t>
            </a:r>
            <a:br>
              <a:rPr lang="en-GB" smtClean="0"/>
            </a:br>
            <a:r>
              <a:rPr lang="en-GB" smtClean="0"/>
              <a:t/>
            </a:r>
            <a:br>
              <a:rPr lang="en-GB" smtClean="0"/>
            </a:br>
            <a:r>
              <a:rPr lang="en-GB" smtClean="0"/>
              <a:t>The students could then be asked to add these words to the correct column from their previous categorising activity.  </a:t>
            </a:r>
            <a:endParaRPr lang="en-US" smtClean="0"/>
          </a:p>
        </p:txBody>
      </p:sp>
      <p:sp>
        <p:nvSpPr>
          <p:cNvPr id="4" name="Slide Number Placeholder 3"/>
          <p:cNvSpPr>
            <a:spLocks noGrp="1"/>
          </p:cNvSpPr>
          <p:nvPr>
            <p:ph type="sldNum" sz="quarter" idx="5"/>
          </p:nvPr>
        </p:nvSpPr>
        <p:spPr/>
        <p:txBody>
          <a:bodyPr/>
          <a:lstStyle/>
          <a:p>
            <a:pPr>
              <a:defRPr/>
            </a:pPr>
            <a:fld id="{A1031A22-D76C-4F83-9BAF-648399771401}"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activity would work in a variety of ways but one way would be to do it like a game of Family Fortunes where 1 representative from each half of the class would come up to the front and would have to answer a quick quiz question to get (or lose) control of the game.  Then the team in charge would choose whether to play or pass to the other team.  The team would then have to come up with the 4 answers of most popular sandwiches.  The next round of the game could then be play with the data on the following slide.</a:t>
            </a:r>
            <a:endParaRPr 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2662DB2-6D9E-44B0-96D8-B306DD1B7D3F}" type="slidenum">
              <a:rPr lang="en-US"/>
              <a:pPr fontAlgn="base">
                <a:spcBef>
                  <a:spcPct val="0"/>
                </a:spcBef>
                <a:spcAft>
                  <a:spcPct val="0"/>
                </a:spcAft>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Source of information:  http://www.mirror.co.uk/news/health-news/2009/05/14/lick-your-lips-at-this-lot-what-is-your-favourite-sandwich-115875-21357330/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23B8510-DBC0-4A87-B966-DFC78AE175F7}" type="slidenum">
              <a:rPr lang="en-US"/>
              <a:pPr fontAlgn="base">
                <a:spcBef>
                  <a:spcPct val="0"/>
                </a:spcBef>
                <a:spcAft>
                  <a:spcPct val="0"/>
                </a:spcAft>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This is the simplified version of the text but it is still a challenging piece.  Depending on the ability level of your students you may want to differentiate by:</a:t>
            </a:r>
          </a:p>
          <a:p>
            <a:pPr marL="228600" indent="-228600" fontAlgn="auto">
              <a:spcBef>
                <a:spcPts val="0"/>
              </a:spcBef>
              <a:spcAft>
                <a:spcPts val="0"/>
              </a:spcAft>
              <a:buFontTx/>
              <a:buAutoNum type="arabicParenR"/>
              <a:defRPr/>
            </a:pPr>
            <a:r>
              <a:rPr lang="en-GB" dirty="0" smtClean="0"/>
              <a:t>Reading it out loud slowly to the group as they follow along</a:t>
            </a:r>
            <a:br>
              <a:rPr lang="en-GB" dirty="0" smtClean="0"/>
            </a:br>
            <a:r>
              <a:rPr lang="en-GB" dirty="0" smtClean="0"/>
              <a:t>2) Do as for 1) but stress in addition key words</a:t>
            </a:r>
            <a:br>
              <a:rPr lang="en-GB" dirty="0" smtClean="0"/>
            </a:br>
            <a:r>
              <a:rPr lang="en-GB" dirty="0" smtClean="0"/>
              <a:t>3)  Bold key words in the text or highlight them as you read through.</a:t>
            </a:r>
            <a:r>
              <a:rPr lang="en-US" dirty="0" smtClean="0"/>
              <a:t/>
            </a:r>
            <a:br>
              <a:rPr lang="en-US" dirty="0" smtClean="0"/>
            </a:br>
            <a:r>
              <a:rPr lang="en-US" dirty="0" smtClean="0"/>
              <a:t>4.  Give a glossary of some important key words</a:t>
            </a:r>
            <a:br>
              <a:rPr lang="en-US" dirty="0" smtClean="0"/>
            </a:br>
            <a:r>
              <a:rPr lang="en-US" dirty="0" smtClean="0"/>
              <a:t>5.  Allow students to work in groups</a:t>
            </a:r>
            <a:br>
              <a:rPr lang="en-US" dirty="0" smtClean="0"/>
            </a:br>
            <a:r>
              <a:rPr lang="en-US" dirty="0" smtClean="0"/>
              <a:t>6.  Divide the task up and have short </a:t>
            </a:r>
            <a:r>
              <a:rPr lang="en-US" dirty="0" err="1" smtClean="0"/>
              <a:t>plenaries</a:t>
            </a:r>
            <a:r>
              <a:rPr lang="en-US" dirty="0" smtClean="0"/>
              <a:t> after each task is complete.</a:t>
            </a:r>
            <a:endParaRPr lang="en-GB"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212052E-D739-4413-8FF5-0E7BFDD71592}" type="slidenum">
              <a:rPr lang="en-US"/>
              <a:pPr fontAlgn="base">
                <a:spcBef>
                  <a:spcPct val="0"/>
                </a:spcBef>
                <a:spcAft>
                  <a:spcPct val="0"/>
                </a:spcAft>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A642F99-438E-483C-9D86-35ED4FB4147A}" type="slidenum">
              <a:rPr lang="en-GB"/>
              <a:pPr fontAlgn="base">
                <a:spcBef>
                  <a:spcPct val="0"/>
                </a:spcBef>
                <a:spcAft>
                  <a:spcPct val="0"/>
                </a:spcAft>
              </a:pPr>
              <a:t>11</a:t>
            </a:fld>
            <a:endParaRPr lang="en-GB"/>
          </a:p>
        </p:txBody>
      </p:sp>
      <p:sp>
        <p:nvSpPr>
          <p:cNvPr id="15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AE3C9363-BEE8-446E-BE00-BB313B7132D9}" type="slidenum">
              <a:rPr lang="en-GB" sz="1200"/>
              <a:pPr algn="r"/>
              <a:t>11</a:t>
            </a:fld>
            <a:endParaRPr lang="en-GB" sz="1200"/>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Students are used to this activity now and should not need lots of prompting.  But in case they do, examples could be:</a:t>
            </a:r>
            <a:br>
              <a:rPr lang="en-GB" smtClean="0"/>
            </a:br>
            <a:r>
              <a:rPr lang="en-GB" smtClean="0"/>
              <a:t>1.  Te gustan los bocadillos de jamon?</a:t>
            </a:r>
            <a:br>
              <a:rPr lang="en-GB" smtClean="0"/>
            </a:br>
            <a:r>
              <a:rPr lang="en-GB" smtClean="0"/>
              <a:t>2.  Te gustan los bocadillos de tortilla?</a:t>
            </a:r>
            <a:br>
              <a:rPr lang="en-GB" smtClean="0"/>
            </a:br>
            <a:r>
              <a:rPr lang="en-GB" smtClean="0"/>
              <a:t>3.  Cual es tu bocadillo favorito?</a:t>
            </a:r>
            <a:br>
              <a:rPr lang="en-GB" smtClean="0"/>
            </a:br>
            <a:r>
              <a:rPr lang="en-GB" smtClean="0"/>
              <a:t>4.  Te gustan bocadillos de salchicha?</a:t>
            </a:r>
            <a:br>
              <a:rPr lang="en-GB" smtClean="0"/>
            </a:br>
            <a:r>
              <a:rPr lang="en-GB" smtClean="0"/>
              <a:t>5.  Que no te gusta comer?</a:t>
            </a:r>
            <a:br>
              <a:rPr lang="en-GB" smtClean="0"/>
            </a:br>
            <a:r>
              <a:rPr lang="en-GB" smtClean="0"/>
              <a:t>6.  Te gusta el queso?</a:t>
            </a:r>
            <a:br>
              <a:rPr lang="en-GB" smtClean="0"/>
            </a:br>
            <a:r>
              <a:rPr lang="en-GB" smtClean="0"/>
              <a:t>7.  Te gusta el tomate?</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5390B0-7924-4B8C-BDC4-7564D81B88D1}"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A2C21B-0347-4D7F-8A29-F8EF126DD795}" type="slidenum">
              <a:rPr lang="en-US"/>
              <a:pPr>
                <a:defRPr/>
              </a:pPr>
              <a:t>‹#›</a:t>
            </a:fld>
            <a:endParaRPr lang="en-US"/>
          </a:p>
        </p:txBody>
      </p:sp>
    </p:spTree>
    <p:extLst>
      <p:ext uri="{BB962C8B-B14F-4D97-AF65-F5344CB8AC3E}">
        <p14:creationId xmlns:p14="http://schemas.microsoft.com/office/powerpoint/2010/main" val="4635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0517B9-7F3D-49B2-B8C7-72D4B4F8E9FD}"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85292E-88B7-493A-BC7F-D8C9FC1A3B15}" type="slidenum">
              <a:rPr lang="en-US"/>
              <a:pPr>
                <a:defRPr/>
              </a:pPr>
              <a:t>‹#›</a:t>
            </a:fld>
            <a:endParaRPr lang="en-US"/>
          </a:p>
        </p:txBody>
      </p:sp>
    </p:spTree>
    <p:extLst>
      <p:ext uri="{BB962C8B-B14F-4D97-AF65-F5344CB8AC3E}">
        <p14:creationId xmlns:p14="http://schemas.microsoft.com/office/powerpoint/2010/main" val="96640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423022-B882-40B0-9B38-91BCBFE97F87}"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6DBB16-2B2A-494D-ABE6-5AE2295DC99F}" type="slidenum">
              <a:rPr lang="en-US"/>
              <a:pPr>
                <a:defRPr/>
              </a:pPr>
              <a:t>‹#›</a:t>
            </a:fld>
            <a:endParaRPr lang="en-US"/>
          </a:p>
        </p:txBody>
      </p:sp>
    </p:spTree>
    <p:extLst>
      <p:ext uri="{BB962C8B-B14F-4D97-AF65-F5344CB8AC3E}">
        <p14:creationId xmlns:p14="http://schemas.microsoft.com/office/powerpoint/2010/main" val="7122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360F29-9211-4AAF-BF60-AE1055AED1BF}"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B484FA-1B20-41D7-B59B-5677E9ABD82D}" type="slidenum">
              <a:rPr lang="en-US"/>
              <a:pPr>
                <a:defRPr/>
              </a:pPr>
              <a:t>‹#›</a:t>
            </a:fld>
            <a:endParaRPr lang="en-US"/>
          </a:p>
        </p:txBody>
      </p:sp>
    </p:spTree>
    <p:extLst>
      <p:ext uri="{BB962C8B-B14F-4D97-AF65-F5344CB8AC3E}">
        <p14:creationId xmlns:p14="http://schemas.microsoft.com/office/powerpoint/2010/main" val="364770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5233B2-D111-4BDA-ABDF-DFC1FB92F1B5}"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F8FD1-8A57-413E-A965-CFC3626BF5EC}" type="slidenum">
              <a:rPr lang="en-US"/>
              <a:pPr>
                <a:defRPr/>
              </a:pPr>
              <a:t>‹#›</a:t>
            </a:fld>
            <a:endParaRPr lang="en-US"/>
          </a:p>
        </p:txBody>
      </p:sp>
    </p:spTree>
    <p:extLst>
      <p:ext uri="{BB962C8B-B14F-4D97-AF65-F5344CB8AC3E}">
        <p14:creationId xmlns:p14="http://schemas.microsoft.com/office/powerpoint/2010/main" val="46158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25EC53-184D-46C4-823F-278026E8F208}" type="datetimeFigureOut">
              <a:rPr lang="en-US"/>
              <a:pPr>
                <a:defRPr/>
              </a:pPr>
              <a:t>9/3/2011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CCE12B-E6E3-4460-A41B-303219ACCD0D}" type="slidenum">
              <a:rPr lang="en-US"/>
              <a:pPr>
                <a:defRPr/>
              </a:pPr>
              <a:t>‹#›</a:t>
            </a:fld>
            <a:endParaRPr lang="en-US"/>
          </a:p>
        </p:txBody>
      </p:sp>
    </p:spTree>
    <p:extLst>
      <p:ext uri="{BB962C8B-B14F-4D97-AF65-F5344CB8AC3E}">
        <p14:creationId xmlns:p14="http://schemas.microsoft.com/office/powerpoint/2010/main" val="88545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F61B75-2D50-4E75-8EA0-5E367218030E}" type="datetimeFigureOut">
              <a:rPr lang="en-US"/>
              <a:pPr>
                <a:defRPr/>
              </a:pPr>
              <a:t>9/3/2011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A0226F-663A-487F-B801-B828E569D69D}" type="slidenum">
              <a:rPr lang="en-US"/>
              <a:pPr>
                <a:defRPr/>
              </a:pPr>
              <a:t>‹#›</a:t>
            </a:fld>
            <a:endParaRPr lang="en-US"/>
          </a:p>
        </p:txBody>
      </p:sp>
    </p:spTree>
    <p:extLst>
      <p:ext uri="{BB962C8B-B14F-4D97-AF65-F5344CB8AC3E}">
        <p14:creationId xmlns:p14="http://schemas.microsoft.com/office/powerpoint/2010/main" val="337145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E8F49A-415C-4885-807D-729819A614D2}" type="datetimeFigureOut">
              <a:rPr lang="en-US"/>
              <a:pPr>
                <a:defRPr/>
              </a:pPr>
              <a:t>9/3/2011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1DD445-BEE4-421A-9EAF-C73B2339A66B}" type="slidenum">
              <a:rPr lang="en-US"/>
              <a:pPr>
                <a:defRPr/>
              </a:pPr>
              <a:t>‹#›</a:t>
            </a:fld>
            <a:endParaRPr lang="en-US"/>
          </a:p>
        </p:txBody>
      </p:sp>
    </p:spTree>
    <p:extLst>
      <p:ext uri="{BB962C8B-B14F-4D97-AF65-F5344CB8AC3E}">
        <p14:creationId xmlns:p14="http://schemas.microsoft.com/office/powerpoint/2010/main" val="269009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131770-2B28-4E50-BA05-9DF28D6E4C2D}" type="datetimeFigureOut">
              <a:rPr lang="en-US"/>
              <a:pPr>
                <a:defRPr/>
              </a:pPr>
              <a:t>9/3/2011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287B8E-9A6E-41C4-B13B-6433EDBBE9D4}" type="slidenum">
              <a:rPr lang="en-US"/>
              <a:pPr>
                <a:defRPr/>
              </a:pPr>
              <a:t>‹#›</a:t>
            </a:fld>
            <a:endParaRPr lang="en-US"/>
          </a:p>
        </p:txBody>
      </p:sp>
    </p:spTree>
    <p:extLst>
      <p:ext uri="{BB962C8B-B14F-4D97-AF65-F5344CB8AC3E}">
        <p14:creationId xmlns:p14="http://schemas.microsoft.com/office/powerpoint/2010/main" val="241794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E005CE-303A-4F1B-B706-B1AE1A6D66C3}" type="datetimeFigureOut">
              <a:rPr lang="en-US"/>
              <a:pPr>
                <a:defRPr/>
              </a:pPr>
              <a:t>9/3/2011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26CB77-E979-426C-AFEA-23CD21D19E4A}" type="slidenum">
              <a:rPr lang="en-US"/>
              <a:pPr>
                <a:defRPr/>
              </a:pPr>
              <a:t>‹#›</a:t>
            </a:fld>
            <a:endParaRPr lang="en-US"/>
          </a:p>
        </p:txBody>
      </p:sp>
    </p:spTree>
    <p:extLst>
      <p:ext uri="{BB962C8B-B14F-4D97-AF65-F5344CB8AC3E}">
        <p14:creationId xmlns:p14="http://schemas.microsoft.com/office/powerpoint/2010/main" val="135184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00451A-2389-403A-9B3F-88F2C92C7113}" type="datetimeFigureOut">
              <a:rPr lang="en-US"/>
              <a:pPr>
                <a:defRPr/>
              </a:pPr>
              <a:t>9/3/2011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B7053-6590-4057-A3BF-F0702BB232C4}" type="slidenum">
              <a:rPr lang="en-US"/>
              <a:pPr>
                <a:defRPr/>
              </a:pPr>
              <a:t>‹#›</a:t>
            </a:fld>
            <a:endParaRPr lang="en-US"/>
          </a:p>
        </p:txBody>
      </p:sp>
    </p:spTree>
    <p:extLst>
      <p:ext uri="{BB962C8B-B14F-4D97-AF65-F5344CB8AC3E}">
        <p14:creationId xmlns:p14="http://schemas.microsoft.com/office/powerpoint/2010/main" val="3852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63447A-9E03-4ED0-B231-C41A7C40D5DF}" type="datetimeFigureOut">
              <a:rPr lang="en-US"/>
              <a:pPr>
                <a:defRPr/>
              </a:pPr>
              <a:t>9/3/2011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BBE546-6C2B-456D-8B4D-7F9D95FDD1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2.xml"/><Relationship Id="rId21" Type="http://schemas.openxmlformats.org/officeDocument/2006/relationships/image" Target="../media/image14.wmf"/><Relationship Id="rId7" Type="http://schemas.openxmlformats.org/officeDocument/2006/relationships/image" Target="../media/image7.wmf"/><Relationship Id="rId12" Type="http://schemas.openxmlformats.org/officeDocument/2006/relationships/oleObject" Target="../embeddings/oleObject5.bin"/><Relationship Id="rId17" Type="http://schemas.openxmlformats.org/officeDocument/2006/relationships/image" Target="../media/image12.wmf"/><Relationship Id="rId25" Type="http://schemas.openxmlformats.org/officeDocument/2006/relationships/image" Target="../media/image16.wmf"/><Relationship Id="rId2" Type="http://schemas.openxmlformats.org/officeDocument/2006/relationships/slideLayout" Target="../slideLayouts/slideLayout7.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24" Type="http://schemas.openxmlformats.org/officeDocument/2006/relationships/oleObject" Target="../embeddings/oleObject11.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wmf"/><Relationship Id="rId10" Type="http://schemas.openxmlformats.org/officeDocument/2006/relationships/oleObject" Target="../embeddings/oleObject4.bin"/><Relationship Id="rId19"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7.wmf"/></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9.png"/><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oleObject" Target="../embeddings/oleObject14.bin"/><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tiposdepann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357188"/>
            <a:ext cx="69897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28662" y="4713471"/>
            <a:ext cx="7313220" cy="2215991"/>
          </a:xfrm>
          <a:prstGeom prst="rect">
            <a:avLst/>
          </a:prstGeom>
          <a:noFill/>
        </p:spPr>
        <p:txBody>
          <a:bodyPr wrap="none">
            <a:spAutoFit/>
          </a:bodyPr>
          <a:lstStyle/>
          <a:p>
            <a:pPr algn="ctr" fontAlgn="auto">
              <a:spcBef>
                <a:spcPts val="0"/>
              </a:spcBef>
              <a:spcAft>
                <a:spcPts val="0"/>
              </a:spcAft>
              <a:defRPr/>
            </a:pPr>
            <a:r>
              <a:rPr lang="en-GB" sz="138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Bermuda Solid" pitchFamily="2" charset="0"/>
              </a:rPr>
              <a:t>el pan</a:t>
            </a:r>
            <a:endParaRPr lang="en-US" sz="13800"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Bermuda Solid"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23850" y="188913"/>
            <a:ext cx="84248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600"/>
              <a:t>1.  Read the text quite quickly.  Don’t stop when there are words you don’t understand.  You are just trying to pick up on the gist (main message) of the text this time around.  Now see if you can assign an appropriate heading to each paragraph.  There are more headings than you need! </a:t>
            </a:r>
            <a:r>
              <a:rPr lang="en-GB" sz="1600" b="1" i="1"/>
              <a:t>Put numbers 1,2,3,4 and 5 under the most appropriate headings</a:t>
            </a:r>
            <a:r>
              <a:rPr lang="en-GB" sz="1600"/>
              <a:t>.</a:t>
            </a:r>
          </a:p>
        </p:txBody>
      </p:sp>
      <p:graphicFrame>
        <p:nvGraphicFramePr>
          <p:cNvPr id="37891" name="Group 3"/>
          <p:cNvGraphicFramePr>
            <a:graphicFrameLocks noGrp="1"/>
          </p:cNvGraphicFramePr>
          <p:nvPr/>
        </p:nvGraphicFramePr>
        <p:xfrm>
          <a:off x="179388" y="1468438"/>
          <a:ext cx="8821737" cy="376237"/>
        </p:xfrm>
        <a:graphic>
          <a:graphicData uri="http://schemas.openxmlformats.org/drawingml/2006/table">
            <a:tbl>
              <a:tblPr/>
              <a:tblGrid>
                <a:gridCol w="1763582"/>
                <a:gridCol w="1765495"/>
                <a:gridCol w="1763582"/>
                <a:gridCol w="1763582"/>
                <a:gridCol w="1765496"/>
              </a:tblGrid>
              <a:tr h="3762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Not fattening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Preferences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Places eaten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The survey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Nutritional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09" name="Text Box 35"/>
          <p:cNvSpPr txBox="1">
            <a:spLocks noChangeArrowheads="1"/>
          </p:cNvSpPr>
          <p:nvPr/>
        </p:nvSpPr>
        <p:spPr bwMode="auto">
          <a:xfrm>
            <a:off x="323850" y="2430463"/>
            <a:ext cx="8424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600"/>
              <a:t>2.  Read the text again.  Highlight every sentence where you are pretty sure you can guess the overall meaning, even when you don’t know the meaning of each word.  How many sentences have you highlighted?  </a:t>
            </a:r>
            <a:r>
              <a:rPr lang="en-GB" sz="1600" b="1" i="1"/>
              <a:t>Write that number here ________</a:t>
            </a:r>
            <a:r>
              <a:rPr lang="en-GB" sz="1600"/>
              <a:t> (total number of sentences = 8)</a:t>
            </a:r>
          </a:p>
        </p:txBody>
      </p:sp>
      <p:sp>
        <p:nvSpPr>
          <p:cNvPr id="8210" name="Text Box 36"/>
          <p:cNvSpPr txBox="1">
            <a:spLocks noChangeArrowheads="1"/>
          </p:cNvSpPr>
          <p:nvPr/>
        </p:nvSpPr>
        <p:spPr bwMode="auto">
          <a:xfrm>
            <a:off x="323850" y="3500438"/>
            <a:ext cx="84248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600"/>
              <a:t>3.  Read the text again.  This time, see if you can interpret the likely meanings of the following words (that you have never met before!)  They appear in order in the text to help you find them.</a:t>
            </a:r>
          </a:p>
        </p:txBody>
      </p:sp>
      <p:graphicFrame>
        <p:nvGraphicFramePr>
          <p:cNvPr id="37925" name="Group 37"/>
          <p:cNvGraphicFramePr>
            <a:graphicFrameLocks noGrp="1"/>
          </p:cNvGraphicFramePr>
          <p:nvPr/>
        </p:nvGraphicFramePr>
        <p:xfrm>
          <a:off x="250825" y="4286250"/>
          <a:ext cx="8678863" cy="1584816"/>
        </p:xfrm>
        <a:graphic>
          <a:graphicData uri="http://schemas.openxmlformats.org/drawingml/2006/table">
            <a:tbl>
              <a:tblPr/>
              <a:tblGrid>
                <a:gridCol w="2820967"/>
                <a:gridCol w="2967068"/>
                <a:gridCol w="2890828"/>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people from Madrid</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young </a:t>
                      </a:r>
                      <a:r>
                        <a:rPr kumimoji="0" lang="en-GB" sz="2000" b="0" i="0" u="none" strike="noStrike" cap="none" normalizeH="0" baseline="0" dirty="0" smtClean="0">
                          <a:ln>
                            <a:noFill/>
                          </a:ln>
                          <a:solidFill>
                            <a:schemeClr val="tx1"/>
                          </a:solidFill>
                          <a:effectLst/>
                          <a:latin typeface="+mn-lt"/>
                        </a:rPr>
                        <a:t>people</a:t>
                      </a:r>
                      <a:endParaRPr kumimoji="0" lang="en-US" sz="2000" b="0" i="0" u="none" strike="noStrike" cap="none" normalizeH="0" baseline="0" dirty="0" smtClean="0">
                        <a:ln>
                          <a:noFill/>
                        </a:ln>
                        <a:solidFill>
                          <a:schemeClr val="tx1"/>
                        </a:solidFill>
                        <a:effectLst/>
                        <a:latin typeface="+mn-lt"/>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bones and teeth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survey</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percent</a:t>
                      </a:r>
                      <a:endParaRPr kumimoji="0" lang="en-US" sz="2000" b="0" i="0" u="none" strike="noStrike" cap="none" normalizeH="0" baseline="0" dirty="0" smtClean="0">
                        <a:ln>
                          <a:noFill/>
                        </a:ln>
                        <a:solidFill>
                          <a:schemeClr val="tx1"/>
                        </a:solidFill>
                        <a:effectLst/>
                        <a:latin typeface="+mn-lt"/>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myth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campaign</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carbohydrate</a:t>
                      </a:r>
                      <a:endParaRPr kumimoji="0" lang="en-US" sz="2000" b="0" i="0" u="none" strike="noStrike" cap="none" normalizeH="0" baseline="0" dirty="0" smtClean="0">
                        <a:ln>
                          <a:noFill/>
                        </a:ln>
                        <a:solidFill>
                          <a:schemeClr val="tx1"/>
                        </a:solidFill>
                        <a:effectLst/>
                        <a:latin typeface="+mn-lt"/>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to make (you) fat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beach</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brain</a:t>
                      </a:r>
                      <a:endParaRPr kumimoji="0" lang="en-US" sz="2000" b="0" i="0" u="none" strike="noStrike" cap="none" normalizeH="0" baseline="0" dirty="0" smtClean="0">
                        <a:ln>
                          <a:noFill/>
                        </a:ln>
                        <a:solidFill>
                          <a:schemeClr val="tx1"/>
                        </a:solidFill>
                        <a:effectLst/>
                        <a:latin typeface="+mn-lt"/>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normal diet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33" name="Text Box 64"/>
          <p:cNvSpPr txBox="1">
            <a:spLocks noChangeArrowheads="1"/>
          </p:cNvSpPr>
          <p:nvPr/>
        </p:nvSpPr>
        <p:spPr bwMode="auto">
          <a:xfrm>
            <a:off x="250825" y="6092825"/>
            <a:ext cx="8713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600"/>
              <a:t>4.  Circle the word that best describes your understanding of this text now:</a:t>
            </a:r>
            <a:br>
              <a:rPr lang="en-GB" sz="1600"/>
            </a:br>
            <a:r>
              <a:rPr lang="en-GB" sz="2000"/>
              <a:t>I understand </a:t>
            </a:r>
            <a:r>
              <a:rPr lang="en-GB" sz="2000" u="sng"/>
              <a:t>all / most / about half / less than half / none</a:t>
            </a:r>
            <a:r>
              <a:rPr lang="en-GB" sz="2000"/>
              <a:t> of this text.</a:t>
            </a:r>
          </a:p>
        </p:txBody>
      </p:sp>
      <p:graphicFrame>
        <p:nvGraphicFramePr>
          <p:cNvPr id="9" name="Group 3"/>
          <p:cNvGraphicFramePr>
            <a:graphicFrameLocks noGrp="1"/>
          </p:cNvGraphicFramePr>
          <p:nvPr/>
        </p:nvGraphicFramePr>
        <p:xfrm>
          <a:off x="179388" y="1909763"/>
          <a:ext cx="8821737" cy="376237"/>
        </p:xfrm>
        <a:graphic>
          <a:graphicData uri="http://schemas.openxmlformats.org/drawingml/2006/table">
            <a:tbl>
              <a:tblPr/>
              <a:tblGrid>
                <a:gridCol w="1763582"/>
                <a:gridCol w="1765495"/>
                <a:gridCol w="1763582"/>
                <a:gridCol w="1763582"/>
                <a:gridCol w="1765496"/>
              </a:tblGrid>
              <a:tr h="3762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94275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95288" y="-171450"/>
            <a:ext cx="8229600" cy="1143000"/>
          </a:xfrm>
        </p:spPr>
        <p:txBody>
          <a:bodyPr rtlCol="0">
            <a:normAutofit/>
          </a:bodyPr>
          <a:lstStyle/>
          <a:p>
            <a:pPr fontAlgn="auto">
              <a:spcAft>
                <a:spcPts val="0"/>
              </a:spcAft>
              <a:defRPr/>
            </a:pPr>
            <a:r>
              <a:rPr lang="es-ES" b="1" dirty="0" smtClean="0">
                <a:solidFill>
                  <a:srgbClr val="C00000"/>
                </a:solidFill>
                <a:effectLst>
                  <a:outerShdw blurRad="38100" dist="38100" dir="2700000" algn="tl">
                    <a:srgbClr val="000000"/>
                  </a:outerShdw>
                </a:effectLst>
              </a:rPr>
              <a:t>¿Cuáles son las preguntas?</a:t>
            </a:r>
          </a:p>
        </p:txBody>
      </p:sp>
      <p:sp>
        <p:nvSpPr>
          <p:cNvPr id="11268" name="AutoShape 4"/>
          <p:cNvSpPr>
            <a:spLocks noChangeArrowheads="1"/>
          </p:cNvSpPr>
          <p:nvPr/>
        </p:nvSpPr>
        <p:spPr bwMode="auto">
          <a:xfrm>
            <a:off x="4140200" y="908050"/>
            <a:ext cx="3095625" cy="1163638"/>
          </a:xfrm>
          <a:prstGeom prst="wedgeRectCallout">
            <a:avLst>
              <a:gd name="adj1" fmla="val -32198"/>
              <a:gd name="adj2" fmla="val 94131"/>
            </a:avLst>
          </a:prstGeom>
          <a:solidFill>
            <a:schemeClr val="accent6">
              <a:lumMod val="40000"/>
              <a:lumOff val="6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1. Sí, me encantan.</a:t>
            </a:r>
          </a:p>
        </p:txBody>
      </p:sp>
      <p:sp>
        <p:nvSpPr>
          <p:cNvPr id="9220" name="AutoShape 6"/>
          <p:cNvSpPr>
            <a:spLocks noChangeArrowheads="1"/>
          </p:cNvSpPr>
          <p:nvPr/>
        </p:nvSpPr>
        <p:spPr bwMode="auto">
          <a:xfrm>
            <a:off x="6227763" y="1700213"/>
            <a:ext cx="2916237" cy="1943100"/>
          </a:xfrm>
          <a:prstGeom prst="wedgeEllipseCallout">
            <a:avLst>
              <a:gd name="adj1" fmla="val -74819"/>
              <a:gd name="adj2" fmla="val 42954"/>
            </a:avLst>
          </a:prstGeom>
          <a:solidFill>
            <a:srgbClr val="FFFF99"/>
          </a:solidFill>
          <a:ln w="9525">
            <a:solidFill>
              <a:schemeClr val="tx1"/>
            </a:solidFill>
            <a:miter lim="800000"/>
            <a:headEnd/>
            <a:tailEnd/>
          </a:ln>
        </p:spPr>
        <p:txBody>
          <a:bodyPr anchor="ctr"/>
          <a:lstStyle/>
          <a:p>
            <a:pPr algn="ctr"/>
            <a:r>
              <a:rPr lang="es-ES" sz="3200" b="1">
                <a:solidFill>
                  <a:srgbClr val="002060"/>
                </a:solidFill>
                <a:latin typeface="Calibri" pitchFamily="34" charset="0"/>
              </a:rPr>
              <a:t>2. No, no me gustan nada.</a:t>
            </a:r>
          </a:p>
        </p:txBody>
      </p:sp>
      <p:sp>
        <p:nvSpPr>
          <p:cNvPr id="11271" name="AutoShape 7"/>
          <p:cNvSpPr>
            <a:spLocks noChangeArrowheads="1"/>
          </p:cNvSpPr>
          <p:nvPr/>
        </p:nvSpPr>
        <p:spPr bwMode="auto">
          <a:xfrm>
            <a:off x="3429000" y="4929188"/>
            <a:ext cx="3929063" cy="1928812"/>
          </a:xfrm>
          <a:prstGeom prst="wedgeEllipseCallout">
            <a:avLst>
              <a:gd name="adj1" fmla="val -17898"/>
              <a:gd name="adj2" fmla="val -75009"/>
            </a:avLst>
          </a:prstGeom>
          <a:solidFill>
            <a:schemeClr val="accent6">
              <a:lumMod val="75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chemeClr val="bg1"/>
                </a:solidFill>
                <a:latin typeface="Calibri" pitchFamily="34" charset="0"/>
              </a:rPr>
              <a:t>4. No, porque soy vegetariano/a.</a:t>
            </a:r>
          </a:p>
        </p:txBody>
      </p:sp>
      <p:sp>
        <p:nvSpPr>
          <p:cNvPr id="9222" name="AutoShape 10"/>
          <p:cNvSpPr>
            <a:spLocks noChangeArrowheads="1"/>
          </p:cNvSpPr>
          <p:nvPr/>
        </p:nvSpPr>
        <p:spPr bwMode="auto">
          <a:xfrm>
            <a:off x="684213" y="714375"/>
            <a:ext cx="3168650" cy="1785938"/>
          </a:xfrm>
          <a:prstGeom prst="wedgeEllipseCallout">
            <a:avLst>
              <a:gd name="adj1" fmla="val 42792"/>
              <a:gd name="adj2" fmla="val 74514"/>
            </a:avLst>
          </a:prstGeom>
          <a:solidFill>
            <a:srgbClr val="FFFF99"/>
          </a:solidFill>
          <a:ln w="9525">
            <a:solidFill>
              <a:schemeClr val="tx1"/>
            </a:solidFill>
            <a:miter lim="800000"/>
            <a:headEnd/>
            <a:tailEnd/>
          </a:ln>
        </p:spPr>
        <p:txBody>
          <a:bodyPr anchor="ctr"/>
          <a:lstStyle/>
          <a:p>
            <a:pPr algn="ctr"/>
            <a:r>
              <a:rPr lang="es-ES" sz="3200" b="1">
                <a:solidFill>
                  <a:srgbClr val="002060"/>
                </a:solidFill>
                <a:latin typeface="Calibri" pitchFamily="34" charset="0"/>
              </a:rPr>
              <a:t>7. Sí, pero es un poco aburrido.</a:t>
            </a:r>
            <a:endParaRPr lang="es-ES" sz="2800" b="1">
              <a:solidFill>
                <a:srgbClr val="002060"/>
              </a:solidFill>
              <a:latin typeface="Calibri" pitchFamily="34" charset="0"/>
            </a:endParaRPr>
          </a:p>
        </p:txBody>
      </p:sp>
      <p:pic>
        <p:nvPicPr>
          <p:cNvPr id="922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auto">
          <a:xfrm>
            <a:off x="250825" y="2500313"/>
            <a:ext cx="2736850" cy="1793875"/>
          </a:xfrm>
          <a:prstGeom prst="wedgeEllipseCallout">
            <a:avLst>
              <a:gd name="adj1" fmla="val 78653"/>
              <a:gd name="adj2" fmla="val 38245"/>
            </a:avLst>
          </a:prstGeom>
          <a:solidFill>
            <a:schemeClr val="accent6">
              <a:lumMod val="60000"/>
              <a:lumOff val="4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6.  Sí, por supuesto. ¿Y tú?</a:t>
            </a:r>
          </a:p>
        </p:txBody>
      </p:sp>
      <p:sp>
        <p:nvSpPr>
          <p:cNvPr id="11277" name="AutoShape 4"/>
          <p:cNvSpPr>
            <a:spLocks noChangeArrowheads="1"/>
          </p:cNvSpPr>
          <p:nvPr/>
        </p:nvSpPr>
        <p:spPr bwMode="auto">
          <a:xfrm>
            <a:off x="5867400" y="3643313"/>
            <a:ext cx="3095625" cy="1568450"/>
          </a:xfrm>
          <a:prstGeom prst="wedgeRectCallout">
            <a:avLst>
              <a:gd name="adj1" fmla="val -70233"/>
              <a:gd name="adj2" fmla="val -31059"/>
            </a:avLst>
          </a:prstGeom>
          <a:solidFill>
            <a:schemeClr val="accent6">
              <a:lumMod val="60000"/>
              <a:lumOff val="4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3. Mi bocadillo preferido </a:t>
            </a:r>
            <a:r>
              <a:rPr lang="es-ES" sz="3200" b="1">
                <a:solidFill>
                  <a:srgbClr val="002060"/>
                </a:solidFill>
                <a:latin typeface="Calibri" pitchFamily="34" charset="0"/>
              </a:rPr>
              <a:t>es </a:t>
            </a:r>
            <a:r>
              <a:rPr lang="es-ES" sz="3200" b="1" smtClean="0">
                <a:solidFill>
                  <a:srgbClr val="002060"/>
                </a:solidFill>
                <a:latin typeface="Calibri" pitchFamily="34" charset="0"/>
              </a:rPr>
              <a:t>de queso </a:t>
            </a:r>
            <a:r>
              <a:rPr lang="es-ES" sz="3200" b="1" dirty="0">
                <a:solidFill>
                  <a:srgbClr val="002060"/>
                </a:solidFill>
                <a:latin typeface="Calibri" pitchFamily="34" charset="0"/>
              </a:rPr>
              <a:t>y tomate.</a:t>
            </a:r>
          </a:p>
        </p:txBody>
      </p:sp>
      <p:sp>
        <p:nvSpPr>
          <p:cNvPr id="11278" name="AutoShape 7"/>
          <p:cNvSpPr>
            <a:spLocks noChangeArrowheads="1"/>
          </p:cNvSpPr>
          <p:nvPr/>
        </p:nvSpPr>
        <p:spPr bwMode="auto">
          <a:xfrm>
            <a:off x="0" y="4652963"/>
            <a:ext cx="3384550" cy="1655762"/>
          </a:xfrm>
          <a:prstGeom prst="wedgeEllipseCallout">
            <a:avLst>
              <a:gd name="adj1" fmla="val 10037"/>
              <a:gd name="adj2" fmla="val -73009"/>
            </a:avLst>
          </a:prstGeom>
          <a:solidFill>
            <a:schemeClr val="accent6">
              <a:lumMod val="40000"/>
              <a:lumOff val="6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5.  Detesto las cebollas.</a:t>
            </a:r>
          </a:p>
        </p:txBody>
      </p:sp>
    </p:spTree>
    <p:extLst>
      <p:ext uri="{BB962C8B-B14F-4D97-AF65-F5344CB8AC3E}">
        <p14:creationId xmlns:p14="http://schemas.microsoft.com/office/powerpoint/2010/main" val="206728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581128"/>
            <a:ext cx="8208912" cy="2092881"/>
          </a:xfrm>
          <a:prstGeom prst="rect">
            <a:avLst/>
          </a:prstGeom>
          <a:noFill/>
        </p:spPr>
        <p:txBody>
          <a:bodyPr wrap="square" rtlCol="0">
            <a:spAutoFit/>
          </a:bodyPr>
          <a:lstStyle/>
          <a:p>
            <a:r>
              <a:rPr lang="en-GB" sz="2800" dirty="0" err="1" smtClean="0">
                <a:latin typeface="+mn-lt"/>
              </a:rPr>
              <a:t>Objetivos</a:t>
            </a:r>
            <a:r>
              <a:rPr lang="en-GB" sz="2800" dirty="0" smtClean="0">
                <a:latin typeface="+mn-lt"/>
              </a:rPr>
              <a:t>:</a:t>
            </a:r>
          </a:p>
          <a:p>
            <a:pPr marL="457200" indent="-457200">
              <a:buFont typeface="Wingdings" pitchFamily="2" charset="2"/>
              <a:buChar char="§"/>
            </a:pPr>
            <a:r>
              <a:rPr lang="en-GB" sz="2800" dirty="0" err="1" smtClean="0">
                <a:latin typeface="+mn-lt"/>
              </a:rPr>
              <a:t>Repasar</a:t>
            </a:r>
            <a:r>
              <a:rPr lang="en-GB" sz="2800" dirty="0" smtClean="0">
                <a:latin typeface="+mn-lt"/>
              </a:rPr>
              <a:t> </a:t>
            </a:r>
            <a:r>
              <a:rPr lang="en-GB" sz="2800" dirty="0" err="1" smtClean="0">
                <a:latin typeface="+mn-lt"/>
              </a:rPr>
              <a:t>vocabulario</a:t>
            </a:r>
            <a:r>
              <a:rPr lang="en-GB" sz="2800" dirty="0" smtClean="0">
                <a:latin typeface="+mn-lt"/>
              </a:rPr>
              <a:t> </a:t>
            </a:r>
            <a:r>
              <a:rPr lang="en-GB" sz="2800" dirty="0" err="1" smtClean="0">
                <a:latin typeface="+mn-lt"/>
              </a:rPr>
              <a:t>para</a:t>
            </a:r>
            <a:r>
              <a:rPr lang="en-GB" sz="2800" dirty="0" smtClean="0">
                <a:latin typeface="+mn-lt"/>
              </a:rPr>
              <a:t> comida</a:t>
            </a:r>
          </a:p>
          <a:p>
            <a:pPr marL="457200" indent="-457200">
              <a:buFont typeface="Wingdings" pitchFamily="2" charset="2"/>
              <a:buChar char="§"/>
            </a:pPr>
            <a:r>
              <a:rPr lang="en-GB" sz="2800" dirty="0" err="1" smtClean="0">
                <a:latin typeface="+mn-lt"/>
              </a:rPr>
              <a:t>Considerar</a:t>
            </a:r>
            <a:r>
              <a:rPr lang="en-GB" sz="2800" dirty="0" smtClean="0">
                <a:latin typeface="+mn-lt"/>
              </a:rPr>
              <a:t> </a:t>
            </a:r>
            <a:r>
              <a:rPr lang="en-GB" sz="2800" dirty="0" err="1" smtClean="0">
                <a:latin typeface="+mn-lt"/>
              </a:rPr>
              <a:t>ingredientes</a:t>
            </a:r>
            <a:r>
              <a:rPr lang="en-GB" sz="2800" dirty="0" smtClean="0">
                <a:latin typeface="+mn-lt"/>
              </a:rPr>
              <a:t> </a:t>
            </a:r>
            <a:r>
              <a:rPr lang="en-GB" sz="2800" dirty="0" err="1" smtClean="0">
                <a:latin typeface="+mn-lt"/>
              </a:rPr>
              <a:t>típicos</a:t>
            </a:r>
            <a:r>
              <a:rPr lang="en-GB" sz="2800" dirty="0" smtClean="0">
                <a:latin typeface="+mn-lt"/>
              </a:rPr>
              <a:t> </a:t>
            </a:r>
            <a:r>
              <a:rPr lang="en-GB" sz="2800" dirty="0" err="1" smtClean="0">
                <a:latin typeface="+mn-lt"/>
              </a:rPr>
              <a:t>para</a:t>
            </a:r>
            <a:r>
              <a:rPr lang="en-GB" sz="2800" dirty="0" smtClean="0">
                <a:latin typeface="+mn-lt"/>
              </a:rPr>
              <a:t> </a:t>
            </a:r>
            <a:r>
              <a:rPr lang="en-GB" sz="2800" dirty="0" err="1" smtClean="0">
                <a:latin typeface="+mn-lt"/>
              </a:rPr>
              <a:t>bocadillos</a:t>
            </a:r>
            <a:r>
              <a:rPr lang="en-GB" sz="2800" dirty="0" smtClean="0">
                <a:latin typeface="+mn-lt"/>
              </a:rPr>
              <a:t> en </a:t>
            </a:r>
            <a:r>
              <a:rPr lang="en-GB" sz="2800" dirty="0" err="1" smtClean="0">
                <a:latin typeface="+mn-lt"/>
              </a:rPr>
              <a:t>Inglaterra</a:t>
            </a:r>
            <a:r>
              <a:rPr lang="en-GB" sz="2800" dirty="0" smtClean="0">
                <a:latin typeface="+mn-lt"/>
              </a:rPr>
              <a:t> y </a:t>
            </a:r>
            <a:r>
              <a:rPr lang="en-GB" sz="2800" dirty="0" err="1" smtClean="0">
                <a:latin typeface="+mn-lt"/>
              </a:rPr>
              <a:t>España</a:t>
            </a:r>
            <a:endParaRPr lang="en-GB" sz="2800" dirty="0" smtClean="0">
              <a:latin typeface="+mn-lt"/>
            </a:endParaRPr>
          </a:p>
          <a:p>
            <a:endParaRPr lang="en-GB" dirty="0"/>
          </a:p>
        </p:txBody>
      </p:sp>
      <p:pic>
        <p:nvPicPr>
          <p:cNvPr id="3" name="Picture 3" descr="tiposdepann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9225" y="351432"/>
            <a:ext cx="5793581" cy="39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18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http://tashination.com/wp-content/uploads/2011/05/Stopwa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1575"/>
            <a:ext cx="341947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3"/>
          <p:cNvSpPr txBox="1">
            <a:spLocks noChangeArrowheads="1"/>
          </p:cNvSpPr>
          <p:nvPr/>
        </p:nvSpPr>
        <p:spPr bwMode="auto">
          <a:xfrm>
            <a:off x="0" y="260350"/>
            <a:ext cx="9144000" cy="2308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GB" sz="4800" b="1">
                <a:solidFill>
                  <a:srgbClr val="FFFFFF"/>
                </a:solidFill>
                <a:latin typeface="Calibri" pitchFamily="34" charset="0"/>
                <a:ea typeface="ＭＳ Ｐゴシック" pitchFamily="34" charset="-128"/>
              </a:rPr>
              <a:t>Tienes dos minutos para escribir una lista de todos los ingredientes posibles  de un bocadillo.  </a:t>
            </a:r>
            <a:endParaRPr lang="en-US" sz="4800" b="1">
              <a:solidFill>
                <a:srgbClr val="FFFFFF"/>
              </a:solidFill>
              <a:latin typeface="Calibri" pitchFamily="34" charset="0"/>
              <a:ea typeface="ＭＳ Ｐゴシック" pitchFamily="34" charset="-128"/>
            </a:endParaRPr>
          </a:p>
        </p:txBody>
      </p:sp>
      <p:sp>
        <p:nvSpPr>
          <p:cNvPr id="7" name="Rectangle 3"/>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2:00</a:t>
            </a:r>
          </a:p>
        </p:txBody>
      </p:sp>
      <p:sp>
        <p:nvSpPr>
          <p:cNvPr id="8" name="Rectangle 4"/>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1:59</a:t>
            </a:r>
          </a:p>
        </p:txBody>
      </p:sp>
      <p:sp>
        <p:nvSpPr>
          <p:cNvPr id="9" name="Rectangle 5"/>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1:58</a:t>
            </a:r>
          </a:p>
        </p:txBody>
      </p:sp>
      <p:sp>
        <p:nvSpPr>
          <p:cNvPr id="10" name="Rectangle 6"/>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1:57</a:t>
            </a:r>
          </a:p>
        </p:txBody>
      </p:sp>
      <p:sp>
        <p:nvSpPr>
          <p:cNvPr id="11" name="Rectangle 7"/>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1:56</a:t>
            </a:r>
          </a:p>
        </p:txBody>
      </p:sp>
      <p:sp>
        <p:nvSpPr>
          <p:cNvPr id="12" name="Rectangle 8"/>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1:55</a:t>
            </a:r>
          </a:p>
        </p:txBody>
      </p:sp>
      <p:sp>
        <p:nvSpPr>
          <p:cNvPr id="13" name="Rectangle 9"/>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1:54</a:t>
            </a:r>
          </a:p>
        </p:txBody>
      </p:sp>
      <p:sp>
        <p:nvSpPr>
          <p:cNvPr id="14" name="Rectangle 10"/>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1:53</a:t>
            </a:r>
          </a:p>
        </p:txBody>
      </p:sp>
      <p:sp>
        <p:nvSpPr>
          <p:cNvPr id="15" name="Rectangle 11"/>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1:52</a:t>
            </a:r>
          </a:p>
        </p:txBody>
      </p:sp>
      <p:sp>
        <p:nvSpPr>
          <p:cNvPr id="16" name="Rectangle 12"/>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1:51</a:t>
            </a:r>
          </a:p>
        </p:txBody>
      </p:sp>
      <p:sp>
        <p:nvSpPr>
          <p:cNvPr id="17" name="Rectangle 13"/>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1:50</a:t>
            </a:r>
          </a:p>
        </p:txBody>
      </p:sp>
      <p:sp>
        <p:nvSpPr>
          <p:cNvPr id="18" name="Rectangle 14"/>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1:49</a:t>
            </a:r>
          </a:p>
        </p:txBody>
      </p:sp>
      <p:sp>
        <p:nvSpPr>
          <p:cNvPr id="19" name="Rectangle 15"/>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1:48</a:t>
            </a:r>
          </a:p>
        </p:txBody>
      </p:sp>
      <p:sp>
        <p:nvSpPr>
          <p:cNvPr id="20" name="Rectangle 16"/>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1:47</a:t>
            </a:r>
          </a:p>
        </p:txBody>
      </p:sp>
      <p:sp>
        <p:nvSpPr>
          <p:cNvPr id="21" name="Rectangle 17"/>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1:46</a:t>
            </a:r>
          </a:p>
        </p:txBody>
      </p:sp>
      <p:sp>
        <p:nvSpPr>
          <p:cNvPr id="22" name="Rectangle 18"/>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1:45</a:t>
            </a:r>
          </a:p>
        </p:txBody>
      </p:sp>
      <p:sp>
        <p:nvSpPr>
          <p:cNvPr id="23" name="Rectangle 19"/>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1:44</a:t>
            </a:r>
          </a:p>
        </p:txBody>
      </p:sp>
      <p:sp>
        <p:nvSpPr>
          <p:cNvPr id="24" name="Rectangle 20"/>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1:43</a:t>
            </a:r>
          </a:p>
        </p:txBody>
      </p:sp>
      <p:sp>
        <p:nvSpPr>
          <p:cNvPr id="25" name="Rectangle 21"/>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1:42</a:t>
            </a:r>
          </a:p>
        </p:txBody>
      </p:sp>
      <p:sp>
        <p:nvSpPr>
          <p:cNvPr id="26" name="Rectangle 22"/>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1:41</a:t>
            </a:r>
          </a:p>
        </p:txBody>
      </p:sp>
      <p:sp>
        <p:nvSpPr>
          <p:cNvPr id="27" name="Rectangle 23"/>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1:40</a:t>
            </a:r>
          </a:p>
        </p:txBody>
      </p:sp>
      <p:sp>
        <p:nvSpPr>
          <p:cNvPr id="28" name="Rectangle 24"/>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1:39</a:t>
            </a:r>
          </a:p>
        </p:txBody>
      </p:sp>
      <p:sp>
        <p:nvSpPr>
          <p:cNvPr id="29" name="Rectangle 25"/>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1:38</a:t>
            </a:r>
          </a:p>
        </p:txBody>
      </p:sp>
      <p:sp>
        <p:nvSpPr>
          <p:cNvPr id="30" name="Rectangle 26"/>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1:37</a:t>
            </a:r>
          </a:p>
        </p:txBody>
      </p:sp>
      <p:sp>
        <p:nvSpPr>
          <p:cNvPr id="31" name="Rectangle 27"/>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1:36</a:t>
            </a:r>
          </a:p>
        </p:txBody>
      </p:sp>
      <p:sp>
        <p:nvSpPr>
          <p:cNvPr id="32" name="Rectangle 28"/>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1:35</a:t>
            </a:r>
          </a:p>
        </p:txBody>
      </p:sp>
      <p:sp>
        <p:nvSpPr>
          <p:cNvPr id="33" name="Rectangle 29"/>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1:34</a:t>
            </a:r>
          </a:p>
        </p:txBody>
      </p:sp>
      <p:sp>
        <p:nvSpPr>
          <p:cNvPr id="34" name="Rectangle 30"/>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1:33</a:t>
            </a:r>
          </a:p>
        </p:txBody>
      </p:sp>
      <p:sp>
        <p:nvSpPr>
          <p:cNvPr id="35" name="Rectangle 31"/>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1:32</a:t>
            </a:r>
          </a:p>
        </p:txBody>
      </p:sp>
      <p:sp>
        <p:nvSpPr>
          <p:cNvPr id="36" name="Rectangle 32"/>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1:31</a:t>
            </a:r>
          </a:p>
        </p:txBody>
      </p:sp>
      <p:sp>
        <p:nvSpPr>
          <p:cNvPr id="37" name="Rectangle 33"/>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1:30</a:t>
            </a:r>
          </a:p>
        </p:txBody>
      </p:sp>
      <p:sp>
        <p:nvSpPr>
          <p:cNvPr id="38" name="Rectangle 34"/>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1:29</a:t>
            </a:r>
          </a:p>
        </p:txBody>
      </p:sp>
      <p:sp>
        <p:nvSpPr>
          <p:cNvPr id="39" name="Rectangle 35"/>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1:28</a:t>
            </a:r>
          </a:p>
        </p:txBody>
      </p:sp>
      <p:sp>
        <p:nvSpPr>
          <p:cNvPr id="40" name="Rectangle 36"/>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1:27</a:t>
            </a:r>
          </a:p>
        </p:txBody>
      </p:sp>
      <p:sp>
        <p:nvSpPr>
          <p:cNvPr id="41" name="Rectangle 37"/>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1:26</a:t>
            </a:r>
          </a:p>
        </p:txBody>
      </p:sp>
      <p:sp>
        <p:nvSpPr>
          <p:cNvPr id="42" name="Rectangle 38"/>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1:25</a:t>
            </a:r>
          </a:p>
        </p:txBody>
      </p:sp>
      <p:sp>
        <p:nvSpPr>
          <p:cNvPr id="43" name="Rectangle 39"/>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1:24</a:t>
            </a:r>
          </a:p>
        </p:txBody>
      </p:sp>
      <p:sp>
        <p:nvSpPr>
          <p:cNvPr id="44" name="Rectangle 40"/>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1:23</a:t>
            </a:r>
          </a:p>
        </p:txBody>
      </p:sp>
      <p:sp>
        <p:nvSpPr>
          <p:cNvPr id="45" name="Rectangle 41"/>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1:22</a:t>
            </a:r>
          </a:p>
        </p:txBody>
      </p:sp>
      <p:sp>
        <p:nvSpPr>
          <p:cNvPr id="46" name="Rectangle 42"/>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1:21</a:t>
            </a:r>
          </a:p>
        </p:txBody>
      </p:sp>
      <p:sp>
        <p:nvSpPr>
          <p:cNvPr id="47" name="Rectangle 43"/>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1:20</a:t>
            </a:r>
          </a:p>
        </p:txBody>
      </p:sp>
      <p:sp>
        <p:nvSpPr>
          <p:cNvPr id="48" name="Rectangle 44"/>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1:19</a:t>
            </a:r>
          </a:p>
        </p:txBody>
      </p:sp>
      <p:sp>
        <p:nvSpPr>
          <p:cNvPr id="49" name="Rectangle 45"/>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1:18</a:t>
            </a:r>
          </a:p>
        </p:txBody>
      </p:sp>
      <p:sp>
        <p:nvSpPr>
          <p:cNvPr id="50" name="Rectangle 46"/>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1:17</a:t>
            </a:r>
          </a:p>
        </p:txBody>
      </p:sp>
      <p:sp>
        <p:nvSpPr>
          <p:cNvPr id="51" name="Rectangle 47"/>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1:16</a:t>
            </a:r>
          </a:p>
        </p:txBody>
      </p:sp>
      <p:sp>
        <p:nvSpPr>
          <p:cNvPr id="52" name="Rectangle 48"/>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1:15</a:t>
            </a:r>
          </a:p>
        </p:txBody>
      </p:sp>
      <p:sp>
        <p:nvSpPr>
          <p:cNvPr id="53" name="Rectangle 49"/>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1:14</a:t>
            </a:r>
          </a:p>
        </p:txBody>
      </p:sp>
      <p:sp>
        <p:nvSpPr>
          <p:cNvPr id="54" name="Rectangle 50"/>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1:13</a:t>
            </a:r>
          </a:p>
        </p:txBody>
      </p:sp>
      <p:sp>
        <p:nvSpPr>
          <p:cNvPr id="55" name="Rectangle 51"/>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1:12</a:t>
            </a:r>
          </a:p>
        </p:txBody>
      </p:sp>
      <p:sp>
        <p:nvSpPr>
          <p:cNvPr id="56" name="Rectangle 52"/>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1:11</a:t>
            </a:r>
          </a:p>
        </p:txBody>
      </p:sp>
      <p:sp>
        <p:nvSpPr>
          <p:cNvPr id="57" name="Rectangle 53"/>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1:10</a:t>
            </a:r>
          </a:p>
        </p:txBody>
      </p:sp>
      <p:sp>
        <p:nvSpPr>
          <p:cNvPr id="58" name="Rectangle 54"/>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1:09</a:t>
            </a:r>
          </a:p>
        </p:txBody>
      </p:sp>
      <p:sp>
        <p:nvSpPr>
          <p:cNvPr id="59" name="Rectangle 55"/>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1:08</a:t>
            </a:r>
          </a:p>
        </p:txBody>
      </p:sp>
      <p:sp>
        <p:nvSpPr>
          <p:cNvPr id="60" name="Rectangle 56"/>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1:07</a:t>
            </a:r>
          </a:p>
        </p:txBody>
      </p:sp>
      <p:sp>
        <p:nvSpPr>
          <p:cNvPr id="61" name="Rectangle 57"/>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1:06</a:t>
            </a:r>
          </a:p>
        </p:txBody>
      </p:sp>
      <p:sp>
        <p:nvSpPr>
          <p:cNvPr id="62" name="Rectangle 58"/>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1:05</a:t>
            </a:r>
          </a:p>
        </p:txBody>
      </p:sp>
      <p:sp>
        <p:nvSpPr>
          <p:cNvPr id="63" name="Rectangle 59"/>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1:04</a:t>
            </a:r>
          </a:p>
        </p:txBody>
      </p:sp>
      <p:sp>
        <p:nvSpPr>
          <p:cNvPr id="64" name="Rectangle 60"/>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1:03</a:t>
            </a:r>
          </a:p>
        </p:txBody>
      </p:sp>
      <p:sp>
        <p:nvSpPr>
          <p:cNvPr id="65" name="Rectangle 61"/>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1:02</a:t>
            </a:r>
          </a:p>
        </p:txBody>
      </p:sp>
      <p:sp>
        <p:nvSpPr>
          <p:cNvPr id="66" name="Rectangle 62"/>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1:01</a:t>
            </a:r>
          </a:p>
        </p:txBody>
      </p:sp>
      <p:sp>
        <p:nvSpPr>
          <p:cNvPr id="67" name="Rectangle 63"/>
          <p:cNvSpPr>
            <a:spLocks noChangeArrowheads="1"/>
          </p:cNvSpPr>
          <p:nvPr/>
        </p:nvSpPr>
        <p:spPr bwMode="auto">
          <a:xfrm>
            <a:off x="177800" y="2852738"/>
            <a:ext cx="1801813" cy="792162"/>
          </a:xfrm>
          <a:prstGeom prst="rect">
            <a:avLst/>
          </a:prstGeom>
          <a:solidFill>
            <a:srgbClr val="FF0000"/>
          </a:solidFill>
          <a:ln w="38100">
            <a:solidFill>
              <a:schemeClr val="tx1"/>
            </a:solidFill>
            <a:miter lim="800000"/>
            <a:headEnd/>
            <a:tailEnd/>
          </a:ln>
        </p:spPr>
        <p:txBody>
          <a:bodyPr wrap="none" anchor="ctr"/>
          <a:lstStyle/>
          <a:p>
            <a:r>
              <a:rPr lang="en-GB" sz="4400" b="1"/>
              <a:t>1:00</a:t>
            </a:r>
          </a:p>
        </p:txBody>
      </p:sp>
      <p:sp>
        <p:nvSpPr>
          <p:cNvPr id="68" name="Rectangle 64"/>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0:59</a:t>
            </a:r>
          </a:p>
        </p:txBody>
      </p:sp>
      <p:sp>
        <p:nvSpPr>
          <p:cNvPr id="69" name="Rectangle 65"/>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0:58</a:t>
            </a:r>
          </a:p>
        </p:txBody>
      </p:sp>
      <p:sp>
        <p:nvSpPr>
          <p:cNvPr id="70" name="Rectangle 66"/>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0:57</a:t>
            </a:r>
          </a:p>
        </p:txBody>
      </p:sp>
      <p:sp>
        <p:nvSpPr>
          <p:cNvPr id="71" name="Rectangle 67"/>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0:56</a:t>
            </a:r>
          </a:p>
        </p:txBody>
      </p:sp>
      <p:sp>
        <p:nvSpPr>
          <p:cNvPr id="72" name="Rectangle 68"/>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0:55</a:t>
            </a:r>
          </a:p>
        </p:txBody>
      </p:sp>
      <p:sp>
        <p:nvSpPr>
          <p:cNvPr id="73" name="Rectangle 69"/>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0:54</a:t>
            </a:r>
          </a:p>
        </p:txBody>
      </p:sp>
      <p:sp>
        <p:nvSpPr>
          <p:cNvPr id="74" name="Rectangle 70"/>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0:53</a:t>
            </a:r>
          </a:p>
        </p:txBody>
      </p:sp>
      <p:sp>
        <p:nvSpPr>
          <p:cNvPr id="75" name="Rectangle 71"/>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0:52</a:t>
            </a:r>
          </a:p>
        </p:txBody>
      </p:sp>
      <p:sp>
        <p:nvSpPr>
          <p:cNvPr id="76" name="Rectangle 72"/>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0:51</a:t>
            </a:r>
          </a:p>
        </p:txBody>
      </p:sp>
      <p:sp>
        <p:nvSpPr>
          <p:cNvPr id="77" name="Rectangle 73"/>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0:50</a:t>
            </a:r>
          </a:p>
        </p:txBody>
      </p:sp>
      <p:sp>
        <p:nvSpPr>
          <p:cNvPr id="78" name="Rectangle 74"/>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0:49</a:t>
            </a:r>
          </a:p>
        </p:txBody>
      </p:sp>
      <p:sp>
        <p:nvSpPr>
          <p:cNvPr id="79" name="Rectangle 75"/>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0:48</a:t>
            </a:r>
          </a:p>
        </p:txBody>
      </p:sp>
      <p:sp>
        <p:nvSpPr>
          <p:cNvPr id="80" name="Rectangle 76"/>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0:47</a:t>
            </a:r>
          </a:p>
        </p:txBody>
      </p:sp>
      <p:sp>
        <p:nvSpPr>
          <p:cNvPr id="81" name="Rectangle 77"/>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0:46</a:t>
            </a:r>
          </a:p>
        </p:txBody>
      </p:sp>
      <p:sp>
        <p:nvSpPr>
          <p:cNvPr id="82" name="Rectangle 78"/>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0:45</a:t>
            </a:r>
          </a:p>
        </p:txBody>
      </p:sp>
      <p:sp>
        <p:nvSpPr>
          <p:cNvPr id="83" name="Rectangle 79"/>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0:44</a:t>
            </a:r>
          </a:p>
        </p:txBody>
      </p:sp>
      <p:sp>
        <p:nvSpPr>
          <p:cNvPr id="84" name="Rectangle 80"/>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0:43</a:t>
            </a:r>
          </a:p>
        </p:txBody>
      </p:sp>
      <p:sp>
        <p:nvSpPr>
          <p:cNvPr id="85" name="Rectangle 81"/>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0:42</a:t>
            </a:r>
          </a:p>
        </p:txBody>
      </p:sp>
      <p:sp>
        <p:nvSpPr>
          <p:cNvPr id="86" name="Rectangle 82"/>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0:41</a:t>
            </a:r>
          </a:p>
        </p:txBody>
      </p:sp>
      <p:sp>
        <p:nvSpPr>
          <p:cNvPr id="87" name="Rectangle 83"/>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0:40</a:t>
            </a:r>
          </a:p>
        </p:txBody>
      </p:sp>
      <p:sp>
        <p:nvSpPr>
          <p:cNvPr id="88" name="Rectangle 84"/>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0:39</a:t>
            </a:r>
          </a:p>
        </p:txBody>
      </p:sp>
      <p:sp>
        <p:nvSpPr>
          <p:cNvPr id="89" name="Rectangle 85"/>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0:38</a:t>
            </a:r>
          </a:p>
        </p:txBody>
      </p:sp>
      <p:sp>
        <p:nvSpPr>
          <p:cNvPr id="90" name="Rectangle 86"/>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0:37</a:t>
            </a:r>
          </a:p>
        </p:txBody>
      </p:sp>
      <p:sp>
        <p:nvSpPr>
          <p:cNvPr id="91" name="Rectangle 87"/>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0:36</a:t>
            </a:r>
          </a:p>
        </p:txBody>
      </p:sp>
      <p:sp>
        <p:nvSpPr>
          <p:cNvPr id="92" name="Rectangle 88"/>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0:35</a:t>
            </a:r>
          </a:p>
        </p:txBody>
      </p:sp>
      <p:sp>
        <p:nvSpPr>
          <p:cNvPr id="93" name="Rectangle 89"/>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0:34</a:t>
            </a:r>
          </a:p>
        </p:txBody>
      </p:sp>
      <p:sp>
        <p:nvSpPr>
          <p:cNvPr id="94" name="Rectangle 90"/>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0:33</a:t>
            </a:r>
          </a:p>
        </p:txBody>
      </p:sp>
      <p:sp>
        <p:nvSpPr>
          <p:cNvPr id="95" name="Rectangle 91"/>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0:32</a:t>
            </a:r>
          </a:p>
        </p:txBody>
      </p:sp>
      <p:sp>
        <p:nvSpPr>
          <p:cNvPr id="96" name="Rectangle 92"/>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0:31</a:t>
            </a:r>
          </a:p>
        </p:txBody>
      </p:sp>
      <p:sp>
        <p:nvSpPr>
          <p:cNvPr id="97" name="Rectangle 93"/>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0:30</a:t>
            </a:r>
          </a:p>
        </p:txBody>
      </p:sp>
      <p:sp>
        <p:nvSpPr>
          <p:cNvPr id="98" name="Rectangle 94"/>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0:29</a:t>
            </a:r>
          </a:p>
        </p:txBody>
      </p:sp>
      <p:sp>
        <p:nvSpPr>
          <p:cNvPr id="99" name="Rectangle 95"/>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0:28</a:t>
            </a:r>
          </a:p>
        </p:txBody>
      </p:sp>
      <p:sp>
        <p:nvSpPr>
          <p:cNvPr id="100" name="Rectangle 96"/>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0:27</a:t>
            </a:r>
          </a:p>
        </p:txBody>
      </p:sp>
      <p:sp>
        <p:nvSpPr>
          <p:cNvPr id="101" name="Rectangle 97"/>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0:26</a:t>
            </a:r>
          </a:p>
        </p:txBody>
      </p:sp>
      <p:sp>
        <p:nvSpPr>
          <p:cNvPr id="102" name="Rectangle 98"/>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0:25</a:t>
            </a:r>
          </a:p>
        </p:txBody>
      </p:sp>
      <p:sp>
        <p:nvSpPr>
          <p:cNvPr id="103" name="Rectangle 99"/>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0:24</a:t>
            </a:r>
          </a:p>
        </p:txBody>
      </p:sp>
      <p:sp>
        <p:nvSpPr>
          <p:cNvPr id="104" name="Rectangle 100"/>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0:23</a:t>
            </a:r>
          </a:p>
        </p:txBody>
      </p:sp>
      <p:sp>
        <p:nvSpPr>
          <p:cNvPr id="105" name="Rectangle 101"/>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0:22</a:t>
            </a:r>
          </a:p>
        </p:txBody>
      </p:sp>
      <p:sp>
        <p:nvSpPr>
          <p:cNvPr id="106" name="Rectangle 102"/>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0:21</a:t>
            </a:r>
          </a:p>
        </p:txBody>
      </p:sp>
      <p:sp>
        <p:nvSpPr>
          <p:cNvPr id="107" name="Rectangle 103"/>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0:20</a:t>
            </a:r>
          </a:p>
        </p:txBody>
      </p:sp>
      <p:sp>
        <p:nvSpPr>
          <p:cNvPr id="108" name="Rectangle 104"/>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0:19</a:t>
            </a:r>
          </a:p>
        </p:txBody>
      </p:sp>
      <p:sp>
        <p:nvSpPr>
          <p:cNvPr id="109" name="Rectangle 105"/>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0:18</a:t>
            </a:r>
          </a:p>
        </p:txBody>
      </p:sp>
      <p:sp>
        <p:nvSpPr>
          <p:cNvPr id="110" name="Rectangle 106"/>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0:17</a:t>
            </a:r>
          </a:p>
        </p:txBody>
      </p:sp>
      <p:sp>
        <p:nvSpPr>
          <p:cNvPr id="111" name="Rectangle 107"/>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0:16</a:t>
            </a:r>
          </a:p>
        </p:txBody>
      </p:sp>
      <p:sp>
        <p:nvSpPr>
          <p:cNvPr id="112" name="Rectangle 108"/>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0:15</a:t>
            </a:r>
          </a:p>
        </p:txBody>
      </p:sp>
      <p:sp>
        <p:nvSpPr>
          <p:cNvPr id="113" name="Rectangle 109"/>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0:14</a:t>
            </a:r>
          </a:p>
        </p:txBody>
      </p:sp>
      <p:sp>
        <p:nvSpPr>
          <p:cNvPr id="114" name="Rectangle 110"/>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0:13</a:t>
            </a:r>
          </a:p>
        </p:txBody>
      </p:sp>
      <p:sp>
        <p:nvSpPr>
          <p:cNvPr id="115" name="Rectangle 111"/>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0:12</a:t>
            </a:r>
          </a:p>
        </p:txBody>
      </p:sp>
      <p:sp>
        <p:nvSpPr>
          <p:cNvPr id="116" name="Rectangle 112"/>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0:11</a:t>
            </a:r>
          </a:p>
        </p:txBody>
      </p:sp>
      <p:sp>
        <p:nvSpPr>
          <p:cNvPr id="117" name="Rectangle 113"/>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0:10</a:t>
            </a:r>
          </a:p>
        </p:txBody>
      </p:sp>
      <p:sp>
        <p:nvSpPr>
          <p:cNvPr id="118" name="Rectangle 114"/>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0:09</a:t>
            </a:r>
          </a:p>
        </p:txBody>
      </p:sp>
      <p:sp>
        <p:nvSpPr>
          <p:cNvPr id="119" name="Rectangle 115"/>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0:08</a:t>
            </a:r>
          </a:p>
        </p:txBody>
      </p:sp>
      <p:sp>
        <p:nvSpPr>
          <p:cNvPr id="120" name="Rectangle 116"/>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0:07</a:t>
            </a:r>
          </a:p>
        </p:txBody>
      </p:sp>
      <p:sp>
        <p:nvSpPr>
          <p:cNvPr id="121" name="Rectangle 117"/>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0:06</a:t>
            </a:r>
          </a:p>
        </p:txBody>
      </p:sp>
      <p:sp>
        <p:nvSpPr>
          <p:cNvPr id="122" name="Rectangle 118"/>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0:05</a:t>
            </a:r>
          </a:p>
        </p:txBody>
      </p:sp>
      <p:sp>
        <p:nvSpPr>
          <p:cNvPr id="123" name="Rectangle 119"/>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0:04</a:t>
            </a:r>
          </a:p>
        </p:txBody>
      </p:sp>
      <p:sp>
        <p:nvSpPr>
          <p:cNvPr id="124" name="Rectangle 120"/>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0:03</a:t>
            </a:r>
          </a:p>
        </p:txBody>
      </p:sp>
      <p:sp>
        <p:nvSpPr>
          <p:cNvPr id="125" name="Rectangle 121"/>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0:02</a:t>
            </a:r>
          </a:p>
        </p:txBody>
      </p:sp>
      <p:sp>
        <p:nvSpPr>
          <p:cNvPr id="126" name="Rectangle 122"/>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4400" b="1"/>
              <a:t>0:01</a:t>
            </a:r>
          </a:p>
        </p:txBody>
      </p:sp>
      <p:sp>
        <p:nvSpPr>
          <p:cNvPr id="127" name="Rectangle 123"/>
          <p:cNvSpPr>
            <a:spLocks noChangeArrowheads="1"/>
          </p:cNvSpPr>
          <p:nvPr/>
        </p:nvSpPr>
        <p:spPr bwMode="auto">
          <a:xfrm>
            <a:off x="179388" y="2852738"/>
            <a:ext cx="1801812" cy="792162"/>
          </a:xfrm>
          <a:prstGeom prst="rect">
            <a:avLst/>
          </a:prstGeom>
          <a:solidFill>
            <a:srgbClr val="FF0000"/>
          </a:solidFill>
          <a:ln w="38100">
            <a:solidFill>
              <a:schemeClr val="tx1"/>
            </a:solidFill>
            <a:miter lim="800000"/>
            <a:headEnd/>
            <a:tailEnd/>
          </a:ln>
        </p:spPr>
        <p:txBody>
          <a:bodyPr wrap="none" anchor="ctr"/>
          <a:lstStyle/>
          <a:p>
            <a:r>
              <a:rPr lang="en-GB" sz="6000" b="1"/>
              <a:t>FIN</a:t>
            </a:r>
          </a:p>
        </p:txBody>
      </p:sp>
      <p:pic>
        <p:nvPicPr>
          <p:cNvPr id="6269" name="Picture 8" descr="http://www.conmishijos.com/dibujos/Bocadillo_2_g.gif"/>
          <p:cNvPicPr>
            <a:picLocks noChangeAspect="1" noChangeArrowheads="1"/>
          </p:cNvPicPr>
          <p:nvPr/>
        </p:nvPicPr>
        <p:blipFill>
          <a:blip r:embed="rId5">
            <a:extLst>
              <a:ext uri="{28A0092B-C50C-407E-A947-70E740481C1C}">
                <a14:useLocalDpi xmlns:a14="http://schemas.microsoft.com/office/drawing/2010/main" val="0"/>
              </a:ext>
            </a:extLst>
          </a:blip>
          <a:srcRect l="4214" t="3226" r="5190" b="6451"/>
          <a:stretch>
            <a:fillRect/>
          </a:stretch>
        </p:blipFill>
        <p:spPr bwMode="auto">
          <a:xfrm>
            <a:off x="6048375" y="4724400"/>
            <a:ext cx="30956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70" name="Picture 12" descr="http://www.istockphoto.com/file_thumbview_approve/5747772/2/istockphoto_5747772-blank-isolated-notepad-with-clipping-pat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2636838"/>
            <a:ext cx="26860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33"/>
          <p:cNvPicPr>
            <a:picLocks noChangeAspect="1" noChangeArrowheads="1"/>
          </p:cNvPicPr>
          <p:nvPr/>
        </p:nvPicPr>
        <p:blipFill>
          <a:blip r:embed="rId7"/>
          <a:srcRect/>
          <a:stretch>
            <a:fillRect/>
          </a:stretch>
        </p:blipFill>
        <p:spPr bwMode="auto">
          <a:xfrm rot="206585">
            <a:off x="7366000" y="2673350"/>
            <a:ext cx="1254125" cy="194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nodeType="afterGroup">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nodeType="afterGroup">
                            <p:stCondLst>
                              <p:cond delay="5000"/>
                            </p:stCondLst>
                            <p:childTnLst>
                              <p:par>
                                <p:cTn id="27" presetID="1" presetClass="entr" presetSubtype="0" fill="hold" grpId="0" nodeType="afterEffect">
                                  <p:stCondLst>
                                    <p:cond delay="100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nodeType="afterGroup">
                            <p:stCondLst>
                              <p:cond delay="6000"/>
                            </p:stCondLst>
                            <p:childTnLst>
                              <p:par>
                                <p:cTn id="30" presetID="1" presetClass="entr" presetSubtype="0" fill="hold" grpId="0" nodeType="afterEffect">
                                  <p:stCondLst>
                                    <p:cond delay="100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nodeType="afterGroup">
                            <p:stCondLst>
                              <p:cond delay="7000"/>
                            </p:stCondLst>
                            <p:childTnLst>
                              <p:par>
                                <p:cTn id="33" presetID="1" presetClass="entr" presetSubtype="0" fill="hold" grpId="0" nodeType="afterEffect">
                                  <p:stCondLst>
                                    <p:cond delay="100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nodeType="afterGroup">
                            <p:stCondLst>
                              <p:cond delay="8000"/>
                            </p:stCondLst>
                            <p:childTnLst>
                              <p:par>
                                <p:cTn id="36" presetID="1" presetClass="entr" presetSubtype="0" fill="hold" grpId="0" nodeType="afterEffect">
                                  <p:stCondLst>
                                    <p:cond delay="1000"/>
                                  </p:stCondLst>
                                  <p:childTnLst>
                                    <p:set>
                                      <p:cBhvr>
                                        <p:cTn id="37" dur="1" fill="hold">
                                          <p:stCondLst>
                                            <p:cond delay="0"/>
                                          </p:stCondLst>
                                        </p:cTn>
                                        <p:tgtEl>
                                          <p:spTgt spid="17"/>
                                        </p:tgtEl>
                                        <p:attrNameLst>
                                          <p:attrName>style.visibility</p:attrName>
                                        </p:attrNameLst>
                                      </p:cBhvr>
                                      <p:to>
                                        <p:strVal val="visible"/>
                                      </p:to>
                                    </p:set>
                                  </p:childTnLst>
                                </p:cTn>
                              </p:par>
                            </p:childTnLst>
                          </p:cTn>
                        </p:par>
                        <p:par>
                          <p:cTn id="38" fill="hold" nodeType="afterGroup">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18"/>
                                        </p:tgtEl>
                                        <p:attrNameLst>
                                          <p:attrName>style.visibility</p:attrName>
                                        </p:attrNameLst>
                                      </p:cBhvr>
                                      <p:to>
                                        <p:strVal val="visible"/>
                                      </p:to>
                                    </p:set>
                                  </p:childTnLst>
                                </p:cTn>
                              </p:par>
                            </p:childTnLst>
                          </p:cTn>
                        </p:par>
                        <p:par>
                          <p:cTn id="41" fill="hold" nodeType="afterGroup">
                            <p:stCondLst>
                              <p:cond delay="10000"/>
                            </p:stCondLst>
                            <p:childTnLst>
                              <p:par>
                                <p:cTn id="42" presetID="1" presetClass="entr" presetSubtype="0" fill="hold" grpId="0" nodeType="afterEffect">
                                  <p:stCondLst>
                                    <p:cond delay="1000"/>
                                  </p:stCondLst>
                                  <p:childTnLst>
                                    <p:set>
                                      <p:cBhvr>
                                        <p:cTn id="43" dur="1" fill="hold">
                                          <p:stCondLst>
                                            <p:cond delay="0"/>
                                          </p:stCondLst>
                                        </p:cTn>
                                        <p:tgtEl>
                                          <p:spTgt spid="19"/>
                                        </p:tgtEl>
                                        <p:attrNameLst>
                                          <p:attrName>style.visibility</p:attrName>
                                        </p:attrNameLst>
                                      </p:cBhvr>
                                      <p:to>
                                        <p:strVal val="visible"/>
                                      </p:to>
                                    </p:set>
                                  </p:childTnLst>
                                </p:cTn>
                              </p:par>
                            </p:childTnLst>
                          </p:cTn>
                        </p:par>
                        <p:par>
                          <p:cTn id="44" fill="hold" nodeType="afterGroup">
                            <p:stCondLst>
                              <p:cond delay="11000"/>
                            </p:stCondLst>
                            <p:childTnLst>
                              <p:par>
                                <p:cTn id="45" presetID="1" presetClass="entr" presetSubtype="0" fill="hold" grpId="0" nodeType="afterEffect">
                                  <p:stCondLst>
                                    <p:cond delay="1000"/>
                                  </p:stCondLst>
                                  <p:childTnLst>
                                    <p:set>
                                      <p:cBhvr>
                                        <p:cTn id="46" dur="1" fill="hold">
                                          <p:stCondLst>
                                            <p:cond delay="0"/>
                                          </p:stCondLst>
                                        </p:cTn>
                                        <p:tgtEl>
                                          <p:spTgt spid="20"/>
                                        </p:tgtEl>
                                        <p:attrNameLst>
                                          <p:attrName>style.visibility</p:attrName>
                                        </p:attrNameLst>
                                      </p:cBhvr>
                                      <p:to>
                                        <p:strVal val="visible"/>
                                      </p:to>
                                    </p:set>
                                  </p:childTnLst>
                                </p:cTn>
                              </p:par>
                            </p:childTnLst>
                          </p:cTn>
                        </p:par>
                        <p:par>
                          <p:cTn id="47" fill="hold" nodeType="afterGroup">
                            <p:stCondLst>
                              <p:cond delay="12000"/>
                            </p:stCondLst>
                            <p:childTnLst>
                              <p:par>
                                <p:cTn id="48" presetID="1" presetClass="entr" presetSubtype="0" fill="hold" grpId="0" nodeType="afterEffect">
                                  <p:stCondLst>
                                    <p:cond delay="1000"/>
                                  </p:stCondLst>
                                  <p:childTnLst>
                                    <p:set>
                                      <p:cBhvr>
                                        <p:cTn id="49" dur="1" fill="hold">
                                          <p:stCondLst>
                                            <p:cond delay="0"/>
                                          </p:stCondLst>
                                        </p:cTn>
                                        <p:tgtEl>
                                          <p:spTgt spid="21"/>
                                        </p:tgtEl>
                                        <p:attrNameLst>
                                          <p:attrName>style.visibility</p:attrName>
                                        </p:attrNameLst>
                                      </p:cBhvr>
                                      <p:to>
                                        <p:strVal val="visible"/>
                                      </p:to>
                                    </p:set>
                                  </p:childTnLst>
                                </p:cTn>
                              </p:par>
                            </p:childTnLst>
                          </p:cTn>
                        </p:par>
                        <p:par>
                          <p:cTn id="50" fill="hold" nodeType="afterGroup">
                            <p:stCondLst>
                              <p:cond delay="13000"/>
                            </p:stCondLst>
                            <p:childTnLst>
                              <p:par>
                                <p:cTn id="51" presetID="1" presetClass="entr" presetSubtype="0" fill="hold" grpId="0" nodeType="afterEffect">
                                  <p:stCondLst>
                                    <p:cond delay="1000"/>
                                  </p:stCondLst>
                                  <p:childTnLst>
                                    <p:set>
                                      <p:cBhvr>
                                        <p:cTn id="52" dur="1" fill="hold">
                                          <p:stCondLst>
                                            <p:cond delay="0"/>
                                          </p:stCondLst>
                                        </p:cTn>
                                        <p:tgtEl>
                                          <p:spTgt spid="22"/>
                                        </p:tgtEl>
                                        <p:attrNameLst>
                                          <p:attrName>style.visibility</p:attrName>
                                        </p:attrNameLst>
                                      </p:cBhvr>
                                      <p:to>
                                        <p:strVal val="visible"/>
                                      </p:to>
                                    </p:set>
                                  </p:childTnLst>
                                </p:cTn>
                              </p:par>
                            </p:childTnLst>
                          </p:cTn>
                        </p:par>
                        <p:par>
                          <p:cTn id="53" fill="hold" nodeType="afterGroup">
                            <p:stCondLst>
                              <p:cond delay="14000"/>
                            </p:stCondLst>
                            <p:childTnLst>
                              <p:par>
                                <p:cTn id="54" presetID="1" presetClass="entr" presetSubtype="0" fill="hold" grpId="0" nodeType="afterEffect">
                                  <p:stCondLst>
                                    <p:cond delay="1000"/>
                                  </p:stCondLst>
                                  <p:childTnLst>
                                    <p:set>
                                      <p:cBhvr>
                                        <p:cTn id="55" dur="1" fill="hold">
                                          <p:stCondLst>
                                            <p:cond delay="0"/>
                                          </p:stCondLst>
                                        </p:cTn>
                                        <p:tgtEl>
                                          <p:spTgt spid="23"/>
                                        </p:tgtEl>
                                        <p:attrNameLst>
                                          <p:attrName>style.visibility</p:attrName>
                                        </p:attrNameLst>
                                      </p:cBhvr>
                                      <p:to>
                                        <p:strVal val="visible"/>
                                      </p:to>
                                    </p:set>
                                  </p:childTnLst>
                                </p:cTn>
                              </p:par>
                            </p:childTnLst>
                          </p:cTn>
                        </p:par>
                        <p:par>
                          <p:cTn id="56" fill="hold" nodeType="afterGroup">
                            <p:stCondLst>
                              <p:cond delay="15000"/>
                            </p:stCondLst>
                            <p:childTnLst>
                              <p:par>
                                <p:cTn id="57" presetID="1" presetClass="entr" presetSubtype="0" fill="hold" grpId="0" nodeType="afterEffect">
                                  <p:stCondLst>
                                    <p:cond delay="1000"/>
                                  </p:stCondLst>
                                  <p:childTnLst>
                                    <p:set>
                                      <p:cBhvr>
                                        <p:cTn id="58" dur="1" fill="hold">
                                          <p:stCondLst>
                                            <p:cond delay="0"/>
                                          </p:stCondLst>
                                        </p:cTn>
                                        <p:tgtEl>
                                          <p:spTgt spid="24"/>
                                        </p:tgtEl>
                                        <p:attrNameLst>
                                          <p:attrName>style.visibility</p:attrName>
                                        </p:attrNameLst>
                                      </p:cBhvr>
                                      <p:to>
                                        <p:strVal val="visible"/>
                                      </p:to>
                                    </p:set>
                                  </p:childTnLst>
                                </p:cTn>
                              </p:par>
                            </p:childTnLst>
                          </p:cTn>
                        </p:par>
                        <p:par>
                          <p:cTn id="59" fill="hold" nodeType="afterGroup">
                            <p:stCondLst>
                              <p:cond delay="16000"/>
                            </p:stCondLst>
                            <p:childTnLst>
                              <p:par>
                                <p:cTn id="60" presetID="1" presetClass="entr" presetSubtype="0" fill="hold" grpId="0" nodeType="afterEffect">
                                  <p:stCondLst>
                                    <p:cond delay="1000"/>
                                  </p:stCondLst>
                                  <p:childTnLst>
                                    <p:set>
                                      <p:cBhvr>
                                        <p:cTn id="61" dur="1" fill="hold">
                                          <p:stCondLst>
                                            <p:cond delay="0"/>
                                          </p:stCondLst>
                                        </p:cTn>
                                        <p:tgtEl>
                                          <p:spTgt spid="25"/>
                                        </p:tgtEl>
                                        <p:attrNameLst>
                                          <p:attrName>style.visibility</p:attrName>
                                        </p:attrNameLst>
                                      </p:cBhvr>
                                      <p:to>
                                        <p:strVal val="visible"/>
                                      </p:to>
                                    </p:set>
                                  </p:childTnLst>
                                </p:cTn>
                              </p:par>
                            </p:childTnLst>
                          </p:cTn>
                        </p:par>
                        <p:par>
                          <p:cTn id="62" fill="hold" nodeType="afterGroup">
                            <p:stCondLst>
                              <p:cond delay="17000"/>
                            </p:stCondLst>
                            <p:childTnLst>
                              <p:par>
                                <p:cTn id="63" presetID="1" presetClass="entr" presetSubtype="0" fill="hold" grpId="0" nodeType="afterEffect">
                                  <p:stCondLst>
                                    <p:cond delay="1000"/>
                                  </p:stCondLst>
                                  <p:childTnLst>
                                    <p:set>
                                      <p:cBhvr>
                                        <p:cTn id="64" dur="1" fill="hold">
                                          <p:stCondLst>
                                            <p:cond delay="0"/>
                                          </p:stCondLst>
                                        </p:cTn>
                                        <p:tgtEl>
                                          <p:spTgt spid="26"/>
                                        </p:tgtEl>
                                        <p:attrNameLst>
                                          <p:attrName>style.visibility</p:attrName>
                                        </p:attrNameLst>
                                      </p:cBhvr>
                                      <p:to>
                                        <p:strVal val="visible"/>
                                      </p:to>
                                    </p:set>
                                  </p:childTnLst>
                                </p:cTn>
                              </p:par>
                            </p:childTnLst>
                          </p:cTn>
                        </p:par>
                        <p:par>
                          <p:cTn id="65" fill="hold" nodeType="afterGroup">
                            <p:stCondLst>
                              <p:cond delay="18000"/>
                            </p:stCondLst>
                            <p:childTnLst>
                              <p:par>
                                <p:cTn id="66" presetID="1" presetClass="entr" presetSubtype="0" fill="hold" grpId="0" nodeType="afterEffect">
                                  <p:stCondLst>
                                    <p:cond delay="1000"/>
                                  </p:stCondLst>
                                  <p:childTnLst>
                                    <p:set>
                                      <p:cBhvr>
                                        <p:cTn id="67" dur="1" fill="hold">
                                          <p:stCondLst>
                                            <p:cond delay="0"/>
                                          </p:stCondLst>
                                        </p:cTn>
                                        <p:tgtEl>
                                          <p:spTgt spid="27"/>
                                        </p:tgtEl>
                                        <p:attrNameLst>
                                          <p:attrName>style.visibility</p:attrName>
                                        </p:attrNameLst>
                                      </p:cBhvr>
                                      <p:to>
                                        <p:strVal val="visible"/>
                                      </p:to>
                                    </p:set>
                                  </p:childTnLst>
                                </p:cTn>
                              </p:par>
                            </p:childTnLst>
                          </p:cTn>
                        </p:par>
                        <p:par>
                          <p:cTn id="68" fill="hold" nodeType="afterGroup">
                            <p:stCondLst>
                              <p:cond delay="19000"/>
                            </p:stCondLst>
                            <p:childTnLst>
                              <p:par>
                                <p:cTn id="69" presetID="1" presetClass="entr" presetSubtype="0" fill="hold" grpId="0" nodeType="afterEffect">
                                  <p:stCondLst>
                                    <p:cond delay="1000"/>
                                  </p:stCondLst>
                                  <p:childTnLst>
                                    <p:set>
                                      <p:cBhvr>
                                        <p:cTn id="70" dur="1" fill="hold">
                                          <p:stCondLst>
                                            <p:cond delay="0"/>
                                          </p:stCondLst>
                                        </p:cTn>
                                        <p:tgtEl>
                                          <p:spTgt spid="28"/>
                                        </p:tgtEl>
                                        <p:attrNameLst>
                                          <p:attrName>style.visibility</p:attrName>
                                        </p:attrNameLst>
                                      </p:cBhvr>
                                      <p:to>
                                        <p:strVal val="visible"/>
                                      </p:to>
                                    </p:set>
                                  </p:childTnLst>
                                </p:cTn>
                              </p:par>
                            </p:childTnLst>
                          </p:cTn>
                        </p:par>
                        <p:par>
                          <p:cTn id="71" fill="hold" nodeType="afterGroup">
                            <p:stCondLst>
                              <p:cond delay="20000"/>
                            </p:stCondLst>
                            <p:childTnLst>
                              <p:par>
                                <p:cTn id="72" presetID="1" presetClass="entr" presetSubtype="0" fill="hold" grpId="0" nodeType="afterEffect">
                                  <p:stCondLst>
                                    <p:cond delay="1000"/>
                                  </p:stCondLst>
                                  <p:childTnLst>
                                    <p:set>
                                      <p:cBhvr>
                                        <p:cTn id="73" dur="1" fill="hold">
                                          <p:stCondLst>
                                            <p:cond delay="0"/>
                                          </p:stCondLst>
                                        </p:cTn>
                                        <p:tgtEl>
                                          <p:spTgt spid="29"/>
                                        </p:tgtEl>
                                        <p:attrNameLst>
                                          <p:attrName>style.visibility</p:attrName>
                                        </p:attrNameLst>
                                      </p:cBhvr>
                                      <p:to>
                                        <p:strVal val="visible"/>
                                      </p:to>
                                    </p:set>
                                  </p:childTnLst>
                                </p:cTn>
                              </p:par>
                            </p:childTnLst>
                          </p:cTn>
                        </p:par>
                        <p:par>
                          <p:cTn id="74" fill="hold" nodeType="afterGroup">
                            <p:stCondLst>
                              <p:cond delay="21000"/>
                            </p:stCondLst>
                            <p:childTnLst>
                              <p:par>
                                <p:cTn id="75" presetID="1" presetClass="entr" presetSubtype="0" fill="hold" grpId="0" nodeType="afterEffect">
                                  <p:stCondLst>
                                    <p:cond delay="1000"/>
                                  </p:stCondLst>
                                  <p:childTnLst>
                                    <p:set>
                                      <p:cBhvr>
                                        <p:cTn id="76" dur="1" fill="hold">
                                          <p:stCondLst>
                                            <p:cond delay="0"/>
                                          </p:stCondLst>
                                        </p:cTn>
                                        <p:tgtEl>
                                          <p:spTgt spid="30"/>
                                        </p:tgtEl>
                                        <p:attrNameLst>
                                          <p:attrName>style.visibility</p:attrName>
                                        </p:attrNameLst>
                                      </p:cBhvr>
                                      <p:to>
                                        <p:strVal val="visible"/>
                                      </p:to>
                                    </p:set>
                                  </p:childTnLst>
                                </p:cTn>
                              </p:par>
                            </p:childTnLst>
                          </p:cTn>
                        </p:par>
                        <p:par>
                          <p:cTn id="77" fill="hold" nodeType="afterGroup">
                            <p:stCondLst>
                              <p:cond delay="22000"/>
                            </p:stCondLst>
                            <p:childTnLst>
                              <p:par>
                                <p:cTn id="78" presetID="1" presetClass="entr" presetSubtype="0" fill="hold" grpId="0" nodeType="afterEffect">
                                  <p:stCondLst>
                                    <p:cond delay="1000"/>
                                  </p:stCondLst>
                                  <p:childTnLst>
                                    <p:set>
                                      <p:cBhvr>
                                        <p:cTn id="79" dur="1" fill="hold">
                                          <p:stCondLst>
                                            <p:cond delay="0"/>
                                          </p:stCondLst>
                                        </p:cTn>
                                        <p:tgtEl>
                                          <p:spTgt spid="31"/>
                                        </p:tgtEl>
                                        <p:attrNameLst>
                                          <p:attrName>style.visibility</p:attrName>
                                        </p:attrNameLst>
                                      </p:cBhvr>
                                      <p:to>
                                        <p:strVal val="visible"/>
                                      </p:to>
                                    </p:set>
                                  </p:childTnLst>
                                </p:cTn>
                              </p:par>
                            </p:childTnLst>
                          </p:cTn>
                        </p:par>
                        <p:par>
                          <p:cTn id="80" fill="hold" nodeType="afterGroup">
                            <p:stCondLst>
                              <p:cond delay="23000"/>
                            </p:stCondLst>
                            <p:childTnLst>
                              <p:par>
                                <p:cTn id="81" presetID="1" presetClass="entr" presetSubtype="0" fill="hold" grpId="0" nodeType="afterEffect">
                                  <p:stCondLst>
                                    <p:cond delay="1000"/>
                                  </p:stCondLst>
                                  <p:childTnLst>
                                    <p:set>
                                      <p:cBhvr>
                                        <p:cTn id="82" dur="1" fill="hold">
                                          <p:stCondLst>
                                            <p:cond delay="0"/>
                                          </p:stCondLst>
                                        </p:cTn>
                                        <p:tgtEl>
                                          <p:spTgt spid="32"/>
                                        </p:tgtEl>
                                        <p:attrNameLst>
                                          <p:attrName>style.visibility</p:attrName>
                                        </p:attrNameLst>
                                      </p:cBhvr>
                                      <p:to>
                                        <p:strVal val="visible"/>
                                      </p:to>
                                    </p:set>
                                  </p:childTnLst>
                                </p:cTn>
                              </p:par>
                            </p:childTnLst>
                          </p:cTn>
                        </p:par>
                        <p:par>
                          <p:cTn id="83" fill="hold" nodeType="afterGroup">
                            <p:stCondLst>
                              <p:cond delay="24000"/>
                            </p:stCondLst>
                            <p:childTnLst>
                              <p:par>
                                <p:cTn id="84" presetID="1" presetClass="entr" presetSubtype="0" fill="hold" grpId="0" nodeType="afterEffect">
                                  <p:stCondLst>
                                    <p:cond delay="1000"/>
                                  </p:stCondLst>
                                  <p:childTnLst>
                                    <p:set>
                                      <p:cBhvr>
                                        <p:cTn id="85" dur="1" fill="hold">
                                          <p:stCondLst>
                                            <p:cond delay="0"/>
                                          </p:stCondLst>
                                        </p:cTn>
                                        <p:tgtEl>
                                          <p:spTgt spid="33"/>
                                        </p:tgtEl>
                                        <p:attrNameLst>
                                          <p:attrName>style.visibility</p:attrName>
                                        </p:attrNameLst>
                                      </p:cBhvr>
                                      <p:to>
                                        <p:strVal val="visible"/>
                                      </p:to>
                                    </p:set>
                                  </p:childTnLst>
                                </p:cTn>
                              </p:par>
                            </p:childTnLst>
                          </p:cTn>
                        </p:par>
                        <p:par>
                          <p:cTn id="86" fill="hold" nodeType="afterGroup">
                            <p:stCondLst>
                              <p:cond delay="25000"/>
                            </p:stCondLst>
                            <p:childTnLst>
                              <p:par>
                                <p:cTn id="87" presetID="1" presetClass="entr" presetSubtype="0" fill="hold" grpId="0" nodeType="afterEffect">
                                  <p:stCondLst>
                                    <p:cond delay="1000"/>
                                  </p:stCondLst>
                                  <p:childTnLst>
                                    <p:set>
                                      <p:cBhvr>
                                        <p:cTn id="88" dur="1" fill="hold">
                                          <p:stCondLst>
                                            <p:cond delay="0"/>
                                          </p:stCondLst>
                                        </p:cTn>
                                        <p:tgtEl>
                                          <p:spTgt spid="34"/>
                                        </p:tgtEl>
                                        <p:attrNameLst>
                                          <p:attrName>style.visibility</p:attrName>
                                        </p:attrNameLst>
                                      </p:cBhvr>
                                      <p:to>
                                        <p:strVal val="visible"/>
                                      </p:to>
                                    </p:set>
                                  </p:childTnLst>
                                </p:cTn>
                              </p:par>
                            </p:childTnLst>
                          </p:cTn>
                        </p:par>
                        <p:par>
                          <p:cTn id="89" fill="hold" nodeType="afterGroup">
                            <p:stCondLst>
                              <p:cond delay="26000"/>
                            </p:stCondLst>
                            <p:childTnLst>
                              <p:par>
                                <p:cTn id="90" presetID="1" presetClass="entr" presetSubtype="0" fill="hold" grpId="0" nodeType="afterEffect">
                                  <p:stCondLst>
                                    <p:cond delay="1000"/>
                                  </p:stCondLst>
                                  <p:childTnLst>
                                    <p:set>
                                      <p:cBhvr>
                                        <p:cTn id="91" dur="1" fill="hold">
                                          <p:stCondLst>
                                            <p:cond delay="0"/>
                                          </p:stCondLst>
                                        </p:cTn>
                                        <p:tgtEl>
                                          <p:spTgt spid="35"/>
                                        </p:tgtEl>
                                        <p:attrNameLst>
                                          <p:attrName>style.visibility</p:attrName>
                                        </p:attrNameLst>
                                      </p:cBhvr>
                                      <p:to>
                                        <p:strVal val="visible"/>
                                      </p:to>
                                    </p:set>
                                  </p:childTnLst>
                                </p:cTn>
                              </p:par>
                            </p:childTnLst>
                          </p:cTn>
                        </p:par>
                        <p:par>
                          <p:cTn id="92" fill="hold" nodeType="afterGroup">
                            <p:stCondLst>
                              <p:cond delay="27000"/>
                            </p:stCondLst>
                            <p:childTnLst>
                              <p:par>
                                <p:cTn id="93" presetID="1" presetClass="entr" presetSubtype="0" fill="hold" grpId="0" nodeType="afterEffect">
                                  <p:stCondLst>
                                    <p:cond delay="1000"/>
                                  </p:stCondLst>
                                  <p:childTnLst>
                                    <p:set>
                                      <p:cBhvr>
                                        <p:cTn id="94" dur="1" fill="hold">
                                          <p:stCondLst>
                                            <p:cond delay="0"/>
                                          </p:stCondLst>
                                        </p:cTn>
                                        <p:tgtEl>
                                          <p:spTgt spid="36"/>
                                        </p:tgtEl>
                                        <p:attrNameLst>
                                          <p:attrName>style.visibility</p:attrName>
                                        </p:attrNameLst>
                                      </p:cBhvr>
                                      <p:to>
                                        <p:strVal val="visible"/>
                                      </p:to>
                                    </p:set>
                                  </p:childTnLst>
                                </p:cTn>
                              </p:par>
                            </p:childTnLst>
                          </p:cTn>
                        </p:par>
                        <p:par>
                          <p:cTn id="95" fill="hold" nodeType="afterGroup">
                            <p:stCondLst>
                              <p:cond delay="28000"/>
                            </p:stCondLst>
                            <p:childTnLst>
                              <p:par>
                                <p:cTn id="96" presetID="1" presetClass="entr" presetSubtype="0" fill="hold" grpId="0" nodeType="afterEffect">
                                  <p:stCondLst>
                                    <p:cond delay="1000"/>
                                  </p:stCondLst>
                                  <p:childTnLst>
                                    <p:set>
                                      <p:cBhvr>
                                        <p:cTn id="97" dur="1" fill="hold">
                                          <p:stCondLst>
                                            <p:cond delay="0"/>
                                          </p:stCondLst>
                                        </p:cTn>
                                        <p:tgtEl>
                                          <p:spTgt spid="37"/>
                                        </p:tgtEl>
                                        <p:attrNameLst>
                                          <p:attrName>style.visibility</p:attrName>
                                        </p:attrNameLst>
                                      </p:cBhvr>
                                      <p:to>
                                        <p:strVal val="visible"/>
                                      </p:to>
                                    </p:set>
                                  </p:childTnLst>
                                </p:cTn>
                              </p:par>
                            </p:childTnLst>
                          </p:cTn>
                        </p:par>
                        <p:par>
                          <p:cTn id="98" fill="hold" nodeType="afterGroup">
                            <p:stCondLst>
                              <p:cond delay="29000"/>
                            </p:stCondLst>
                            <p:childTnLst>
                              <p:par>
                                <p:cTn id="99" presetID="1" presetClass="entr" presetSubtype="0" fill="hold" grpId="0" nodeType="afterEffect">
                                  <p:stCondLst>
                                    <p:cond delay="1000"/>
                                  </p:stCondLst>
                                  <p:childTnLst>
                                    <p:set>
                                      <p:cBhvr>
                                        <p:cTn id="100" dur="1" fill="hold">
                                          <p:stCondLst>
                                            <p:cond delay="0"/>
                                          </p:stCondLst>
                                        </p:cTn>
                                        <p:tgtEl>
                                          <p:spTgt spid="38"/>
                                        </p:tgtEl>
                                        <p:attrNameLst>
                                          <p:attrName>style.visibility</p:attrName>
                                        </p:attrNameLst>
                                      </p:cBhvr>
                                      <p:to>
                                        <p:strVal val="visible"/>
                                      </p:to>
                                    </p:set>
                                  </p:childTnLst>
                                </p:cTn>
                              </p:par>
                            </p:childTnLst>
                          </p:cTn>
                        </p:par>
                        <p:par>
                          <p:cTn id="101" fill="hold" nodeType="afterGroup">
                            <p:stCondLst>
                              <p:cond delay="30000"/>
                            </p:stCondLst>
                            <p:childTnLst>
                              <p:par>
                                <p:cTn id="102" presetID="1" presetClass="entr" presetSubtype="0" fill="hold" grpId="0" nodeType="afterEffect">
                                  <p:stCondLst>
                                    <p:cond delay="1000"/>
                                  </p:stCondLst>
                                  <p:childTnLst>
                                    <p:set>
                                      <p:cBhvr>
                                        <p:cTn id="103" dur="1" fill="hold">
                                          <p:stCondLst>
                                            <p:cond delay="0"/>
                                          </p:stCondLst>
                                        </p:cTn>
                                        <p:tgtEl>
                                          <p:spTgt spid="39"/>
                                        </p:tgtEl>
                                        <p:attrNameLst>
                                          <p:attrName>style.visibility</p:attrName>
                                        </p:attrNameLst>
                                      </p:cBhvr>
                                      <p:to>
                                        <p:strVal val="visible"/>
                                      </p:to>
                                    </p:set>
                                  </p:childTnLst>
                                </p:cTn>
                              </p:par>
                            </p:childTnLst>
                          </p:cTn>
                        </p:par>
                        <p:par>
                          <p:cTn id="104" fill="hold" nodeType="afterGroup">
                            <p:stCondLst>
                              <p:cond delay="31000"/>
                            </p:stCondLst>
                            <p:childTnLst>
                              <p:par>
                                <p:cTn id="105" presetID="1" presetClass="entr" presetSubtype="0" fill="hold" grpId="0" nodeType="afterEffect">
                                  <p:stCondLst>
                                    <p:cond delay="1000"/>
                                  </p:stCondLst>
                                  <p:childTnLst>
                                    <p:set>
                                      <p:cBhvr>
                                        <p:cTn id="106" dur="1" fill="hold">
                                          <p:stCondLst>
                                            <p:cond delay="0"/>
                                          </p:stCondLst>
                                        </p:cTn>
                                        <p:tgtEl>
                                          <p:spTgt spid="40"/>
                                        </p:tgtEl>
                                        <p:attrNameLst>
                                          <p:attrName>style.visibility</p:attrName>
                                        </p:attrNameLst>
                                      </p:cBhvr>
                                      <p:to>
                                        <p:strVal val="visible"/>
                                      </p:to>
                                    </p:set>
                                  </p:childTnLst>
                                </p:cTn>
                              </p:par>
                            </p:childTnLst>
                          </p:cTn>
                        </p:par>
                        <p:par>
                          <p:cTn id="107" fill="hold" nodeType="afterGroup">
                            <p:stCondLst>
                              <p:cond delay="32000"/>
                            </p:stCondLst>
                            <p:childTnLst>
                              <p:par>
                                <p:cTn id="108" presetID="1" presetClass="entr" presetSubtype="0" fill="hold" grpId="0" nodeType="afterEffect">
                                  <p:stCondLst>
                                    <p:cond delay="1000"/>
                                  </p:stCondLst>
                                  <p:childTnLst>
                                    <p:set>
                                      <p:cBhvr>
                                        <p:cTn id="109" dur="1" fill="hold">
                                          <p:stCondLst>
                                            <p:cond delay="0"/>
                                          </p:stCondLst>
                                        </p:cTn>
                                        <p:tgtEl>
                                          <p:spTgt spid="41"/>
                                        </p:tgtEl>
                                        <p:attrNameLst>
                                          <p:attrName>style.visibility</p:attrName>
                                        </p:attrNameLst>
                                      </p:cBhvr>
                                      <p:to>
                                        <p:strVal val="visible"/>
                                      </p:to>
                                    </p:set>
                                  </p:childTnLst>
                                </p:cTn>
                              </p:par>
                            </p:childTnLst>
                          </p:cTn>
                        </p:par>
                        <p:par>
                          <p:cTn id="110" fill="hold" nodeType="afterGroup">
                            <p:stCondLst>
                              <p:cond delay="33000"/>
                            </p:stCondLst>
                            <p:childTnLst>
                              <p:par>
                                <p:cTn id="111" presetID="1" presetClass="entr" presetSubtype="0" fill="hold" grpId="0" nodeType="afterEffect">
                                  <p:stCondLst>
                                    <p:cond delay="1000"/>
                                  </p:stCondLst>
                                  <p:childTnLst>
                                    <p:set>
                                      <p:cBhvr>
                                        <p:cTn id="112" dur="1" fill="hold">
                                          <p:stCondLst>
                                            <p:cond delay="0"/>
                                          </p:stCondLst>
                                        </p:cTn>
                                        <p:tgtEl>
                                          <p:spTgt spid="42"/>
                                        </p:tgtEl>
                                        <p:attrNameLst>
                                          <p:attrName>style.visibility</p:attrName>
                                        </p:attrNameLst>
                                      </p:cBhvr>
                                      <p:to>
                                        <p:strVal val="visible"/>
                                      </p:to>
                                    </p:set>
                                  </p:childTnLst>
                                </p:cTn>
                              </p:par>
                            </p:childTnLst>
                          </p:cTn>
                        </p:par>
                        <p:par>
                          <p:cTn id="113" fill="hold" nodeType="afterGroup">
                            <p:stCondLst>
                              <p:cond delay="34000"/>
                            </p:stCondLst>
                            <p:childTnLst>
                              <p:par>
                                <p:cTn id="114" presetID="1" presetClass="entr" presetSubtype="0" fill="hold" grpId="0" nodeType="afterEffect">
                                  <p:stCondLst>
                                    <p:cond delay="1000"/>
                                  </p:stCondLst>
                                  <p:childTnLst>
                                    <p:set>
                                      <p:cBhvr>
                                        <p:cTn id="115" dur="1" fill="hold">
                                          <p:stCondLst>
                                            <p:cond delay="0"/>
                                          </p:stCondLst>
                                        </p:cTn>
                                        <p:tgtEl>
                                          <p:spTgt spid="43"/>
                                        </p:tgtEl>
                                        <p:attrNameLst>
                                          <p:attrName>style.visibility</p:attrName>
                                        </p:attrNameLst>
                                      </p:cBhvr>
                                      <p:to>
                                        <p:strVal val="visible"/>
                                      </p:to>
                                    </p:set>
                                  </p:childTnLst>
                                </p:cTn>
                              </p:par>
                            </p:childTnLst>
                          </p:cTn>
                        </p:par>
                        <p:par>
                          <p:cTn id="116" fill="hold" nodeType="afterGroup">
                            <p:stCondLst>
                              <p:cond delay="35000"/>
                            </p:stCondLst>
                            <p:childTnLst>
                              <p:par>
                                <p:cTn id="117" presetID="1" presetClass="entr" presetSubtype="0" fill="hold" grpId="0" nodeType="afterEffect">
                                  <p:stCondLst>
                                    <p:cond delay="1000"/>
                                  </p:stCondLst>
                                  <p:childTnLst>
                                    <p:set>
                                      <p:cBhvr>
                                        <p:cTn id="118" dur="1" fill="hold">
                                          <p:stCondLst>
                                            <p:cond delay="0"/>
                                          </p:stCondLst>
                                        </p:cTn>
                                        <p:tgtEl>
                                          <p:spTgt spid="44"/>
                                        </p:tgtEl>
                                        <p:attrNameLst>
                                          <p:attrName>style.visibility</p:attrName>
                                        </p:attrNameLst>
                                      </p:cBhvr>
                                      <p:to>
                                        <p:strVal val="visible"/>
                                      </p:to>
                                    </p:set>
                                  </p:childTnLst>
                                </p:cTn>
                              </p:par>
                            </p:childTnLst>
                          </p:cTn>
                        </p:par>
                        <p:par>
                          <p:cTn id="119" fill="hold" nodeType="afterGroup">
                            <p:stCondLst>
                              <p:cond delay="36000"/>
                            </p:stCondLst>
                            <p:childTnLst>
                              <p:par>
                                <p:cTn id="120" presetID="1" presetClass="entr" presetSubtype="0" fill="hold" grpId="0" nodeType="afterEffect">
                                  <p:stCondLst>
                                    <p:cond delay="1000"/>
                                  </p:stCondLst>
                                  <p:childTnLst>
                                    <p:set>
                                      <p:cBhvr>
                                        <p:cTn id="121" dur="1" fill="hold">
                                          <p:stCondLst>
                                            <p:cond delay="0"/>
                                          </p:stCondLst>
                                        </p:cTn>
                                        <p:tgtEl>
                                          <p:spTgt spid="45"/>
                                        </p:tgtEl>
                                        <p:attrNameLst>
                                          <p:attrName>style.visibility</p:attrName>
                                        </p:attrNameLst>
                                      </p:cBhvr>
                                      <p:to>
                                        <p:strVal val="visible"/>
                                      </p:to>
                                    </p:set>
                                  </p:childTnLst>
                                </p:cTn>
                              </p:par>
                            </p:childTnLst>
                          </p:cTn>
                        </p:par>
                        <p:par>
                          <p:cTn id="122" fill="hold" nodeType="afterGroup">
                            <p:stCondLst>
                              <p:cond delay="37000"/>
                            </p:stCondLst>
                            <p:childTnLst>
                              <p:par>
                                <p:cTn id="123" presetID="1" presetClass="entr" presetSubtype="0" fill="hold" grpId="0" nodeType="afterEffect">
                                  <p:stCondLst>
                                    <p:cond delay="1000"/>
                                  </p:stCondLst>
                                  <p:childTnLst>
                                    <p:set>
                                      <p:cBhvr>
                                        <p:cTn id="124" dur="1" fill="hold">
                                          <p:stCondLst>
                                            <p:cond delay="0"/>
                                          </p:stCondLst>
                                        </p:cTn>
                                        <p:tgtEl>
                                          <p:spTgt spid="46"/>
                                        </p:tgtEl>
                                        <p:attrNameLst>
                                          <p:attrName>style.visibility</p:attrName>
                                        </p:attrNameLst>
                                      </p:cBhvr>
                                      <p:to>
                                        <p:strVal val="visible"/>
                                      </p:to>
                                    </p:set>
                                  </p:childTnLst>
                                </p:cTn>
                              </p:par>
                            </p:childTnLst>
                          </p:cTn>
                        </p:par>
                        <p:par>
                          <p:cTn id="125" fill="hold" nodeType="afterGroup">
                            <p:stCondLst>
                              <p:cond delay="38000"/>
                            </p:stCondLst>
                            <p:childTnLst>
                              <p:par>
                                <p:cTn id="126" presetID="1" presetClass="entr" presetSubtype="0" fill="hold" grpId="0" nodeType="afterEffect">
                                  <p:stCondLst>
                                    <p:cond delay="1000"/>
                                  </p:stCondLst>
                                  <p:childTnLst>
                                    <p:set>
                                      <p:cBhvr>
                                        <p:cTn id="127" dur="1" fill="hold">
                                          <p:stCondLst>
                                            <p:cond delay="0"/>
                                          </p:stCondLst>
                                        </p:cTn>
                                        <p:tgtEl>
                                          <p:spTgt spid="47"/>
                                        </p:tgtEl>
                                        <p:attrNameLst>
                                          <p:attrName>style.visibility</p:attrName>
                                        </p:attrNameLst>
                                      </p:cBhvr>
                                      <p:to>
                                        <p:strVal val="visible"/>
                                      </p:to>
                                    </p:set>
                                  </p:childTnLst>
                                </p:cTn>
                              </p:par>
                            </p:childTnLst>
                          </p:cTn>
                        </p:par>
                        <p:par>
                          <p:cTn id="128" fill="hold" nodeType="afterGroup">
                            <p:stCondLst>
                              <p:cond delay="39000"/>
                            </p:stCondLst>
                            <p:childTnLst>
                              <p:par>
                                <p:cTn id="129" presetID="1" presetClass="entr" presetSubtype="0" fill="hold" grpId="0" nodeType="afterEffect">
                                  <p:stCondLst>
                                    <p:cond delay="1000"/>
                                  </p:stCondLst>
                                  <p:childTnLst>
                                    <p:set>
                                      <p:cBhvr>
                                        <p:cTn id="130" dur="1" fill="hold">
                                          <p:stCondLst>
                                            <p:cond delay="0"/>
                                          </p:stCondLst>
                                        </p:cTn>
                                        <p:tgtEl>
                                          <p:spTgt spid="48"/>
                                        </p:tgtEl>
                                        <p:attrNameLst>
                                          <p:attrName>style.visibility</p:attrName>
                                        </p:attrNameLst>
                                      </p:cBhvr>
                                      <p:to>
                                        <p:strVal val="visible"/>
                                      </p:to>
                                    </p:set>
                                  </p:childTnLst>
                                </p:cTn>
                              </p:par>
                            </p:childTnLst>
                          </p:cTn>
                        </p:par>
                        <p:par>
                          <p:cTn id="131" fill="hold" nodeType="afterGroup">
                            <p:stCondLst>
                              <p:cond delay="40000"/>
                            </p:stCondLst>
                            <p:childTnLst>
                              <p:par>
                                <p:cTn id="132" presetID="1" presetClass="entr" presetSubtype="0" fill="hold" grpId="0" nodeType="afterEffect">
                                  <p:stCondLst>
                                    <p:cond delay="1000"/>
                                  </p:stCondLst>
                                  <p:childTnLst>
                                    <p:set>
                                      <p:cBhvr>
                                        <p:cTn id="133" dur="1" fill="hold">
                                          <p:stCondLst>
                                            <p:cond delay="0"/>
                                          </p:stCondLst>
                                        </p:cTn>
                                        <p:tgtEl>
                                          <p:spTgt spid="49"/>
                                        </p:tgtEl>
                                        <p:attrNameLst>
                                          <p:attrName>style.visibility</p:attrName>
                                        </p:attrNameLst>
                                      </p:cBhvr>
                                      <p:to>
                                        <p:strVal val="visible"/>
                                      </p:to>
                                    </p:set>
                                  </p:childTnLst>
                                </p:cTn>
                              </p:par>
                            </p:childTnLst>
                          </p:cTn>
                        </p:par>
                        <p:par>
                          <p:cTn id="134" fill="hold" nodeType="afterGroup">
                            <p:stCondLst>
                              <p:cond delay="41000"/>
                            </p:stCondLst>
                            <p:childTnLst>
                              <p:par>
                                <p:cTn id="135" presetID="1" presetClass="entr" presetSubtype="0" fill="hold" grpId="0" nodeType="afterEffect">
                                  <p:stCondLst>
                                    <p:cond delay="1000"/>
                                  </p:stCondLst>
                                  <p:childTnLst>
                                    <p:set>
                                      <p:cBhvr>
                                        <p:cTn id="136" dur="1" fill="hold">
                                          <p:stCondLst>
                                            <p:cond delay="0"/>
                                          </p:stCondLst>
                                        </p:cTn>
                                        <p:tgtEl>
                                          <p:spTgt spid="50"/>
                                        </p:tgtEl>
                                        <p:attrNameLst>
                                          <p:attrName>style.visibility</p:attrName>
                                        </p:attrNameLst>
                                      </p:cBhvr>
                                      <p:to>
                                        <p:strVal val="visible"/>
                                      </p:to>
                                    </p:set>
                                  </p:childTnLst>
                                </p:cTn>
                              </p:par>
                            </p:childTnLst>
                          </p:cTn>
                        </p:par>
                        <p:par>
                          <p:cTn id="137" fill="hold" nodeType="afterGroup">
                            <p:stCondLst>
                              <p:cond delay="42000"/>
                            </p:stCondLst>
                            <p:childTnLst>
                              <p:par>
                                <p:cTn id="138" presetID="1" presetClass="entr" presetSubtype="0" fill="hold" grpId="0" nodeType="afterEffect">
                                  <p:stCondLst>
                                    <p:cond delay="1000"/>
                                  </p:stCondLst>
                                  <p:childTnLst>
                                    <p:set>
                                      <p:cBhvr>
                                        <p:cTn id="139" dur="1" fill="hold">
                                          <p:stCondLst>
                                            <p:cond delay="0"/>
                                          </p:stCondLst>
                                        </p:cTn>
                                        <p:tgtEl>
                                          <p:spTgt spid="51"/>
                                        </p:tgtEl>
                                        <p:attrNameLst>
                                          <p:attrName>style.visibility</p:attrName>
                                        </p:attrNameLst>
                                      </p:cBhvr>
                                      <p:to>
                                        <p:strVal val="visible"/>
                                      </p:to>
                                    </p:set>
                                  </p:childTnLst>
                                </p:cTn>
                              </p:par>
                            </p:childTnLst>
                          </p:cTn>
                        </p:par>
                        <p:par>
                          <p:cTn id="140" fill="hold" nodeType="afterGroup">
                            <p:stCondLst>
                              <p:cond delay="43000"/>
                            </p:stCondLst>
                            <p:childTnLst>
                              <p:par>
                                <p:cTn id="141" presetID="1" presetClass="entr" presetSubtype="0" fill="hold" grpId="0" nodeType="afterEffect">
                                  <p:stCondLst>
                                    <p:cond delay="1000"/>
                                  </p:stCondLst>
                                  <p:childTnLst>
                                    <p:set>
                                      <p:cBhvr>
                                        <p:cTn id="142" dur="1" fill="hold">
                                          <p:stCondLst>
                                            <p:cond delay="0"/>
                                          </p:stCondLst>
                                        </p:cTn>
                                        <p:tgtEl>
                                          <p:spTgt spid="52"/>
                                        </p:tgtEl>
                                        <p:attrNameLst>
                                          <p:attrName>style.visibility</p:attrName>
                                        </p:attrNameLst>
                                      </p:cBhvr>
                                      <p:to>
                                        <p:strVal val="visible"/>
                                      </p:to>
                                    </p:set>
                                  </p:childTnLst>
                                </p:cTn>
                              </p:par>
                            </p:childTnLst>
                          </p:cTn>
                        </p:par>
                        <p:par>
                          <p:cTn id="143" fill="hold" nodeType="afterGroup">
                            <p:stCondLst>
                              <p:cond delay="44000"/>
                            </p:stCondLst>
                            <p:childTnLst>
                              <p:par>
                                <p:cTn id="144" presetID="1" presetClass="entr" presetSubtype="0" fill="hold" grpId="0" nodeType="afterEffect">
                                  <p:stCondLst>
                                    <p:cond delay="1000"/>
                                  </p:stCondLst>
                                  <p:childTnLst>
                                    <p:set>
                                      <p:cBhvr>
                                        <p:cTn id="145" dur="1" fill="hold">
                                          <p:stCondLst>
                                            <p:cond delay="0"/>
                                          </p:stCondLst>
                                        </p:cTn>
                                        <p:tgtEl>
                                          <p:spTgt spid="53"/>
                                        </p:tgtEl>
                                        <p:attrNameLst>
                                          <p:attrName>style.visibility</p:attrName>
                                        </p:attrNameLst>
                                      </p:cBhvr>
                                      <p:to>
                                        <p:strVal val="visible"/>
                                      </p:to>
                                    </p:set>
                                  </p:childTnLst>
                                </p:cTn>
                              </p:par>
                            </p:childTnLst>
                          </p:cTn>
                        </p:par>
                        <p:par>
                          <p:cTn id="146" fill="hold" nodeType="afterGroup">
                            <p:stCondLst>
                              <p:cond delay="45000"/>
                            </p:stCondLst>
                            <p:childTnLst>
                              <p:par>
                                <p:cTn id="147" presetID="1" presetClass="entr" presetSubtype="0" fill="hold" grpId="0" nodeType="afterEffect">
                                  <p:stCondLst>
                                    <p:cond delay="1000"/>
                                  </p:stCondLst>
                                  <p:childTnLst>
                                    <p:set>
                                      <p:cBhvr>
                                        <p:cTn id="148" dur="1" fill="hold">
                                          <p:stCondLst>
                                            <p:cond delay="0"/>
                                          </p:stCondLst>
                                        </p:cTn>
                                        <p:tgtEl>
                                          <p:spTgt spid="54"/>
                                        </p:tgtEl>
                                        <p:attrNameLst>
                                          <p:attrName>style.visibility</p:attrName>
                                        </p:attrNameLst>
                                      </p:cBhvr>
                                      <p:to>
                                        <p:strVal val="visible"/>
                                      </p:to>
                                    </p:set>
                                  </p:childTnLst>
                                </p:cTn>
                              </p:par>
                            </p:childTnLst>
                          </p:cTn>
                        </p:par>
                        <p:par>
                          <p:cTn id="149" fill="hold" nodeType="afterGroup">
                            <p:stCondLst>
                              <p:cond delay="46000"/>
                            </p:stCondLst>
                            <p:childTnLst>
                              <p:par>
                                <p:cTn id="150" presetID="1" presetClass="entr" presetSubtype="0" fill="hold" grpId="0" nodeType="afterEffect">
                                  <p:stCondLst>
                                    <p:cond delay="1000"/>
                                  </p:stCondLst>
                                  <p:childTnLst>
                                    <p:set>
                                      <p:cBhvr>
                                        <p:cTn id="151" dur="1" fill="hold">
                                          <p:stCondLst>
                                            <p:cond delay="0"/>
                                          </p:stCondLst>
                                        </p:cTn>
                                        <p:tgtEl>
                                          <p:spTgt spid="55"/>
                                        </p:tgtEl>
                                        <p:attrNameLst>
                                          <p:attrName>style.visibility</p:attrName>
                                        </p:attrNameLst>
                                      </p:cBhvr>
                                      <p:to>
                                        <p:strVal val="visible"/>
                                      </p:to>
                                    </p:set>
                                  </p:childTnLst>
                                </p:cTn>
                              </p:par>
                            </p:childTnLst>
                          </p:cTn>
                        </p:par>
                        <p:par>
                          <p:cTn id="152" fill="hold" nodeType="afterGroup">
                            <p:stCondLst>
                              <p:cond delay="47000"/>
                            </p:stCondLst>
                            <p:childTnLst>
                              <p:par>
                                <p:cTn id="153" presetID="1" presetClass="entr" presetSubtype="0" fill="hold" grpId="0" nodeType="afterEffect">
                                  <p:stCondLst>
                                    <p:cond delay="1000"/>
                                  </p:stCondLst>
                                  <p:childTnLst>
                                    <p:set>
                                      <p:cBhvr>
                                        <p:cTn id="154" dur="1" fill="hold">
                                          <p:stCondLst>
                                            <p:cond delay="0"/>
                                          </p:stCondLst>
                                        </p:cTn>
                                        <p:tgtEl>
                                          <p:spTgt spid="56"/>
                                        </p:tgtEl>
                                        <p:attrNameLst>
                                          <p:attrName>style.visibility</p:attrName>
                                        </p:attrNameLst>
                                      </p:cBhvr>
                                      <p:to>
                                        <p:strVal val="visible"/>
                                      </p:to>
                                    </p:set>
                                  </p:childTnLst>
                                </p:cTn>
                              </p:par>
                            </p:childTnLst>
                          </p:cTn>
                        </p:par>
                        <p:par>
                          <p:cTn id="155" fill="hold" nodeType="afterGroup">
                            <p:stCondLst>
                              <p:cond delay="48000"/>
                            </p:stCondLst>
                            <p:childTnLst>
                              <p:par>
                                <p:cTn id="156" presetID="1" presetClass="entr" presetSubtype="0" fill="hold" grpId="0" nodeType="afterEffect">
                                  <p:stCondLst>
                                    <p:cond delay="1000"/>
                                  </p:stCondLst>
                                  <p:childTnLst>
                                    <p:set>
                                      <p:cBhvr>
                                        <p:cTn id="157" dur="1" fill="hold">
                                          <p:stCondLst>
                                            <p:cond delay="0"/>
                                          </p:stCondLst>
                                        </p:cTn>
                                        <p:tgtEl>
                                          <p:spTgt spid="57"/>
                                        </p:tgtEl>
                                        <p:attrNameLst>
                                          <p:attrName>style.visibility</p:attrName>
                                        </p:attrNameLst>
                                      </p:cBhvr>
                                      <p:to>
                                        <p:strVal val="visible"/>
                                      </p:to>
                                    </p:set>
                                  </p:childTnLst>
                                </p:cTn>
                              </p:par>
                            </p:childTnLst>
                          </p:cTn>
                        </p:par>
                        <p:par>
                          <p:cTn id="158" fill="hold" nodeType="afterGroup">
                            <p:stCondLst>
                              <p:cond delay="49000"/>
                            </p:stCondLst>
                            <p:childTnLst>
                              <p:par>
                                <p:cTn id="159" presetID="1" presetClass="entr" presetSubtype="0" fill="hold" grpId="0" nodeType="afterEffect">
                                  <p:stCondLst>
                                    <p:cond delay="1000"/>
                                  </p:stCondLst>
                                  <p:childTnLst>
                                    <p:set>
                                      <p:cBhvr>
                                        <p:cTn id="160" dur="1" fill="hold">
                                          <p:stCondLst>
                                            <p:cond delay="0"/>
                                          </p:stCondLst>
                                        </p:cTn>
                                        <p:tgtEl>
                                          <p:spTgt spid="58"/>
                                        </p:tgtEl>
                                        <p:attrNameLst>
                                          <p:attrName>style.visibility</p:attrName>
                                        </p:attrNameLst>
                                      </p:cBhvr>
                                      <p:to>
                                        <p:strVal val="visible"/>
                                      </p:to>
                                    </p:set>
                                  </p:childTnLst>
                                </p:cTn>
                              </p:par>
                            </p:childTnLst>
                          </p:cTn>
                        </p:par>
                        <p:par>
                          <p:cTn id="161" fill="hold" nodeType="afterGroup">
                            <p:stCondLst>
                              <p:cond delay="50000"/>
                            </p:stCondLst>
                            <p:childTnLst>
                              <p:par>
                                <p:cTn id="162" presetID="1" presetClass="entr" presetSubtype="0" fill="hold" grpId="0" nodeType="afterEffect">
                                  <p:stCondLst>
                                    <p:cond delay="1000"/>
                                  </p:stCondLst>
                                  <p:childTnLst>
                                    <p:set>
                                      <p:cBhvr>
                                        <p:cTn id="163" dur="1" fill="hold">
                                          <p:stCondLst>
                                            <p:cond delay="0"/>
                                          </p:stCondLst>
                                        </p:cTn>
                                        <p:tgtEl>
                                          <p:spTgt spid="59"/>
                                        </p:tgtEl>
                                        <p:attrNameLst>
                                          <p:attrName>style.visibility</p:attrName>
                                        </p:attrNameLst>
                                      </p:cBhvr>
                                      <p:to>
                                        <p:strVal val="visible"/>
                                      </p:to>
                                    </p:set>
                                  </p:childTnLst>
                                </p:cTn>
                              </p:par>
                            </p:childTnLst>
                          </p:cTn>
                        </p:par>
                        <p:par>
                          <p:cTn id="164" fill="hold" nodeType="afterGroup">
                            <p:stCondLst>
                              <p:cond delay="51000"/>
                            </p:stCondLst>
                            <p:childTnLst>
                              <p:par>
                                <p:cTn id="165" presetID="1" presetClass="entr" presetSubtype="0" fill="hold" grpId="0" nodeType="afterEffect">
                                  <p:stCondLst>
                                    <p:cond delay="1000"/>
                                  </p:stCondLst>
                                  <p:childTnLst>
                                    <p:set>
                                      <p:cBhvr>
                                        <p:cTn id="166" dur="1" fill="hold">
                                          <p:stCondLst>
                                            <p:cond delay="0"/>
                                          </p:stCondLst>
                                        </p:cTn>
                                        <p:tgtEl>
                                          <p:spTgt spid="60"/>
                                        </p:tgtEl>
                                        <p:attrNameLst>
                                          <p:attrName>style.visibility</p:attrName>
                                        </p:attrNameLst>
                                      </p:cBhvr>
                                      <p:to>
                                        <p:strVal val="visible"/>
                                      </p:to>
                                    </p:set>
                                  </p:childTnLst>
                                </p:cTn>
                              </p:par>
                            </p:childTnLst>
                          </p:cTn>
                        </p:par>
                        <p:par>
                          <p:cTn id="167" fill="hold" nodeType="afterGroup">
                            <p:stCondLst>
                              <p:cond delay="52000"/>
                            </p:stCondLst>
                            <p:childTnLst>
                              <p:par>
                                <p:cTn id="168" presetID="1" presetClass="entr" presetSubtype="0" fill="hold" grpId="0" nodeType="afterEffect">
                                  <p:stCondLst>
                                    <p:cond delay="1000"/>
                                  </p:stCondLst>
                                  <p:childTnLst>
                                    <p:set>
                                      <p:cBhvr>
                                        <p:cTn id="169" dur="1" fill="hold">
                                          <p:stCondLst>
                                            <p:cond delay="0"/>
                                          </p:stCondLst>
                                        </p:cTn>
                                        <p:tgtEl>
                                          <p:spTgt spid="61"/>
                                        </p:tgtEl>
                                        <p:attrNameLst>
                                          <p:attrName>style.visibility</p:attrName>
                                        </p:attrNameLst>
                                      </p:cBhvr>
                                      <p:to>
                                        <p:strVal val="visible"/>
                                      </p:to>
                                    </p:set>
                                  </p:childTnLst>
                                </p:cTn>
                              </p:par>
                            </p:childTnLst>
                          </p:cTn>
                        </p:par>
                        <p:par>
                          <p:cTn id="170" fill="hold" nodeType="afterGroup">
                            <p:stCondLst>
                              <p:cond delay="53000"/>
                            </p:stCondLst>
                            <p:childTnLst>
                              <p:par>
                                <p:cTn id="171" presetID="1" presetClass="entr" presetSubtype="0" fill="hold" grpId="0" nodeType="afterEffect">
                                  <p:stCondLst>
                                    <p:cond delay="1000"/>
                                  </p:stCondLst>
                                  <p:childTnLst>
                                    <p:set>
                                      <p:cBhvr>
                                        <p:cTn id="172" dur="1" fill="hold">
                                          <p:stCondLst>
                                            <p:cond delay="0"/>
                                          </p:stCondLst>
                                        </p:cTn>
                                        <p:tgtEl>
                                          <p:spTgt spid="62"/>
                                        </p:tgtEl>
                                        <p:attrNameLst>
                                          <p:attrName>style.visibility</p:attrName>
                                        </p:attrNameLst>
                                      </p:cBhvr>
                                      <p:to>
                                        <p:strVal val="visible"/>
                                      </p:to>
                                    </p:set>
                                  </p:childTnLst>
                                </p:cTn>
                              </p:par>
                            </p:childTnLst>
                          </p:cTn>
                        </p:par>
                        <p:par>
                          <p:cTn id="173" fill="hold" nodeType="afterGroup">
                            <p:stCondLst>
                              <p:cond delay="54000"/>
                            </p:stCondLst>
                            <p:childTnLst>
                              <p:par>
                                <p:cTn id="174" presetID="1" presetClass="entr" presetSubtype="0" fill="hold" grpId="0" nodeType="afterEffect">
                                  <p:stCondLst>
                                    <p:cond delay="1000"/>
                                  </p:stCondLst>
                                  <p:childTnLst>
                                    <p:set>
                                      <p:cBhvr>
                                        <p:cTn id="175" dur="1" fill="hold">
                                          <p:stCondLst>
                                            <p:cond delay="0"/>
                                          </p:stCondLst>
                                        </p:cTn>
                                        <p:tgtEl>
                                          <p:spTgt spid="63"/>
                                        </p:tgtEl>
                                        <p:attrNameLst>
                                          <p:attrName>style.visibility</p:attrName>
                                        </p:attrNameLst>
                                      </p:cBhvr>
                                      <p:to>
                                        <p:strVal val="visible"/>
                                      </p:to>
                                    </p:set>
                                  </p:childTnLst>
                                </p:cTn>
                              </p:par>
                            </p:childTnLst>
                          </p:cTn>
                        </p:par>
                        <p:par>
                          <p:cTn id="176" fill="hold" nodeType="afterGroup">
                            <p:stCondLst>
                              <p:cond delay="55000"/>
                            </p:stCondLst>
                            <p:childTnLst>
                              <p:par>
                                <p:cTn id="177" presetID="1" presetClass="entr" presetSubtype="0" fill="hold" grpId="0" nodeType="afterEffect">
                                  <p:stCondLst>
                                    <p:cond delay="1000"/>
                                  </p:stCondLst>
                                  <p:childTnLst>
                                    <p:set>
                                      <p:cBhvr>
                                        <p:cTn id="178" dur="1" fill="hold">
                                          <p:stCondLst>
                                            <p:cond delay="0"/>
                                          </p:stCondLst>
                                        </p:cTn>
                                        <p:tgtEl>
                                          <p:spTgt spid="64"/>
                                        </p:tgtEl>
                                        <p:attrNameLst>
                                          <p:attrName>style.visibility</p:attrName>
                                        </p:attrNameLst>
                                      </p:cBhvr>
                                      <p:to>
                                        <p:strVal val="visible"/>
                                      </p:to>
                                    </p:set>
                                  </p:childTnLst>
                                </p:cTn>
                              </p:par>
                            </p:childTnLst>
                          </p:cTn>
                        </p:par>
                        <p:par>
                          <p:cTn id="179" fill="hold" nodeType="afterGroup">
                            <p:stCondLst>
                              <p:cond delay="56000"/>
                            </p:stCondLst>
                            <p:childTnLst>
                              <p:par>
                                <p:cTn id="180" presetID="1" presetClass="entr" presetSubtype="0" fill="hold" grpId="0" nodeType="afterEffect">
                                  <p:stCondLst>
                                    <p:cond delay="1000"/>
                                  </p:stCondLst>
                                  <p:childTnLst>
                                    <p:set>
                                      <p:cBhvr>
                                        <p:cTn id="181" dur="1" fill="hold">
                                          <p:stCondLst>
                                            <p:cond delay="0"/>
                                          </p:stCondLst>
                                        </p:cTn>
                                        <p:tgtEl>
                                          <p:spTgt spid="65"/>
                                        </p:tgtEl>
                                        <p:attrNameLst>
                                          <p:attrName>style.visibility</p:attrName>
                                        </p:attrNameLst>
                                      </p:cBhvr>
                                      <p:to>
                                        <p:strVal val="visible"/>
                                      </p:to>
                                    </p:set>
                                  </p:childTnLst>
                                </p:cTn>
                              </p:par>
                            </p:childTnLst>
                          </p:cTn>
                        </p:par>
                        <p:par>
                          <p:cTn id="182" fill="hold" nodeType="afterGroup">
                            <p:stCondLst>
                              <p:cond delay="57000"/>
                            </p:stCondLst>
                            <p:childTnLst>
                              <p:par>
                                <p:cTn id="183" presetID="1" presetClass="entr" presetSubtype="0" fill="hold" grpId="0" nodeType="afterEffect">
                                  <p:stCondLst>
                                    <p:cond delay="1000"/>
                                  </p:stCondLst>
                                  <p:childTnLst>
                                    <p:set>
                                      <p:cBhvr>
                                        <p:cTn id="184" dur="1" fill="hold">
                                          <p:stCondLst>
                                            <p:cond delay="0"/>
                                          </p:stCondLst>
                                        </p:cTn>
                                        <p:tgtEl>
                                          <p:spTgt spid="66"/>
                                        </p:tgtEl>
                                        <p:attrNameLst>
                                          <p:attrName>style.visibility</p:attrName>
                                        </p:attrNameLst>
                                      </p:cBhvr>
                                      <p:to>
                                        <p:strVal val="visible"/>
                                      </p:to>
                                    </p:set>
                                  </p:childTnLst>
                                </p:cTn>
                              </p:par>
                            </p:childTnLst>
                          </p:cTn>
                        </p:par>
                        <p:par>
                          <p:cTn id="185" fill="hold" nodeType="afterGroup">
                            <p:stCondLst>
                              <p:cond delay="58000"/>
                            </p:stCondLst>
                            <p:childTnLst>
                              <p:par>
                                <p:cTn id="186" presetID="1" presetClass="entr" presetSubtype="0" fill="hold" grpId="0" nodeType="afterEffect">
                                  <p:stCondLst>
                                    <p:cond delay="1000"/>
                                  </p:stCondLst>
                                  <p:childTnLst>
                                    <p:set>
                                      <p:cBhvr>
                                        <p:cTn id="187" dur="1" fill="hold">
                                          <p:stCondLst>
                                            <p:cond delay="0"/>
                                          </p:stCondLst>
                                        </p:cTn>
                                        <p:tgtEl>
                                          <p:spTgt spid="67"/>
                                        </p:tgtEl>
                                        <p:attrNameLst>
                                          <p:attrName>style.visibility</p:attrName>
                                        </p:attrNameLst>
                                      </p:cBhvr>
                                      <p:to>
                                        <p:strVal val="visible"/>
                                      </p:to>
                                    </p:set>
                                  </p:childTnLst>
                                </p:cTn>
                              </p:par>
                            </p:childTnLst>
                          </p:cTn>
                        </p:par>
                        <p:par>
                          <p:cTn id="188" fill="hold" nodeType="afterGroup">
                            <p:stCondLst>
                              <p:cond delay="59000"/>
                            </p:stCondLst>
                            <p:childTnLst>
                              <p:par>
                                <p:cTn id="189" presetID="1" presetClass="entr" presetSubtype="0" fill="hold" grpId="0" nodeType="afterEffect">
                                  <p:stCondLst>
                                    <p:cond delay="1000"/>
                                  </p:stCondLst>
                                  <p:childTnLst>
                                    <p:set>
                                      <p:cBhvr>
                                        <p:cTn id="190" dur="1" fill="hold">
                                          <p:stCondLst>
                                            <p:cond delay="0"/>
                                          </p:stCondLst>
                                        </p:cTn>
                                        <p:tgtEl>
                                          <p:spTgt spid="68"/>
                                        </p:tgtEl>
                                        <p:attrNameLst>
                                          <p:attrName>style.visibility</p:attrName>
                                        </p:attrNameLst>
                                      </p:cBhvr>
                                      <p:to>
                                        <p:strVal val="visible"/>
                                      </p:to>
                                    </p:set>
                                  </p:childTnLst>
                                </p:cTn>
                              </p:par>
                            </p:childTnLst>
                          </p:cTn>
                        </p:par>
                        <p:par>
                          <p:cTn id="191" fill="hold" nodeType="afterGroup">
                            <p:stCondLst>
                              <p:cond delay="60000"/>
                            </p:stCondLst>
                            <p:childTnLst>
                              <p:par>
                                <p:cTn id="192" presetID="1" presetClass="entr" presetSubtype="0" fill="hold" grpId="0" nodeType="afterEffect">
                                  <p:stCondLst>
                                    <p:cond delay="1000"/>
                                  </p:stCondLst>
                                  <p:childTnLst>
                                    <p:set>
                                      <p:cBhvr>
                                        <p:cTn id="193" dur="1" fill="hold">
                                          <p:stCondLst>
                                            <p:cond delay="0"/>
                                          </p:stCondLst>
                                        </p:cTn>
                                        <p:tgtEl>
                                          <p:spTgt spid="69"/>
                                        </p:tgtEl>
                                        <p:attrNameLst>
                                          <p:attrName>style.visibility</p:attrName>
                                        </p:attrNameLst>
                                      </p:cBhvr>
                                      <p:to>
                                        <p:strVal val="visible"/>
                                      </p:to>
                                    </p:set>
                                  </p:childTnLst>
                                </p:cTn>
                              </p:par>
                            </p:childTnLst>
                          </p:cTn>
                        </p:par>
                        <p:par>
                          <p:cTn id="194" fill="hold" nodeType="afterGroup">
                            <p:stCondLst>
                              <p:cond delay="61000"/>
                            </p:stCondLst>
                            <p:childTnLst>
                              <p:par>
                                <p:cTn id="195" presetID="1" presetClass="entr" presetSubtype="0" fill="hold" grpId="0" nodeType="afterEffect">
                                  <p:stCondLst>
                                    <p:cond delay="1000"/>
                                  </p:stCondLst>
                                  <p:childTnLst>
                                    <p:set>
                                      <p:cBhvr>
                                        <p:cTn id="196" dur="1" fill="hold">
                                          <p:stCondLst>
                                            <p:cond delay="0"/>
                                          </p:stCondLst>
                                        </p:cTn>
                                        <p:tgtEl>
                                          <p:spTgt spid="70"/>
                                        </p:tgtEl>
                                        <p:attrNameLst>
                                          <p:attrName>style.visibility</p:attrName>
                                        </p:attrNameLst>
                                      </p:cBhvr>
                                      <p:to>
                                        <p:strVal val="visible"/>
                                      </p:to>
                                    </p:set>
                                  </p:childTnLst>
                                </p:cTn>
                              </p:par>
                            </p:childTnLst>
                          </p:cTn>
                        </p:par>
                        <p:par>
                          <p:cTn id="197" fill="hold" nodeType="afterGroup">
                            <p:stCondLst>
                              <p:cond delay="62000"/>
                            </p:stCondLst>
                            <p:childTnLst>
                              <p:par>
                                <p:cTn id="198" presetID="1" presetClass="entr" presetSubtype="0" fill="hold" grpId="0" nodeType="afterEffect">
                                  <p:stCondLst>
                                    <p:cond delay="1000"/>
                                  </p:stCondLst>
                                  <p:childTnLst>
                                    <p:set>
                                      <p:cBhvr>
                                        <p:cTn id="199" dur="1" fill="hold">
                                          <p:stCondLst>
                                            <p:cond delay="0"/>
                                          </p:stCondLst>
                                        </p:cTn>
                                        <p:tgtEl>
                                          <p:spTgt spid="71"/>
                                        </p:tgtEl>
                                        <p:attrNameLst>
                                          <p:attrName>style.visibility</p:attrName>
                                        </p:attrNameLst>
                                      </p:cBhvr>
                                      <p:to>
                                        <p:strVal val="visible"/>
                                      </p:to>
                                    </p:set>
                                  </p:childTnLst>
                                </p:cTn>
                              </p:par>
                            </p:childTnLst>
                          </p:cTn>
                        </p:par>
                        <p:par>
                          <p:cTn id="200" fill="hold" nodeType="afterGroup">
                            <p:stCondLst>
                              <p:cond delay="63000"/>
                            </p:stCondLst>
                            <p:childTnLst>
                              <p:par>
                                <p:cTn id="201" presetID="1" presetClass="entr" presetSubtype="0" fill="hold" grpId="0" nodeType="afterEffect">
                                  <p:stCondLst>
                                    <p:cond delay="1000"/>
                                  </p:stCondLst>
                                  <p:childTnLst>
                                    <p:set>
                                      <p:cBhvr>
                                        <p:cTn id="202" dur="1" fill="hold">
                                          <p:stCondLst>
                                            <p:cond delay="0"/>
                                          </p:stCondLst>
                                        </p:cTn>
                                        <p:tgtEl>
                                          <p:spTgt spid="72"/>
                                        </p:tgtEl>
                                        <p:attrNameLst>
                                          <p:attrName>style.visibility</p:attrName>
                                        </p:attrNameLst>
                                      </p:cBhvr>
                                      <p:to>
                                        <p:strVal val="visible"/>
                                      </p:to>
                                    </p:set>
                                  </p:childTnLst>
                                </p:cTn>
                              </p:par>
                            </p:childTnLst>
                          </p:cTn>
                        </p:par>
                        <p:par>
                          <p:cTn id="203" fill="hold" nodeType="afterGroup">
                            <p:stCondLst>
                              <p:cond delay="64000"/>
                            </p:stCondLst>
                            <p:childTnLst>
                              <p:par>
                                <p:cTn id="204" presetID="1" presetClass="entr" presetSubtype="0" fill="hold" grpId="0" nodeType="afterEffect">
                                  <p:stCondLst>
                                    <p:cond delay="1000"/>
                                  </p:stCondLst>
                                  <p:childTnLst>
                                    <p:set>
                                      <p:cBhvr>
                                        <p:cTn id="205" dur="1" fill="hold">
                                          <p:stCondLst>
                                            <p:cond delay="0"/>
                                          </p:stCondLst>
                                        </p:cTn>
                                        <p:tgtEl>
                                          <p:spTgt spid="73"/>
                                        </p:tgtEl>
                                        <p:attrNameLst>
                                          <p:attrName>style.visibility</p:attrName>
                                        </p:attrNameLst>
                                      </p:cBhvr>
                                      <p:to>
                                        <p:strVal val="visible"/>
                                      </p:to>
                                    </p:set>
                                  </p:childTnLst>
                                </p:cTn>
                              </p:par>
                            </p:childTnLst>
                          </p:cTn>
                        </p:par>
                        <p:par>
                          <p:cTn id="206" fill="hold" nodeType="afterGroup">
                            <p:stCondLst>
                              <p:cond delay="65000"/>
                            </p:stCondLst>
                            <p:childTnLst>
                              <p:par>
                                <p:cTn id="207" presetID="1" presetClass="entr" presetSubtype="0" fill="hold" grpId="0" nodeType="afterEffect">
                                  <p:stCondLst>
                                    <p:cond delay="1000"/>
                                  </p:stCondLst>
                                  <p:childTnLst>
                                    <p:set>
                                      <p:cBhvr>
                                        <p:cTn id="208" dur="1" fill="hold">
                                          <p:stCondLst>
                                            <p:cond delay="0"/>
                                          </p:stCondLst>
                                        </p:cTn>
                                        <p:tgtEl>
                                          <p:spTgt spid="74"/>
                                        </p:tgtEl>
                                        <p:attrNameLst>
                                          <p:attrName>style.visibility</p:attrName>
                                        </p:attrNameLst>
                                      </p:cBhvr>
                                      <p:to>
                                        <p:strVal val="visible"/>
                                      </p:to>
                                    </p:set>
                                  </p:childTnLst>
                                </p:cTn>
                              </p:par>
                            </p:childTnLst>
                          </p:cTn>
                        </p:par>
                        <p:par>
                          <p:cTn id="209" fill="hold" nodeType="afterGroup">
                            <p:stCondLst>
                              <p:cond delay="66000"/>
                            </p:stCondLst>
                            <p:childTnLst>
                              <p:par>
                                <p:cTn id="210" presetID="1" presetClass="entr" presetSubtype="0" fill="hold" grpId="0" nodeType="afterEffect">
                                  <p:stCondLst>
                                    <p:cond delay="1000"/>
                                  </p:stCondLst>
                                  <p:childTnLst>
                                    <p:set>
                                      <p:cBhvr>
                                        <p:cTn id="211" dur="1" fill="hold">
                                          <p:stCondLst>
                                            <p:cond delay="0"/>
                                          </p:stCondLst>
                                        </p:cTn>
                                        <p:tgtEl>
                                          <p:spTgt spid="75"/>
                                        </p:tgtEl>
                                        <p:attrNameLst>
                                          <p:attrName>style.visibility</p:attrName>
                                        </p:attrNameLst>
                                      </p:cBhvr>
                                      <p:to>
                                        <p:strVal val="visible"/>
                                      </p:to>
                                    </p:set>
                                  </p:childTnLst>
                                </p:cTn>
                              </p:par>
                            </p:childTnLst>
                          </p:cTn>
                        </p:par>
                        <p:par>
                          <p:cTn id="212" fill="hold" nodeType="afterGroup">
                            <p:stCondLst>
                              <p:cond delay="67000"/>
                            </p:stCondLst>
                            <p:childTnLst>
                              <p:par>
                                <p:cTn id="213" presetID="1" presetClass="entr" presetSubtype="0" fill="hold" grpId="0" nodeType="afterEffect">
                                  <p:stCondLst>
                                    <p:cond delay="1000"/>
                                  </p:stCondLst>
                                  <p:childTnLst>
                                    <p:set>
                                      <p:cBhvr>
                                        <p:cTn id="214" dur="1" fill="hold">
                                          <p:stCondLst>
                                            <p:cond delay="0"/>
                                          </p:stCondLst>
                                        </p:cTn>
                                        <p:tgtEl>
                                          <p:spTgt spid="76"/>
                                        </p:tgtEl>
                                        <p:attrNameLst>
                                          <p:attrName>style.visibility</p:attrName>
                                        </p:attrNameLst>
                                      </p:cBhvr>
                                      <p:to>
                                        <p:strVal val="visible"/>
                                      </p:to>
                                    </p:set>
                                  </p:childTnLst>
                                </p:cTn>
                              </p:par>
                            </p:childTnLst>
                          </p:cTn>
                        </p:par>
                        <p:par>
                          <p:cTn id="215" fill="hold" nodeType="afterGroup">
                            <p:stCondLst>
                              <p:cond delay="68000"/>
                            </p:stCondLst>
                            <p:childTnLst>
                              <p:par>
                                <p:cTn id="216" presetID="1" presetClass="entr" presetSubtype="0" fill="hold" grpId="0" nodeType="afterEffect">
                                  <p:stCondLst>
                                    <p:cond delay="1000"/>
                                  </p:stCondLst>
                                  <p:childTnLst>
                                    <p:set>
                                      <p:cBhvr>
                                        <p:cTn id="217" dur="1" fill="hold">
                                          <p:stCondLst>
                                            <p:cond delay="0"/>
                                          </p:stCondLst>
                                        </p:cTn>
                                        <p:tgtEl>
                                          <p:spTgt spid="77"/>
                                        </p:tgtEl>
                                        <p:attrNameLst>
                                          <p:attrName>style.visibility</p:attrName>
                                        </p:attrNameLst>
                                      </p:cBhvr>
                                      <p:to>
                                        <p:strVal val="visible"/>
                                      </p:to>
                                    </p:set>
                                  </p:childTnLst>
                                </p:cTn>
                              </p:par>
                            </p:childTnLst>
                          </p:cTn>
                        </p:par>
                        <p:par>
                          <p:cTn id="218" fill="hold" nodeType="afterGroup">
                            <p:stCondLst>
                              <p:cond delay="69000"/>
                            </p:stCondLst>
                            <p:childTnLst>
                              <p:par>
                                <p:cTn id="219" presetID="1" presetClass="entr" presetSubtype="0" fill="hold" grpId="0" nodeType="afterEffect">
                                  <p:stCondLst>
                                    <p:cond delay="1000"/>
                                  </p:stCondLst>
                                  <p:childTnLst>
                                    <p:set>
                                      <p:cBhvr>
                                        <p:cTn id="220" dur="1" fill="hold">
                                          <p:stCondLst>
                                            <p:cond delay="0"/>
                                          </p:stCondLst>
                                        </p:cTn>
                                        <p:tgtEl>
                                          <p:spTgt spid="78"/>
                                        </p:tgtEl>
                                        <p:attrNameLst>
                                          <p:attrName>style.visibility</p:attrName>
                                        </p:attrNameLst>
                                      </p:cBhvr>
                                      <p:to>
                                        <p:strVal val="visible"/>
                                      </p:to>
                                    </p:set>
                                  </p:childTnLst>
                                </p:cTn>
                              </p:par>
                            </p:childTnLst>
                          </p:cTn>
                        </p:par>
                        <p:par>
                          <p:cTn id="221" fill="hold" nodeType="afterGroup">
                            <p:stCondLst>
                              <p:cond delay="70000"/>
                            </p:stCondLst>
                            <p:childTnLst>
                              <p:par>
                                <p:cTn id="222" presetID="1" presetClass="entr" presetSubtype="0" fill="hold" grpId="0" nodeType="afterEffect">
                                  <p:stCondLst>
                                    <p:cond delay="1000"/>
                                  </p:stCondLst>
                                  <p:childTnLst>
                                    <p:set>
                                      <p:cBhvr>
                                        <p:cTn id="223" dur="1" fill="hold">
                                          <p:stCondLst>
                                            <p:cond delay="0"/>
                                          </p:stCondLst>
                                        </p:cTn>
                                        <p:tgtEl>
                                          <p:spTgt spid="79"/>
                                        </p:tgtEl>
                                        <p:attrNameLst>
                                          <p:attrName>style.visibility</p:attrName>
                                        </p:attrNameLst>
                                      </p:cBhvr>
                                      <p:to>
                                        <p:strVal val="visible"/>
                                      </p:to>
                                    </p:set>
                                  </p:childTnLst>
                                </p:cTn>
                              </p:par>
                            </p:childTnLst>
                          </p:cTn>
                        </p:par>
                        <p:par>
                          <p:cTn id="224" fill="hold" nodeType="afterGroup">
                            <p:stCondLst>
                              <p:cond delay="71000"/>
                            </p:stCondLst>
                            <p:childTnLst>
                              <p:par>
                                <p:cTn id="225" presetID="1" presetClass="entr" presetSubtype="0" fill="hold" grpId="0" nodeType="afterEffect">
                                  <p:stCondLst>
                                    <p:cond delay="1000"/>
                                  </p:stCondLst>
                                  <p:childTnLst>
                                    <p:set>
                                      <p:cBhvr>
                                        <p:cTn id="226" dur="1" fill="hold">
                                          <p:stCondLst>
                                            <p:cond delay="0"/>
                                          </p:stCondLst>
                                        </p:cTn>
                                        <p:tgtEl>
                                          <p:spTgt spid="80"/>
                                        </p:tgtEl>
                                        <p:attrNameLst>
                                          <p:attrName>style.visibility</p:attrName>
                                        </p:attrNameLst>
                                      </p:cBhvr>
                                      <p:to>
                                        <p:strVal val="visible"/>
                                      </p:to>
                                    </p:set>
                                  </p:childTnLst>
                                </p:cTn>
                              </p:par>
                            </p:childTnLst>
                          </p:cTn>
                        </p:par>
                        <p:par>
                          <p:cTn id="227" fill="hold" nodeType="afterGroup">
                            <p:stCondLst>
                              <p:cond delay="72000"/>
                            </p:stCondLst>
                            <p:childTnLst>
                              <p:par>
                                <p:cTn id="228" presetID="1" presetClass="entr" presetSubtype="0" fill="hold" grpId="0" nodeType="afterEffect">
                                  <p:stCondLst>
                                    <p:cond delay="1000"/>
                                  </p:stCondLst>
                                  <p:childTnLst>
                                    <p:set>
                                      <p:cBhvr>
                                        <p:cTn id="229" dur="1" fill="hold">
                                          <p:stCondLst>
                                            <p:cond delay="0"/>
                                          </p:stCondLst>
                                        </p:cTn>
                                        <p:tgtEl>
                                          <p:spTgt spid="81"/>
                                        </p:tgtEl>
                                        <p:attrNameLst>
                                          <p:attrName>style.visibility</p:attrName>
                                        </p:attrNameLst>
                                      </p:cBhvr>
                                      <p:to>
                                        <p:strVal val="visible"/>
                                      </p:to>
                                    </p:set>
                                  </p:childTnLst>
                                </p:cTn>
                              </p:par>
                            </p:childTnLst>
                          </p:cTn>
                        </p:par>
                        <p:par>
                          <p:cTn id="230" fill="hold" nodeType="afterGroup">
                            <p:stCondLst>
                              <p:cond delay="73000"/>
                            </p:stCondLst>
                            <p:childTnLst>
                              <p:par>
                                <p:cTn id="231" presetID="1" presetClass="entr" presetSubtype="0" fill="hold" grpId="0" nodeType="afterEffect">
                                  <p:stCondLst>
                                    <p:cond delay="1000"/>
                                  </p:stCondLst>
                                  <p:childTnLst>
                                    <p:set>
                                      <p:cBhvr>
                                        <p:cTn id="232" dur="1" fill="hold">
                                          <p:stCondLst>
                                            <p:cond delay="0"/>
                                          </p:stCondLst>
                                        </p:cTn>
                                        <p:tgtEl>
                                          <p:spTgt spid="82"/>
                                        </p:tgtEl>
                                        <p:attrNameLst>
                                          <p:attrName>style.visibility</p:attrName>
                                        </p:attrNameLst>
                                      </p:cBhvr>
                                      <p:to>
                                        <p:strVal val="visible"/>
                                      </p:to>
                                    </p:set>
                                  </p:childTnLst>
                                </p:cTn>
                              </p:par>
                            </p:childTnLst>
                          </p:cTn>
                        </p:par>
                        <p:par>
                          <p:cTn id="233" fill="hold" nodeType="afterGroup">
                            <p:stCondLst>
                              <p:cond delay="74000"/>
                            </p:stCondLst>
                            <p:childTnLst>
                              <p:par>
                                <p:cTn id="234" presetID="1" presetClass="entr" presetSubtype="0" fill="hold" grpId="0" nodeType="afterEffect">
                                  <p:stCondLst>
                                    <p:cond delay="1000"/>
                                  </p:stCondLst>
                                  <p:childTnLst>
                                    <p:set>
                                      <p:cBhvr>
                                        <p:cTn id="235" dur="1" fill="hold">
                                          <p:stCondLst>
                                            <p:cond delay="0"/>
                                          </p:stCondLst>
                                        </p:cTn>
                                        <p:tgtEl>
                                          <p:spTgt spid="83"/>
                                        </p:tgtEl>
                                        <p:attrNameLst>
                                          <p:attrName>style.visibility</p:attrName>
                                        </p:attrNameLst>
                                      </p:cBhvr>
                                      <p:to>
                                        <p:strVal val="visible"/>
                                      </p:to>
                                    </p:set>
                                  </p:childTnLst>
                                </p:cTn>
                              </p:par>
                            </p:childTnLst>
                          </p:cTn>
                        </p:par>
                        <p:par>
                          <p:cTn id="236" fill="hold" nodeType="afterGroup">
                            <p:stCondLst>
                              <p:cond delay="75000"/>
                            </p:stCondLst>
                            <p:childTnLst>
                              <p:par>
                                <p:cTn id="237" presetID="1" presetClass="entr" presetSubtype="0" fill="hold" grpId="0" nodeType="afterEffect">
                                  <p:stCondLst>
                                    <p:cond delay="1000"/>
                                  </p:stCondLst>
                                  <p:childTnLst>
                                    <p:set>
                                      <p:cBhvr>
                                        <p:cTn id="238" dur="1" fill="hold">
                                          <p:stCondLst>
                                            <p:cond delay="0"/>
                                          </p:stCondLst>
                                        </p:cTn>
                                        <p:tgtEl>
                                          <p:spTgt spid="84"/>
                                        </p:tgtEl>
                                        <p:attrNameLst>
                                          <p:attrName>style.visibility</p:attrName>
                                        </p:attrNameLst>
                                      </p:cBhvr>
                                      <p:to>
                                        <p:strVal val="visible"/>
                                      </p:to>
                                    </p:set>
                                  </p:childTnLst>
                                </p:cTn>
                              </p:par>
                            </p:childTnLst>
                          </p:cTn>
                        </p:par>
                        <p:par>
                          <p:cTn id="239" fill="hold" nodeType="afterGroup">
                            <p:stCondLst>
                              <p:cond delay="76000"/>
                            </p:stCondLst>
                            <p:childTnLst>
                              <p:par>
                                <p:cTn id="240" presetID="1" presetClass="entr" presetSubtype="0" fill="hold" grpId="0" nodeType="afterEffect">
                                  <p:stCondLst>
                                    <p:cond delay="1000"/>
                                  </p:stCondLst>
                                  <p:childTnLst>
                                    <p:set>
                                      <p:cBhvr>
                                        <p:cTn id="241" dur="1" fill="hold">
                                          <p:stCondLst>
                                            <p:cond delay="0"/>
                                          </p:stCondLst>
                                        </p:cTn>
                                        <p:tgtEl>
                                          <p:spTgt spid="85"/>
                                        </p:tgtEl>
                                        <p:attrNameLst>
                                          <p:attrName>style.visibility</p:attrName>
                                        </p:attrNameLst>
                                      </p:cBhvr>
                                      <p:to>
                                        <p:strVal val="visible"/>
                                      </p:to>
                                    </p:set>
                                  </p:childTnLst>
                                </p:cTn>
                              </p:par>
                            </p:childTnLst>
                          </p:cTn>
                        </p:par>
                        <p:par>
                          <p:cTn id="242" fill="hold" nodeType="afterGroup">
                            <p:stCondLst>
                              <p:cond delay="77000"/>
                            </p:stCondLst>
                            <p:childTnLst>
                              <p:par>
                                <p:cTn id="243" presetID="1" presetClass="entr" presetSubtype="0" fill="hold" grpId="0" nodeType="afterEffect">
                                  <p:stCondLst>
                                    <p:cond delay="1000"/>
                                  </p:stCondLst>
                                  <p:childTnLst>
                                    <p:set>
                                      <p:cBhvr>
                                        <p:cTn id="244" dur="1" fill="hold">
                                          <p:stCondLst>
                                            <p:cond delay="0"/>
                                          </p:stCondLst>
                                        </p:cTn>
                                        <p:tgtEl>
                                          <p:spTgt spid="86"/>
                                        </p:tgtEl>
                                        <p:attrNameLst>
                                          <p:attrName>style.visibility</p:attrName>
                                        </p:attrNameLst>
                                      </p:cBhvr>
                                      <p:to>
                                        <p:strVal val="visible"/>
                                      </p:to>
                                    </p:set>
                                  </p:childTnLst>
                                </p:cTn>
                              </p:par>
                            </p:childTnLst>
                          </p:cTn>
                        </p:par>
                        <p:par>
                          <p:cTn id="245" fill="hold" nodeType="afterGroup">
                            <p:stCondLst>
                              <p:cond delay="78000"/>
                            </p:stCondLst>
                            <p:childTnLst>
                              <p:par>
                                <p:cTn id="246" presetID="1" presetClass="entr" presetSubtype="0" fill="hold" grpId="0" nodeType="afterEffect">
                                  <p:stCondLst>
                                    <p:cond delay="1000"/>
                                  </p:stCondLst>
                                  <p:childTnLst>
                                    <p:set>
                                      <p:cBhvr>
                                        <p:cTn id="247" dur="1" fill="hold">
                                          <p:stCondLst>
                                            <p:cond delay="0"/>
                                          </p:stCondLst>
                                        </p:cTn>
                                        <p:tgtEl>
                                          <p:spTgt spid="87"/>
                                        </p:tgtEl>
                                        <p:attrNameLst>
                                          <p:attrName>style.visibility</p:attrName>
                                        </p:attrNameLst>
                                      </p:cBhvr>
                                      <p:to>
                                        <p:strVal val="visible"/>
                                      </p:to>
                                    </p:set>
                                  </p:childTnLst>
                                </p:cTn>
                              </p:par>
                            </p:childTnLst>
                          </p:cTn>
                        </p:par>
                        <p:par>
                          <p:cTn id="248" fill="hold" nodeType="afterGroup">
                            <p:stCondLst>
                              <p:cond delay="79000"/>
                            </p:stCondLst>
                            <p:childTnLst>
                              <p:par>
                                <p:cTn id="249" presetID="1" presetClass="entr" presetSubtype="0" fill="hold" grpId="0" nodeType="afterEffect">
                                  <p:stCondLst>
                                    <p:cond delay="1000"/>
                                  </p:stCondLst>
                                  <p:childTnLst>
                                    <p:set>
                                      <p:cBhvr>
                                        <p:cTn id="250" dur="1" fill="hold">
                                          <p:stCondLst>
                                            <p:cond delay="0"/>
                                          </p:stCondLst>
                                        </p:cTn>
                                        <p:tgtEl>
                                          <p:spTgt spid="88"/>
                                        </p:tgtEl>
                                        <p:attrNameLst>
                                          <p:attrName>style.visibility</p:attrName>
                                        </p:attrNameLst>
                                      </p:cBhvr>
                                      <p:to>
                                        <p:strVal val="visible"/>
                                      </p:to>
                                    </p:set>
                                  </p:childTnLst>
                                </p:cTn>
                              </p:par>
                            </p:childTnLst>
                          </p:cTn>
                        </p:par>
                        <p:par>
                          <p:cTn id="251" fill="hold" nodeType="afterGroup">
                            <p:stCondLst>
                              <p:cond delay="80000"/>
                            </p:stCondLst>
                            <p:childTnLst>
                              <p:par>
                                <p:cTn id="252" presetID="1" presetClass="entr" presetSubtype="0" fill="hold" grpId="0" nodeType="afterEffect">
                                  <p:stCondLst>
                                    <p:cond delay="1000"/>
                                  </p:stCondLst>
                                  <p:childTnLst>
                                    <p:set>
                                      <p:cBhvr>
                                        <p:cTn id="253" dur="1" fill="hold">
                                          <p:stCondLst>
                                            <p:cond delay="0"/>
                                          </p:stCondLst>
                                        </p:cTn>
                                        <p:tgtEl>
                                          <p:spTgt spid="89"/>
                                        </p:tgtEl>
                                        <p:attrNameLst>
                                          <p:attrName>style.visibility</p:attrName>
                                        </p:attrNameLst>
                                      </p:cBhvr>
                                      <p:to>
                                        <p:strVal val="visible"/>
                                      </p:to>
                                    </p:set>
                                  </p:childTnLst>
                                </p:cTn>
                              </p:par>
                            </p:childTnLst>
                          </p:cTn>
                        </p:par>
                        <p:par>
                          <p:cTn id="254" fill="hold" nodeType="afterGroup">
                            <p:stCondLst>
                              <p:cond delay="81000"/>
                            </p:stCondLst>
                            <p:childTnLst>
                              <p:par>
                                <p:cTn id="255" presetID="1" presetClass="entr" presetSubtype="0" fill="hold" grpId="0" nodeType="afterEffect">
                                  <p:stCondLst>
                                    <p:cond delay="1000"/>
                                  </p:stCondLst>
                                  <p:childTnLst>
                                    <p:set>
                                      <p:cBhvr>
                                        <p:cTn id="256" dur="1" fill="hold">
                                          <p:stCondLst>
                                            <p:cond delay="0"/>
                                          </p:stCondLst>
                                        </p:cTn>
                                        <p:tgtEl>
                                          <p:spTgt spid="90"/>
                                        </p:tgtEl>
                                        <p:attrNameLst>
                                          <p:attrName>style.visibility</p:attrName>
                                        </p:attrNameLst>
                                      </p:cBhvr>
                                      <p:to>
                                        <p:strVal val="visible"/>
                                      </p:to>
                                    </p:set>
                                  </p:childTnLst>
                                </p:cTn>
                              </p:par>
                            </p:childTnLst>
                          </p:cTn>
                        </p:par>
                        <p:par>
                          <p:cTn id="257" fill="hold" nodeType="afterGroup">
                            <p:stCondLst>
                              <p:cond delay="82000"/>
                            </p:stCondLst>
                            <p:childTnLst>
                              <p:par>
                                <p:cTn id="258" presetID="1" presetClass="entr" presetSubtype="0" fill="hold" grpId="0" nodeType="afterEffect">
                                  <p:stCondLst>
                                    <p:cond delay="1000"/>
                                  </p:stCondLst>
                                  <p:childTnLst>
                                    <p:set>
                                      <p:cBhvr>
                                        <p:cTn id="259" dur="1" fill="hold">
                                          <p:stCondLst>
                                            <p:cond delay="0"/>
                                          </p:stCondLst>
                                        </p:cTn>
                                        <p:tgtEl>
                                          <p:spTgt spid="91"/>
                                        </p:tgtEl>
                                        <p:attrNameLst>
                                          <p:attrName>style.visibility</p:attrName>
                                        </p:attrNameLst>
                                      </p:cBhvr>
                                      <p:to>
                                        <p:strVal val="visible"/>
                                      </p:to>
                                    </p:set>
                                  </p:childTnLst>
                                </p:cTn>
                              </p:par>
                            </p:childTnLst>
                          </p:cTn>
                        </p:par>
                        <p:par>
                          <p:cTn id="260" fill="hold" nodeType="afterGroup">
                            <p:stCondLst>
                              <p:cond delay="83000"/>
                            </p:stCondLst>
                            <p:childTnLst>
                              <p:par>
                                <p:cTn id="261" presetID="1" presetClass="entr" presetSubtype="0" fill="hold" grpId="0" nodeType="afterEffect">
                                  <p:stCondLst>
                                    <p:cond delay="1000"/>
                                  </p:stCondLst>
                                  <p:childTnLst>
                                    <p:set>
                                      <p:cBhvr>
                                        <p:cTn id="262" dur="1" fill="hold">
                                          <p:stCondLst>
                                            <p:cond delay="0"/>
                                          </p:stCondLst>
                                        </p:cTn>
                                        <p:tgtEl>
                                          <p:spTgt spid="92"/>
                                        </p:tgtEl>
                                        <p:attrNameLst>
                                          <p:attrName>style.visibility</p:attrName>
                                        </p:attrNameLst>
                                      </p:cBhvr>
                                      <p:to>
                                        <p:strVal val="visible"/>
                                      </p:to>
                                    </p:set>
                                  </p:childTnLst>
                                </p:cTn>
                              </p:par>
                            </p:childTnLst>
                          </p:cTn>
                        </p:par>
                        <p:par>
                          <p:cTn id="263" fill="hold" nodeType="afterGroup">
                            <p:stCondLst>
                              <p:cond delay="84000"/>
                            </p:stCondLst>
                            <p:childTnLst>
                              <p:par>
                                <p:cTn id="264" presetID="1" presetClass="entr" presetSubtype="0" fill="hold" grpId="0" nodeType="afterEffect">
                                  <p:stCondLst>
                                    <p:cond delay="1000"/>
                                  </p:stCondLst>
                                  <p:childTnLst>
                                    <p:set>
                                      <p:cBhvr>
                                        <p:cTn id="265" dur="1" fill="hold">
                                          <p:stCondLst>
                                            <p:cond delay="0"/>
                                          </p:stCondLst>
                                        </p:cTn>
                                        <p:tgtEl>
                                          <p:spTgt spid="93"/>
                                        </p:tgtEl>
                                        <p:attrNameLst>
                                          <p:attrName>style.visibility</p:attrName>
                                        </p:attrNameLst>
                                      </p:cBhvr>
                                      <p:to>
                                        <p:strVal val="visible"/>
                                      </p:to>
                                    </p:set>
                                  </p:childTnLst>
                                </p:cTn>
                              </p:par>
                            </p:childTnLst>
                          </p:cTn>
                        </p:par>
                        <p:par>
                          <p:cTn id="266" fill="hold" nodeType="afterGroup">
                            <p:stCondLst>
                              <p:cond delay="85000"/>
                            </p:stCondLst>
                            <p:childTnLst>
                              <p:par>
                                <p:cTn id="267" presetID="1" presetClass="entr" presetSubtype="0" fill="hold" grpId="0" nodeType="afterEffect">
                                  <p:stCondLst>
                                    <p:cond delay="1000"/>
                                  </p:stCondLst>
                                  <p:childTnLst>
                                    <p:set>
                                      <p:cBhvr>
                                        <p:cTn id="268" dur="1" fill="hold">
                                          <p:stCondLst>
                                            <p:cond delay="0"/>
                                          </p:stCondLst>
                                        </p:cTn>
                                        <p:tgtEl>
                                          <p:spTgt spid="94"/>
                                        </p:tgtEl>
                                        <p:attrNameLst>
                                          <p:attrName>style.visibility</p:attrName>
                                        </p:attrNameLst>
                                      </p:cBhvr>
                                      <p:to>
                                        <p:strVal val="visible"/>
                                      </p:to>
                                    </p:set>
                                  </p:childTnLst>
                                </p:cTn>
                              </p:par>
                            </p:childTnLst>
                          </p:cTn>
                        </p:par>
                        <p:par>
                          <p:cTn id="269" fill="hold" nodeType="afterGroup">
                            <p:stCondLst>
                              <p:cond delay="86000"/>
                            </p:stCondLst>
                            <p:childTnLst>
                              <p:par>
                                <p:cTn id="270" presetID="1" presetClass="entr" presetSubtype="0" fill="hold" grpId="0" nodeType="afterEffect">
                                  <p:stCondLst>
                                    <p:cond delay="1000"/>
                                  </p:stCondLst>
                                  <p:childTnLst>
                                    <p:set>
                                      <p:cBhvr>
                                        <p:cTn id="271" dur="1" fill="hold">
                                          <p:stCondLst>
                                            <p:cond delay="0"/>
                                          </p:stCondLst>
                                        </p:cTn>
                                        <p:tgtEl>
                                          <p:spTgt spid="95"/>
                                        </p:tgtEl>
                                        <p:attrNameLst>
                                          <p:attrName>style.visibility</p:attrName>
                                        </p:attrNameLst>
                                      </p:cBhvr>
                                      <p:to>
                                        <p:strVal val="visible"/>
                                      </p:to>
                                    </p:set>
                                  </p:childTnLst>
                                </p:cTn>
                              </p:par>
                            </p:childTnLst>
                          </p:cTn>
                        </p:par>
                        <p:par>
                          <p:cTn id="272" fill="hold" nodeType="afterGroup">
                            <p:stCondLst>
                              <p:cond delay="87000"/>
                            </p:stCondLst>
                            <p:childTnLst>
                              <p:par>
                                <p:cTn id="273" presetID="1" presetClass="entr" presetSubtype="0" fill="hold" grpId="0" nodeType="afterEffect">
                                  <p:stCondLst>
                                    <p:cond delay="1000"/>
                                  </p:stCondLst>
                                  <p:childTnLst>
                                    <p:set>
                                      <p:cBhvr>
                                        <p:cTn id="274" dur="1" fill="hold">
                                          <p:stCondLst>
                                            <p:cond delay="0"/>
                                          </p:stCondLst>
                                        </p:cTn>
                                        <p:tgtEl>
                                          <p:spTgt spid="96"/>
                                        </p:tgtEl>
                                        <p:attrNameLst>
                                          <p:attrName>style.visibility</p:attrName>
                                        </p:attrNameLst>
                                      </p:cBhvr>
                                      <p:to>
                                        <p:strVal val="visible"/>
                                      </p:to>
                                    </p:set>
                                  </p:childTnLst>
                                </p:cTn>
                              </p:par>
                            </p:childTnLst>
                          </p:cTn>
                        </p:par>
                        <p:par>
                          <p:cTn id="275" fill="hold" nodeType="afterGroup">
                            <p:stCondLst>
                              <p:cond delay="88000"/>
                            </p:stCondLst>
                            <p:childTnLst>
                              <p:par>
                                <p:cTn id="276" presetID="1" presetClass="entr" presetSubtype="0" fill="hold" grpId="0" nodeType="afterEffect">
                                  <p:stCondLst>
                                    <p:cond delay="1000"/>
                                  </p:stCondLst>
                                  <p:childTnLst>
                                    <p:set>
                                      <p:cBhvr>
                                        <p:cTn id="277" dur="1" fill="hold">
                                          <p:stCondLst>
                                            <p:cond delay="0"/>
                                          </p:stCondLst>
                                        </p:cTn>
                                        <p:tgtEl>
                                          <p:spTgt spid="97"/>
                                        </p:tgtEl>
                                        <p:attrNameLst>
                                          <p:attrName>style.visibility</p:attrName>
                                        </p:attrNameLst>
                                      </p:cBhvr>
                                      <p:to>
                                        <p:strVal val="visible"/>
                                      </p:to>
                                    </p:set>
                                  </p:childTnLst>
                                </p:cTn>
                              </p:par>
                            </p:childTnLst>
                          </p:cTn>
                        </p:par>
                        <p:par>
                          <p:cTn id="278" fill="hold" nodeType="afterGroup">
                            <p:stCondLst>
                              <p:cond delay="89000"/>
                            </p:stCondLst>
                            <p:childTnLst>
                              <p:par>
                                <p:cTn id="279" presetID="1" presetClass="entr" presetSubtype="0" fill="hold" grpId="0" nodeType="afterEffect">
                                  <p:stCondLst>
                                    <p:cond delay="1000"/>
                                  </p:stCondLst>
                                  <p:childTnLst>
                                    <p:set>
                                      <p:cBhvr>
                                        <p:cTn id="280" dur="1" fill="hold">
                                          <p:stCondLst>
                                            <p:cond delay="0"/>
                                          </p:stCondLst>
                                        </p:cTn>
                                        <p:tgtEl>
                                          <p:spTgt spid="98"/>
                                        </p:tgtEl>
                                        <p:attrNameLst>
                                          <p:attrName>style.visibility</p:attrName>
                                        </p:attrNameLst>
                                      </p:cBhvr>
                                      <p:to>
                                        <p:strVal val="visible"/>
                                      </p:to>
                                    </p:set>
                                  </p:childTnLst>
                                </p:cTn>
                              </p:par>
                            </p:childTnLst>
                          </p:cTn>
                        </p:par>
                        <p:par>
                          <p:cTn id="281" fill="hold" nodeType="afterGroup">
                            <p:stCondLst>
                              <p:cond delay="90000"/>
                            </p:stCondLst>
                            <p:childTnLst>
                              <p:par>
                                <p:cTn id="282" presetID="1" presetClass="entr" presetSubtype="0" fill="hold" grpId="0" nodeType="afterEffect">
                                  <p:stCondLst>
                                    <p:cond delay="1000"/>
                                  </p:stCondLst>
                                  <p:childTnLst>
                                    <p:set>
                                      <p:cBhvr>
                                        <p:cTn id="283" dur="1" fill="hold">
                                          <p:stCondLst>
                                            <p:cond delay="0"/>
                                          </p:stCondLst>
                                        </p:cTn>
                                        <p:tgtEl>
                                          <p:spTgt spid="99"/>
                                        </p:tgtEl>
                                        <p:attrNameLst>
                                          <p:attrName>style.visibility</p:attrName>
                                        </p:attrNameLst>
                                      </p:cBhvr>
                                      <p:to>
                                        <p:strVal val="visible"/>
                                      </p:to>
                                    </p:set>
                                  </p:childTnLst>
                                </p:cTn>
                              </p:par>
                            </p:childTnLst>
                          </p:cTn>
                        </p:par>
                        <p:par>
                          <p:cTn id="284" fill="hold" nodeType="afterGroup">
                            <p:stCondLst>
                              <p:cond delay="91000"/>
                            </p:stCondLst>
                            <p:childTnLst>
                              <p:par>
                                <p:cTn id="285" presetID="1" presetClass="entr" presetSubtype="0" fill="hold" grpId="0" nodeType="afterEffect">
                                  <p:stCondLst>
                                    <p:cond delay="1000"/>
                                  </p:stCondLst>
                                  <p:childTnLst>
                                    <p:set>
                                      <p:cBhvr>
                                        <p:cTn id="286" dur="1" fill="hold">
                                          <p:stCondLst>
                                            <p:cond delay="0"/>
                                          </p:stCondLst>
                                        </p:cTn>
                                        <p:tgtEl>
                                          <p:spTgt spid="100"/>
                                        </p:tgtEl>
                                        <p:attrNameLst>
                                          <p:attrName>style.visibility</p:attrName>
                                        </p:attrNameLst>
                                      </p:cBhvr>
                                      <p:to>
                                        <p:strVal val="visible"/>
                                      </p:to>
                                    </p:set>
                                  </p:childTnLst>
                                </p:cTn>
                              </p:par>
                            </p:childTnLst>
                          </p:cTn>
                        </p:par>
                        <p:par>
                          <p:cTn id="287" fill="hold" nodeType="afterGroup">
                            <p:stCondLst>
                              <p:cond delay="92000"/>
                            </p:stCondLst>
                            <p:childTnLst>
                              <p:par>
                                <p:cTn id="288" presetID="1" presetClass="entr" presetSubtype="0" fill="hold" grpId="0" nodeType="afterEffect">
                                  <p:stCondLst>
                                    <p:cond delay="1000"/>
                                  </p:stCondLst>
                                  <p:childTnLst>
                                    <p:set>
                                      <p:cBhvr>
                                        <p:cTn id="289" dur="1" fill="hold">
                                          <p:stCondLst>
                                            <p:cond delay="0"/>
                                          </p:stCondLst>
                                        </p:cTn>
                                        <p:tgtEl>
                                          <p:spTgt spid="101"/>
                                        </p:tgtEl>
                                        <p:attrNameLst>
                                          <p:attrName>style.visibility</p:attrName>
                                        </p:attrNameLst>
                                      </p:cBhvr>
                                      <p:to>
                                        <p:strVal val="visible"/>
                                      </p:to>
                                    </p:set>
                                  </p:childTnLst>
                                </p:cTn>
                              </p:par>
                            </p:childTnLst>
                          </p:cTn>
                        </p:par>
                        <p:par>
                          <p:cTn id="290" fill="hold" nodeType="afterGroup">
                            <p:stCondLst>
                              <p:cond delay="93000"/>
                            </p:stCondLst>
                            <p:childTnLst>
                              <p:par>
                                <p:cTn id="291" presetID="1" presetClass="entr" presetSubtype="0" fill="hold" grpId="0" nodeType="afterEffect">
                                  <p:stCondLst>
                                    <p:cond delay="1000"/>
                                  </p:stCondLst>
                                  <p:childTnLst>
                                    <p:set>
                                      <p:cBhvr>
                                        <p:cTn id="292" dur="1" fill="hold">
                                          <p:stCondLst>
                                            <p:cond delay="0"/>
                                          </p:stCondLst>
                                        </p:cTn>
                                        <p:tgtEl>
                                          <p:spTgt spid="102"/>
                                        </p:tgtEl>
                                        <p:attrNameLst>
                                          <p:attrName>style.visibility</p:attrName>
                                        </p:attrNameLst>
                                      </p:cBhvr>
                                      <p:to>
                                        <p:strVal val="visible"/>
                                      </p:to>
                                    </p:set>
                                  </p:childTnLst>
                                </p:cTn>
                              </p:par>
                            </p:childTnLst>
                          </p:cTn>
                        </p:par>
                        <p:par>
                          <p:cTn id="293" fill="hold" nodeType="afterGroup">
                            <p:stCondLst>
                              <p:cond delay="94000"/>
                            </p:stCondLst>
                            <p:childTnLst>
                              <p:par>
                                <p:cTn id="294" presetID="1" presetClass="entr" presetSubtype="0" fill="hold" grpId="0" nodeType="afterEffect">
                                  <p:stCondLst>
                                    <p:cond delay="1000"/>
                                  </p:stCondLst>
                                  <p:childTnLst>
                                    <p:set>
                                      <p:cBhvr>
                                        <p:cTn id="295" dur="1" fill="hold">
                                          <p:stCondLst>
                                            <p:cond delay="0"/>
                                          </p:stCondLst>
                                        </p:cTn>
                                        <p:tgtEl>
                                          <p:spTgt spid="103"/>
                                        </p:tgtEl>
                                        <p:attrNameLst>
                                          <p:attrName>style.visibility</p:attrName>
                                        </p:attrNameLst>
                                      </p:cBhvr>
                                      <p:to>
                                        <p:strVal val="visible"/>
                                      </p:to>
                                    </p:set>
                                  </p:childTnLst>
                                </p:cTn>
                              </p:par>
                            </p:childTnLst>
                          </p:cTn>
                        </p:par>
                        <p:par>
                          <p:cTn id="296" fill="hold" nodeType="afterGroup">
                            <p:stCondLst>
                              <p:cond delay="95000"/>
                            </p:stCondLst>
                            <p:childTnLst>
                              <p:par>
                                <p:cTn id="297" presetID="1" presetClass="entr" presetSubtype="0" fill="hold" grpId="0" nodeType="afterEffect">
                                  <p:stCondLst>
                                    <p:cond delay="1000"/>
                                  </p:stCondLst>
                                  <p:childTnLst>
                                    <p:set>
                                      <p:cBhvr>
                                        <p:cTn id="298" dur="1" fill="hold">
                                          <p:stCondLst>
                                            <p:cond delay="0"/>
                                          </p:stCondLst>
                                        </p:cTn>
                                        <p:tgtEl>
                                          <p:spTgt spid="104"/>
                                        </p:tgtEl>
                                        <p:attrNameLst>
                                          <p:attrName>style.visibility</p:attrName>
                                        </p:attrNameLst>
                                      </p:cBhvr>
                                      <p:to>
                                        <p:strVal val="visible"/>
                                      </p:to>
                                    </p:set>
                                  </p:childTnLst>
                                </p:cTn>
                              </p:par>
                            </p:childTnLst>
                          </p:cTn>
                        </p:par>
                        <p:par>
                          <p:cTn id="299" fill="hold" nodeType="afterGroup">
                            <p:stCondLst>
                              <p:cond delay="96000"/>
                            </p:stCondLst>
                            <p:childTnLst>
                              <p:par>
                                <p:cTn id="300" presetID="1" presetClass="entr" presetSubtype="0" fill="hold" grpId="0" nodeType="afterEffect">
                                  <p:stCondLst>
                                    <p:cond delay="1000"/>
                                  </p:stCondLst>
                                  <p:childTnLst>
                                    <p:set>
                                      <p:cBhvr>
                                        <p:cTn id="301" dur="1" fill="hold">
                                          <p:stCondLst>
                                            <p:cond delay="0"/>
                                          </p:stCondLst>
                                        </p:cTn>
                                        <p:tgtEl>
                                          <p:spTgt spid="105"/>
                                        </p:tgtEl>
                                        <p:attrNameLst>
                                          <p:attrName>style.visibility</p:attrName>
                                        </p:attrNameLst>
                                      </p:cBhvr>
                                      <p:to>
                                        <p:strVal val="visible"/>
                                      </p:to>
                                    </p:set>
                                  </p:childTnLst>
                                </p:cTn>
                              </p:par>
                            </p:childTnLst>
                          </p:cTn>
                        </p:par>
                        <p:par>
                          <p:cTn id="302" fill="hold" nodeType="afterGroup">
                            <p:stCondLst>
                              <p:cond delay="97000"/>
                            </p:stCondLst>
                            <p:childTnLst>
                              <p:par>
                                <p:cTn id="303" presetID="1" presetClass="entr" presetSubtype="0" fill="hold" grpId="0" nodeType="afterEffect">
                                  <p:stCondLst>
                                    <p:cond delay="1000"/>
                                  </p:stCondLst>
                                  <p:childTnLst>
                                    <p:set>
                                      <p:cBhvr>
                                        <p:cTn id="304" dur="1" fill="hold">
                                          <p:stCondLst>
                                            <p:cond delay="0"/>
                                          </p:stCondLst>
                                        </p:cTn>
                                        <p:tgtEl>
                                          <p:spTgt spid="106"/>
                                        </p:tgtEl>
                                        <p:attrNameLst>
                                          <p:attrName>style.visibility</p:attrName>
                                        </p:attrNameLst>
                                      </p:cBhvr>
                                      <p:to>
                                        <p:strVal val="visible"/>
                                      </p:to>
                                    </p:set>
                                  </p:childTnLst>
                                </p:cTn>
                              </p:par>
                            </p:childTnLst>
                          </p:cTn>
                        </p:par>
                        <p:par>
                          <p:cTn id="305" fill="hold" nodeType="afterGroup">
                            <p:stCondLst>
                              <p:cond delay="98000"/>
                            </p:stCondLst>
                            <p:childTnLst>
                              <p:par>
                                <p:cTn id="306" presetID="1" presetClass="entr" presetSubtype="0" fill="hold" grpId="0" nodeType="afterEffect">
                                  <p:stCondLst>
                                    <p:cond delay="1000"/>
                                  </p:stCondLst>
                                  <p:childTnLst>
                                    <p:set>
                                      <p:cBhvr>
                                        <p:cTn id="307" dur="1" fill="hold">
                                          <p:stCondLst>
                                            <p:cond delay="0"/>
                                          </p:stCondLst>
                                        </p:cTn>
                                        <p:tgtEl>
                                          <p:spTgt spid="107"/>
                                        </p:tgtEl>
                                        <p:attrNameLst>
                                          <p:attrName>style.visibility</p:attrName>
                                        </p:attrNameLst>
                                      </p:cBhvr>
                                      <p:to>
                                        <p:strVal val="visible"/>
                                      </p:to>
                                    </p:set>
                                  </p:childTnLst>
                                </p:cTn>
                              </p:par>
                            </p:childTnLst>
                          </p:cTn>
                        </p:par>
                        <p:par>
                          <p:cTn id="308" fill="hold" nodeType="afterGroup">
                            <p:stCondLst>
                              <p:cond delay="99000"/>
                            </p:stCondLst>
                            <p:childTnLst>
                              <p:par>
                                <p:cTn id="309" presetID="1" presetClass="entr" presetSubtype="0" fill="hold" grpId="0" nodeType="afterEffect">
                                  <p:stCondLst>
                                    <p:cond delay="1000"/>
                                  </p:stCondLst>
                                  <p:childTnLst>
                                    <p:set>
                                      <p:cBhvr>
                                        <p:cTn id="310" dur="1" fill="hold">
                                          <p:stCondLst>
                                            <p:cond delay="0"/>
                                          </p:stCondLst>
                                        </p:cTn>
                                        <p:tgtEl>
                                          <p:spTgt spid="108"/>
                                        </p:tgtEl>
                                        <p:attrNameLst>
                                          <p:attrName>style.visibility</p:attrName>
                                        </p:attrNameLst>
                                      </p:cBhvr>
                                      <p:to>
                                        <p:strVal val="visible"/>
                                      </p:to>
                                    </p:set>
                                  </p:childTnLst>
                                </p:cTn>
                              </p:par>
                            </p:childTnLst>
                          </p:cTn>
                        </p:par>
                        <p:par>
                          <p:cTn id="311" fill="hold" nodeType="afterGroup">
                            <p:stCondLst>
                              <p:cond delay="100000"/>
                            </p:stCondLst>
                            <p:childTnLst>
                              <p:par>
                                <p:cTn id="312" presetID="1" presetClass="entr" presetSubtype="0" fill="hold" grpId="0" nodeType="afterEffect">
                                  <p:stCondLst>
                                    <p:cond delay="1000"/>
                                  </p:stCondLst>
                                  <p:childTnLst>
                                    <p:set>
                                      <p:cBhvr>
                                        <p:cTn id="313" dur="1" fill="hold">
                                          <p:stCondLst>
                                            <p:cond delay="0"/>
                                          </p:stCondLst>
                                        </p:cTn>
                                        <p:tgtEl>
                                          <p:spTgt spid="109"/>
                                        </p:tgtEl>
                                        <p:attrNameLst>
                                          <p:attrName>style.visibility</p:attrName>
                                        </p:attrNameLst>
                                      </p:cBhvr>
                                      <p:to>
                                        <p:strVal val="visible"/>
                                      </p:to>
                                    </p:set>
                                  </p:childTnLst>
                                </p:cTn>
                              </p:par>
                            </p:childTnLst>
                          </p:cTn>
                        </p:par>
                        <p:par>
                          <p:cTn id="314" fill="hold" nodeType="afterGroup">
                            <p:stCondLst>
                              <p:cond delay="101000"/>
                            </p:stCondLst>
                            <p:childTnLst>
                              <p:par>
                                <p:cTn id="315" presetID="1" presetClass="entr" presetSubtype="0" fill="hold" grpId="0" nodeType="afterEffect">
                                  <p:stCondLst>
                                    <p:cond delay="1000"/>
                                  </p:stCondLst>
                                  <p:childTnLst>
                                    <p:set>
                                      <p:cBhvr>
                                        <p:cTn id="316" dur="1" fill="hold">
                                          <p:stCondLst>
                                            <p:cond delay="0"/>
                                          </p:stCondLst>
                                        </p:cTn>
                                        <p:tgtEl>
                                          <p:spTgt spid="110"/>
                                        </p:tgtEl>
                                        <p:attrNameLst>
                                          <p:attrName>style.visibility</p:attrName>
                                        </p:attrNameLst>
                                      </p:cBhvr>
                                      <p:to>
                                        <p:strVal val="visible"/>
                                      </p:to>
                                    </p:set>
                                  </p:childTnLst>
                                </p:cTn>
                              </p:par>
                            </p:childTnLst>
                          </p:cTn>
                        </p:par>
                        <p:par>
                          <p:cTn id="317" fill="hold" nodeType="afterGroup">
                            <p:stCondLst>
                              <p:cond delay="102000"/>
                            </p:stCondLst>
                            <p:childTnLst>
                              <p:par>
                                <p:cTn id="318" presetID="1" presetClass="entr" presetSubtype="0" fill="hold" grpId="0" nodeType="afterEffect">
                                  <p:stCondLst>
                                    <p:cond delay="1000"/>
                                  </p:stCondLst>
                                  <p:childTnLst>
                                    <p:set>
                                      <p:cBhvr>
                                        <p:cTn id="319" dur="1" fill="hold">
                                          <p:stCondLst>
                                            <p:cond delay="0"/>
                                          </p:stCondLst>
                                        </p:cTn>
                                        <p:tgtEl>
                                          <p:spTgt spid="111"/>
                                        </p:tgtEl>
                                        <p:attrNameLst>
                                          <p:attrName>style.visibility</p:attrName>
                                        </p:attrNameLst>
                                      </p:cBhvr>
                                      <p:to>
                                        <p:strVal val="visible"/>
                                      </p:to>
                                    </p:set>
                                  </p:childTnLst>
                                </p:cTn>
                              </p:par>
                            </p:childTnLst>
                          </p:cTn>
                        </p:par>
                        <p:par>
                          <p:cTn id="320" fill="hold" nodeType="afterGroup">
                            <p:stCondLst>
                              <p:cond delay="103000"/>
                            </p:stCondLst>
                            <p:childTnLst>
                              <p:par>
                                <p:cTn id="321" presetID="1" presetClass="entr" presetSubtype="0" fill="hold" grpId="0" nodeType="afterEffect">
                                  <p:stCondLst>
                                    <p:cond delay="1000"/>
                                  </p:stCondLst>
                                  <p:childTnLst>
                                    <p:set>
                                      <p:cBhvr>
                                        <p:cTn id="322" dur="1" fill="hold">
                                          <p:stCondLst>
                                            <p:cond delay="0"/>
                                          </p:stCondLst>
                                        </p:cTn>
                                        <p:tgtEl>
                                          <p:spTgt spid="112"/>
                                        </p:tgtEl>
                                        <p:attrNameLst>
                                          <p:attrName>style.visibility</p:attrName>
                                        </p:attrNameLst>
                                      </p:cBhvr>
                                      <p:to>
                                        <p:strVal val="visible"/>
                                      </p:to>
                                    </p:set>
                                  </p:childTnLst>
                                </p:cTn>
                              </p:par>
                            </p:childTnLst>
                          </p:cTn>
                        </p:par>
                        <p:par>
                          <p:cTn id="323" fill="hold" nodeType="afterGroup">
                            <p:stCondLst>
                              <p:cond delay="104000"/>
                            </p:stCondLst>
                            <p:childTnLst>
                              <p:par>
                                <p:cTn id="324" presetID="1" presetClass="entr" presetSubtype="0" fill="hold" grpId="0" nodeType="afterEffect">
                                  <p:stCondLst>
                                    <p:cond delay="1000"/>
                                  </p:stCondLst>
                                  <p:childTnLst>
                                    <p:set>
                                      <p:cBhvr>
                                        <p:cTn id="325" dur="1" fill="hold">
                                          <p:stCondLst>
                                            <p:cond delay="0"/>
                                          </p:stCondLst>
                                        </p:cTn>
                                        <p:tgtEl>
                                          <p:spTgt spid="113"/>
                                        </p:tgtEl>
                                        <p:attrNameLst>
                                          <p:attrName>style.visibility</p:attrName>
                                        </p:attrNameLst>
                                      </p:cBhvr>
                                      <p:to>
                                        <p:strVal val="visible"/>
                                      </p:to>
                                    </p:set>
                                  </p:childTnLst>
                                </p:cTn>
                              </p:par>
                            </p:childTnLst>
                          </p:cTn>
                        </p:par>
                        <p:par>
                          <p:cTn id="326" fill="hold" nodeType="afterGroup">
                            <p:stCondLst>
                              <p:cond delay="105000"/>
                            </p:stCondLst>
                            <p:childTnLst>
                              <p:par>
                                <p:cTn id="327" presetID="1" presetClass="entr" presetSubtype="0" fill="hold" grpId="0" nodeType="afterEffect">
                                  <p:stCondLst>
                                    <p:cond delay="1000"/>
                                  </p:stCondLst>
                                  <p:childTnLst>
                                    <p:set>
                                      <p:cBhvr>
                                        <p:cTn id="328" dur="1" fill="hold">
                                          <p:stCondLst>
                                            <p:cond delay="0"/>
                                          </p:stCondLst>
                                        </p:cTn>
                                        <p:tgtEl>
                                          <p:spTgt spid="114"/>
                                        </p:tgtEl>
                                        <p:attrNameLst>
                                          <p:attrName>style.visibility</p:attrName>
                                        </p:attrNameLst>
                                      </p:cBhvr>
                                      <p:to>
                                        <p:strVal val="visible"/>
                                      </p:to>
                                    </p:set>
                                  </p:childTnLst>
                                </p:cTn>
                              </p:par>
                            </p:childTnLst>
                          </p:cTn>
                        </p:par>
                        <p:par>
                          <p:cTn id="329" fill="hold" nodeType="afterGroup">
                            <p:stCondLst>
                              <p:cond delay="106000"/>
                            </p:stCondLst>
                            <p:childTnLst>
                              <p:par>
                                <p:cTn id="330" presetID="1" presetClass="entr" presetSubtype="0" fill="hold" grpId="0" nodeType="afterEffect">
                                  <p:stCondLst>
                                    <p:cond delay="1000"/>
                                  </p:stCondLst>
                                  <p:childTnLst>
                                    <p:set>
                                      <p:cBhvr>
                                        <p:cTn id="331" dur="1" fill="hold">
                                          <p:stCondLst>
                                            <p:cond delay="0"/>
                                          </p:stCondLst>
                                        </p:cTn>
                                        <p:tgtEl>
                                          <p:spTgt spid="115"/>
                                        </p:tgtEl>
                                        <p:attrNameLst>
                                          <p:attrName>style.visibility</p:attrName>
                                        </p:attrNameLst>
                                      </p:cBhvr>
                                      <p:to>
                                        <p:strVal val="visible"/>
                                      </p:to>
                                    </p:set>
                                  </p:childTnLst>
                                </p:cTn>
                              </p:par>
                            </p:childTnLst>
                          </p:cTn>
                        </p:par>
                        <p:par>
                          <p:cTn id="332" fill="hold" nodeType="afterGroup">
                            <p:stCondLst>
                              <p:cond delay="107000"/>
                            </p:stCondLst>
                            <p:childTnLst>
                              <p:par>
                                <p:cTn id="333" presetID="1" presetClass="entr" presetSubtype="0" fill="hold" grpId="0" nodeType="afterEffect">
                                  <p:stCondLst>
                                    <p:cond delay="1000"/>
                                  </p:stCondLst>
                                  <p:childTnLst>
                                    <p:set>
                                      <p:cBhvr>
                                        <p:cTn id="334" dur="1" fill="hold">
                                          <p:stCondLst>
                                            <p:cond delay="0"/>
                                          </p:stCondLst>
                                        </p:cTn>
                                        <p:tgtEl>
                                          <p:spTgt spid="116"/>
                                        </p:tgtEl>
                                        <p:attrNameLst>
                                          <p:attrName>style.visibility</p:attrName>
                                        </p:attrNameLst>
                                      </p:cBhvr>
                                      <p:to>
                                        <p:strVal val="visible"/>
                                      </p:to>
                                    </p:set>
                                  </p:childTnLst>
                                </p:cTn>
                              </p:par>
                            </p:childTnLst>
                          </p:cTn>
                        </p:par>
                        <p:par>
                          <p:cTn id="335" fill="hold" nodeType="afterGroup">
                            <p:stCondLst>
                              <p:cond delay="108000"/>
                            </p:stCondLst>
                            <p:childTnLst>
                              <p:par>
                                <p:cTn id="336" presetID="1" presetClass="entr" presetSubtype="0" fill="hold" grpId="0" nodeType="afterEffect">
                                  <p:stCondLst>
                                    <p:cond delay="1000"/>
                                  </p:stCondLst>
                                  <p:childTnLst>
                                    <p:set>
                                      <p:cBhvr>
                                        <p:cTn id="337" dur="1" fill="hold">
                                          <p:stCondLst>
                                            <p:cond delay="0"/>
                                          </p:stCondLst>
                                        </p:cTn>
                                        <p:tgtEl>
                                          <p:spTgt spid="117"/>
                                        </p:tgtEl>
                                        <p:attrNameLst>
                                          <p:attrName>style.visibility</p:attrName>
                                        </p:attrNameLst>
                                      </p:cBhvr>
                                      <p:to>
                                        <p:strVal val="visible"/>
                                      </p:to>
                                    </p:set>
                                  </p:childTnLst>
                                </p:cTn>
                              </p:par>
                            </p:childTnLst>
                          </p:cTn>
                        </p:par>
                        <p:par>
                          <p:cTn id="338" fill="hold" nodeType="afterGroup">
                            <p:stCondLst>
                              <p:cond delay="109000"/>
                            </p:stCondLst>
                            <p:childTnLst>
                              <p:par>
                                <p:cTn id="339" presetID="1" presetClass="entr" presetSubtype="0" fill="hold" grpId="0" nodeType="afterEffect">
                                  <p:stCondLst>
                                    <p:cond delay="1000"/>
                                  </p:stCondLst>
                                  <p:childTnLst>
                                    <p:set>
                                      <p:cBhvr>
                                        <p:cTn id="340" dur="1" fill="hold">
                                          <p:stCondLst>
                                            <p:cond delay="0"/>
                                          </p:stCondLst>
                                        </p:cTn>
                                        <p:tgtEl>
                                          <p:spTgt spid="118"/>
                                        </p:tgtEl>
                                        <p:attrNameLst>
                                          <p:attrName>style.visibility</p:attrName>
                                        </p:attrNameLst>
                                      </p:cBhvr>
                                      <p:to>
                                        <p:strVal val="visible"/>
                                      </p:to>
                                    </p:set>
                                  </p:childTnLst>
                                </p:cTn>
                              </p:par>
                            </p:childTnLst>
                          </p:cTn>
                        </p:par>
                        <p:par>
                          <p:cTn id="341" fill="hold" nodeType="afterGroup">
                            <p:stCondLst>
                              <p:cond delay="110000"/>
                            </p:stCondLst>
                            <p:childTnLst>
                              <p:par>
                                <p:cTn id="342" presetID="1" presetClass="entr" presetSubtype="0" fill="hold" grpId="0" nodeType="afterEffect">
                                  <p:stCondLst>
                                    <p:cond delay="1000"/>
                                  </p:stCondLst>
                                  <p:childTnLst>
                                    <p:set>
                                      <p:cBhvr>
                                        <p:cTn id="343" dur="1" fill="hold">
                                          <p:stCondLst>
                                            <p:cond delay="0"/>
                                          </p:stCondLst>
                                        </p:cTn>
                                        <p:tgtEl>
                                          <p:spTgt spid="119"/>
                                        </p:tgtEl>
                                        <p:attrNameLst>
                                          <p:attrName>style.visibility</p:attrName>
                                        </p:attrNameLst>
                                      </p:cBhvr>
                                      <p:to>
                                        <p:strVal val="visible"/>
                                      </p:to>
                                    </p:set>
                                  </p:childTnLst>
                                </p:cTn>
                              </p:par>
                            </p:childTnLst>
                          </p:cTn>
                        </p:par>
                        <p:par>
                          <p:cTn id="344" fill="hold" nodeType="afterGroup">
                            <p:stCondLst>
                              <p:cond delay="111000"/>
                            </p:stCondLst>
                            <p:childTnLst>
                              <p:par>
                                <p:cTn id="345" presetID="1" presetClass="entr" presetSubtype="0" fill="hold" grpId="0" nodeType="afterEffect">
                                  <p:stCondLst>
                                    <p:cond delay="1000"/>
                                  </p:stCondLst>
                                  <p:childTnLst>
                                    <p:set>
                                      <p:cBhvr>
                                        <p:cTn id="346" dur="1" fill="hold">
                                          <p:stCondLst>
                                            <p:cond delay="0"/>
                                          </p:stCondLst>
                                        </p:cTn>
                                        <p:tgtEl>
                                          <p:spTgt spid="120"/>
                                        </p:tgtEl>
                                        <p:attrNameLst>
                                          <p:attrName>style.visibility</p:attrName>
                                        </p:attrNameLst>
                                      </p:cBhvr>
                                      <p:to>
                                        <p:strVal val="visible"/>
                                      </p:to>
                                    </p:set>
                                  </p:childTnLst>
                                </p:cTn>
                              </p:par>
                            </p:childTnLst>
                          </p:cTn>
                        </p:par>
                        <p:par>
                          <p:cTn id="347" fill="hold" nodeType="afterGroup">
                            <p:stCondLst>
                              <p:cond delay="112000"/>
                            </p:stCondLst>
                            <p:childTnLst>
                              <p:par>
                                <p:cTn id="348" presetID="1" presetClass="entr" presetSubtype="0" fill="hold" grpId="0" nodeType="afterEffect">
                                  <p:stCondLst>
                                    <p:cond delay="1000"/>
                                  </p:stCondLst>
                                  <p:childTnLst>
                                    <p:set>
                                      <p:cBhvr>
                                        <p:cTn id="349" dur="1" fill="hold">
                                          <p:stCondLst>
                                            <p:cond delay="0"/>
                                          </p:stCondLst>
                                        </p:cTn>
                                        <p:tgtEl>
                                          <p:spTgt spid="121"/>
                                        </p:tgtEl>
                                        <p:attrNameLst>
                                          <p:attrName>style.visibility</p:attrName>
                                        </p:attrNameLst>
                                      </p:cBhvr>
                                      <p:to>
                                        <p:strVal val="visible"/>
                                      </p:to>
                                    </p:set>
                                  </p:childTnLst>
                                </p:cTn>
                              </p:par>
                            </p:childTnLst>
                          </p:cTn>
                        </p:par>
                        <p:par>
                          <p:cTn id="350" fill="hold" nodeType="afterGroup">
                            <p:stCondLst>
                              <p:cond delay="113000"/>
                            </p:stCondLst>
                            <p:childTnLst>
                              <p:par>
                                <p:cTn id="351" presetID="1" presetClass="entr" presetSubtype="0" fill="hold" grpId="0" nodeType="afterEffect">
                                  <p:stCondLst>
                                    <p:cond delay="1000"/>
                                  </p:stCondLst>
                                  <p:childTnLst>
                                    <p:set>
                                      <p:cBhvr>
                                        <p:cTn id="352" dur="1" fill="hold">
                                          <p:stCondLst>
                                            <p:cond delay="0"/>
                                          </p:stCondLst>
                                        </p:cTn>
                                        <p:tgtEl>
                                          <p:spTgt spid="122"/>
                                        </p:tgtEl>
                                        <p:attrNameLst>
                                          <p:attrName>style.visibility</p:attrName>
                                        </p:attrNameLst>
                                      </p:cBhvr>
                                      <p:to>
                                        <p:strVal val="visible"/>
                                      </p:to>
                                    </p:set>
                                  </p:childTnLst>
                                </p:cTn>
                              </p:par>
                            </p:childTnLst>
                          </p:cTn>
                        </p:par>
                        <p:par>
                          <p:cTn id="353" fill="hold" nodeType="afterGroup">
                            <p:stCondLst>
                              <p:cond delay="114000"/>
                            </p:stCondLst>
                            <p:childTnLst>
                              <p:par>
                                <p:cTn id="354" presetID="1" presetClass="entr" presetSubtype="0" fill="hold" grpId="0" nodeType="afterEffect">
                                  <p:stCondLst>
                                    <p:cond delay="1000"/>
                                  </p:stCondLst>
                                  <p:childTnLst>
                                    <p:set>
                                      <p:cBhvr>
                                        <p:cTn id="355" dur="1" fill="hold">
                                          <p:stCondLst>
                                            <p:cond delay="0"/>
                                          </p:stCondLst>
                                        </p:cTn>
                                        <p:tgtEl>
                                          <p:spTgt spid="123"/>
                                        </p:tgtEl>
                                        <p:attrNameLst>
                                          <p:attrName>style.visibility</p:attrName>
                                        </p:attrNameLst>
                                      </p:cBhvr>
                                      <p:to>
                                        <p:strVal val="visible"/>
                                      </p:to>
                                    </p:set>
                                  </p:childTnLst>
                                </p:cTn>
                              </p:par>
                            </p:childTnLst>
                          </p:cTn>
                        </p:par>
                        <p:par>
                          <p:cTn id="356" fill="hold" nodeType="afterGroup">
                            <p:stCondLst>
                              <p:cond delay="115000"/>
                            </p:stCondLst>
                            <p:childTnLst>
                              <p:par>
                                <p:cTn id="357" presetID="1" presetClass="entr" presetSubtype="0" fill="hold" grpId="0" nodeType="afterEffect">
                                  <p:stCondLst>
                                    <p:cond delay="1000"/>
                                  </p:stCondLst>
                                  <p:childTnLst>
                                    <p:set>
                                      <p:cBhvr>
                                        <p:cTn id="358" dur="1" fill="hold">
                                          <p:stCondLst>
                                            <p:cond delay="0"/>
                                          </p:stCondLst>
                                        </p:cTn>
                                        <p:tgtEl>
                                          <p:spTgt spid="124"/>
                                        </p:tgtEl>
                                        <p:attrNameLst>
                                          <p:attrName>style.visibility</p:attrName>
                                        </p:attrNameLst>
                                      </p:cBhvr>
                                      <p:to>
                                        <p:strVal val="visible"/>
                                      </p:to>
                                    </p:set>
                                  </p:childTnLst>
                                </p:cTn>
                              </p:par>
                            </p:childTnLst>
                          </p:cTn>
                        </p:par>
                        <p:par>
                          <p:cTn id="359" fill="hold" nodeType="afterGroup">
                            <p:stCondLst>
                              <p:cond delay="116000"/>
                            </p:stCondLst>
                            <p:childTnLst>
                              <p:par>
                                <p:cTn id="360" presetID="1" presetClass="entr" presetSubtype="0" fill="hold" grpId="0" nodeType="afterEffect">
                                  <p:stCondLst>
                                    <p:cond delay="1000"/>
                                  </p:stCondLst>
                                  <p:childTnLst>
                                    <p:set>
                                      <p:cBhvr>
                                        <p:cTn id="361" dur="1" fill="hold">
                                          <p:stCondLst>
                                            <p:cond delay="0"/>
                                          </p:stCondLst>
                                        </p:cTn>
                                        <p:tgtEl>
                                          <p:spTgt spid="125"/>
                                        </p:tgtEl>
                                        <p:attrNameLst>
                                          <p:attrName>style.visibility</p:attrName>
                                        </p:attrNameLst>
                                      </p:cBhvr>
                                      <p:to>
                                        <p:strVal val="visible"/>
                                      </p:to>
                                    </p:set>
                                  </p:childTnLst>
                                </p:cTn>
                              </p:par>
                            </p:childTnLst>
                          </p:cTn>
                        </p:par>
                        <p:par>
                          <p:cTn id="362" fill="hold" nodeType="afterGroup">
                            <p:stCondLst>
                              <p:cond delay="117000"/>
                            </p:stCondLst>
                            <p:childTnLst>
                              <p:par>
                                <p:cTn id="363" presetID="1" presetClass="entr" presetSubtype="0" fill="hold" grpId="0" nodeType="afterEffect">
                                  <p:stCondLst>
                                    <p:cond delay="1000"/>
                                  </p:stCondLst>
                                  <p:childTnLst>
                                    <p:set>
                                      <p:cBhvr>
                                        <p:cTn id="364" dur="1" fill="hold">
                                          <p:stCondLst>
                                            <p:cond delay="0"/>
                                          </p:stCondLst>
                                        </p:cTn>
                                        <p:tgtEl>
                                          <p:spTgt spid="126"/>
                                        </p:tgtEl>
                                        <p:attrNameLst>
                                          <p:attrName>style.visibility</p:attrName>
                                        </p:attrNameLst>
                                      </p:cBhvr>
                                      <p:to>
                                        <p:strVal val="visible"/>
                                      </p:to>
                                    </p:set>
                                  </p:childTnLst>
                                </p:cTn>
                              </p:par>
                            </p:childTnLst>
                          </p:cTn>
                        </p:par>
                        <p:par>
                          <p:cTn id="365" fill="hold" nodeType="afterGroup">
                            <p:stCondLst>
                              <p:cond delay="118000"/>
                            </p:stCondLst>
                            <p:childTnLst>
                              <p:par>
                                <p:cTn id="366" presetID="1" presetClass="entr" presetSubtype="0" fill="hold" grpId="0" nodeType="afterEffect">
                                  <p:stCondLst>
                                    <p:cond delay="1000"/>
                                  </p:stCondLst>
                                  <p:childTnLst>
                                    <p:set>
                                      <p:cBhvr>
                                        <p:cTn id="367"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66"/>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12"/>
          <p:cNvGraphicFramePr>
            <a:graphicFrameLocks noChangeAspect="1"/>
          </p:cNvGraphicFramePr>
          <p:nvPr/>
        </p:nvGraphicFramePr>
        <p:xfrm>
          <a:off x="428625" y="388938"/>
          <a:ext cx="1316038" cy="1416050"/>
        </p:xfrm>
        <a:graphic>
          <a:graphicData uri="http://schemas.openxmlformats.org/presentationml/2006/ole">
            <mc:AlternateContent xmlns:mc="http://schemas.openxmlformats.org/markup-compatibility/2006">
              <mc:Choice xmlns:v="urn:schemas-microsoft-com:vml" Requires="v">
                <p:oleObj spid="_x0000_s7259" r:id="rId4" imgW="936000" imgH="1007640" progId="Flash.Movie">
                  <p:embed/>
                </p:oleObj>
              </mc:Choice>
              <mc:Fallback>
                <p:oleObj r:id="rId4" imgW="936000" imgH="1007640" progId="Flash.Movi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88938"/>
                        <a:ext cx="131603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1" name="Object 11"/>
          <p:cNvGraphicFramePr>
            <a:graphicFrameLocks noChangeAspect="1"/>
          </p:cNvGraphicFramePr>
          <p:nvPr/>
        </p:nvGraphicFramePr>
        <p:xfrm>
          <a:off x="2500313" y="388938"/>
          <a:ext cx="1428750" cy="1506537"/>
        </p:xfrm>
        <a:graphic>
          <a:graphicData uri="http://schemas.openxmlformats.org/presentationml/2006/ole">
            <mc:AlternateContent xmlns:mc="http://schemas.openxmlformats.org/markup-compatibility/2006">
              <mc:Choice xmlns:v="urn:schemas-microsoft-com:vml" Requires="v">
                <p:oleObj spid="_x0000_s7260" r:id="rId6" imgW="974880" imgH="1033920" progId="Flash.Movie">
                  <p:embed/>
                </p:oleObj>
              </mc:Choice>
              <mc:Fallback>
                <p:oleObj r:id="rId6" imgW="974880" imgH="1033920" progId="Flash.Movie">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313" y="388938"/>
                        <a:ext cx="142875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2" name="Object 10"/>
          <p:cNvGraphicFramePr>
            <a:graphicFrameLocks noChangeAspect="1"/>
          </p:cNvGraphicFramePr>
          <p:nvPr/>
        </p:nvGraphicFramePr>
        <p:xfrm>
          <a:off x="4786313" y="388938"/>
          <a:ext cx="1643062" cy="1276350"/>
        </p:xfrm>
        <a:graphic>
          <a:graphicData uri="http://schemas.openxmlformats.org/presentationml/2006/ole">
            <mc:AlternateContent xmlns:mc="http://schemas.openxmlformats.org/markup-compatibility/2006">
              <mc:Choice xmlns:v="urn:schemas-microsoft-com:vml" Requires="v">
                <p:oleObj spid="_x0000_s7261" r:id="rId8" imgW="1522800" imgH="1189440" progId="Flash.Movie">
                  <p:embed/>
                </p:oleObj>
              </mc:Choice>
              <mc:Fallback>
                <p:oleObj r:id="rId8" imgW="1522800" imgH="1189440" progId="Flash.Movie">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6313" y="388938"/>
                        <a:ext cx="16430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3" name="Object 9"/>
          <p:cNvGraphicFramePr>
            <a:graphicFrameLocks noChangeAspect="1"/>
          </p:cNvGraphicFramePr>
          <p:nvPr/>
        </p:nvGraphicFramePr>
        <p:xfrm>
          <a:off x="6786563" y="460375"/>
          <a:ext cx="1946275" cy="854075"/>
        </p:xfrm>
        <a:graphic>
          <a:graphicData uri="http://schemas.openxmlformats.org/presentationml/2006/ole">
            <mc:AlternateContent xmlns:mc="http://schemas.openxmlformats.org/markup-compatibility/2006">
              <mc:Choice xmlns:v="urn:schemas-microsoft-com:vml" Requires="v">
                <p:oleObj spid="_x0000_s7262" r:id="rId10" imgW="2124000" imgH="916920" progId="Flash.Movie">
                  <p:embed/>
                </p:oleObj>
              </mc:Choice>
              <mc:Fallback>
                <p:oleObj r:id="rId10" imgW="2124000" imgH="916920" progId="Flash.Movie">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6563" y="460375"/>
                        <a:ext cx="19462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4" name="Object 8"/>
          <p:cNvGraphicFramePr>
            <a:graphicFrameLocks noChangeAspect="1"/>
          </p:cNvGraphicFramePr>
          <p:nvPr/>
        </p:nvGraphicFramePr>
        <p:xfrm>
          <a:off x="71438" y="2374900"/>
          <a:ext cx="2428875" cy="554038"/>
        </p:xfrm>
        <a:graphic>
          <a:graphicData uri="http://schemas.openxmlformats.org/presentationml/2006/ole">
            <mc:AlternateContent xmlns:mc="http://schemas.openxmlformats.org/markup-compatibility/2006">
              <mc:Choice xmlns:v="urn:schemas-microsoft-com:vml" Requires="v">
                <p:oleObj spid="_x0000_s7263" r:id="rId12" imgW="2080800" imgH="387360" progId="Flash.Movie">
                  <p:embed/>
                </p:oleObj>
              </mc:Choice>
              <mc:Fallback>
                <p:oleObj r:id="rId12" imgW="2080800" imgH="387360" progId="Flash.Movie">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38" y="2374900"/>
                        <a:ext cx="242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5" name="Object 7"/>
          <p:cNvGraphicFramePr>
            <a:graphicFrameLocks noChangeAspect="1"/>
          </p:cNvGraphicFramePr>
          <p:nvPr/>
        </p:nvGraphicFramePr>
        <p:xfrm>
          <a:off x="2714625" y="2071688"/>
          <a:ext cx="1571625" cy="1216025"/>
        </p:xfrm>
        <a:graphic>
          <a:graphicData uri="http://schemas.openxmlformats.org/presentationml/2006/ole">
            <mc:AlternateContent xmlns:mc="http://schemas.openxmlformats.org/markup-compatibility/2006">
              <mc:Choice xmlns:v="urn:schemas-microsoft-com:vml" Requires="v">
                <p:oleObj spid="_x0000_s7264" r:id="rId14" imgW="1866240" imgH="1444680" progId="Flash.Movie">
                  <p:embed/>
                </p:oleObj>
              </mc:Choice>
              <mc:Fallback>
                <p:oleObj r:id="rId14" imgW="1866240" imgH="1444680" progId="Flash.Movie">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4625" y="2071688"/>
                        <a:ext cx="1571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6" name="Object 6"/>
          <p:cNvGraphicFramePr>
            <a:graphicFrameLocks noChangeAspect="1"/>
          </p:cNvGraphicFramePr>
          <p:nvPr/>
        </p:nvGraphicFramePr>
        <p:xfrm>
          <a:off x="5334000" y="2000250"/>
          <a:ext cx="1023938" cy="1235075"/>
        </p:xfrm>
        <a:graphic>
          <a:graphicData uri="http://schemas.openxmlformats.org/presentationml/2006/ole">
            <mc:AlternateContent xmlns:mc="http://schemas.openxmlformats.org/markup-compatibility/2006">
              <mc:Choice xmlns:v="urn:schemas-microsoft-com:vml" Requires="v">
                <p:oleObj spid="_x0000_s7265" r:id="rId16" imgW="875160" imgH="1060560" progId="Flash.Movie">
                  <p:embed/>
                </p:oleObj>
              </mc:Choice>
              <mc:Fallback>
                <p:oleObj r:id="rId16" imgW="875160" imgH="1060560" progId="Flash.Movie">
                  <p:embed/>
                  <p:pic>
                    <p:nvPicPr>
                      <p:cNvPr id="0" name="Object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0" y="2000250"/>
                        <a:ext cx="10239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7" name="Object 5"/>
          <p:cNvGraphicFramePr>
            <a:graphicFrameLocks noChangeAspect="1"/>
          </p:cNvGraphicFramePr>
          <p:nvPr/>
        </p:nvGraphicFramePr>
        <p:xfrm>
          <a:off x="7215188" y="2214563"/>
          <a:ext cx="1562100" cy="811212"/>
        </p:xfrm>
        <a:graphic>
          <a:graphicData uri="http://schemas.openxmlformats.org/presentationml/2006/ole">
            <mc:AlternateContent xmlns:mc="http://schemas.openxmlformats.org/markup-compatibility/2006">
              <mc:Choice xmlns:v="urn:schemas-microsoft-com:vml" Requires="v">
                <p:oleObj spid="_x0000_s7266" r:id="rId18" imgW="1284480" imgH="664920" progId="Flash.Movie">
                  <p:embed/>
                </p:oleObj>
              </mc:Choice>
              <mc:Fallback>
                <p:oleObj r:id="rId18" imgW="1284480" imgH="664920" progId="Flash.Movie">
                  <p:embed/>
                  <p:pic>
                    <p:nvPicPr>
                      <p:cNvPr id="0"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15188" y="2214563"/>
                        <a:ext cx="1562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8" name="Object 4"/>
          <p:cNvGraphicFramePr>
            <a:graphicFrameLocks noChangeAspect="1"/>
          </p:cNvGraphicFramePr>
          <p:nvPr/>
        </p:nvGraphicFramePr>
        <p:xfrm>
          <a:off x="571500" y="3643313"/>
          <a:ext cx="1714500" cy="1001712"/>
        </p:xfrm>
        <a:graphic>
          <a:graphicData uri="http://schemas.openxmlformats.org/presentationml/2006/ole">
            <mc:AlternateContent xmlns:mc="http://schemas.openxmlformats.org/markup-compatibility/2006">
              <mc:Choice xmlns:v="urn:schemas-microsoft-com:vml" Requires="v">
                <p:oleObj spid="_x0000_s7267" r:id="rId20" imgW="1511280" imgH="876240" progId="Flash.Movie">
                  <p:embed/>
                </p:oleObj>
              </mc:Choice>
              <mc:Fallback>
                <p:oleObj r:id="rId20" imgW="1511280" imgH="876240" progId="Flash.Movie">
                  <p:embed/>
                  <p:pic>
                    <p:nvPicPr>
                      <p:cNvPr id="0" name="Object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1500" y="3643313"/>
                        <a:ext cx="17145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9" name="Object 3"/>
          <p:cNvGraphicFramePr>
            <a:graphicFrameLocks noChangeAspect="1"/>
          </p:cNvGraphicFramePr>
          <p:nvPr/>
        </p:nvGraphicFramePr>
        <p:xfrm>
          <a:off x="3214688" y="3571875"/>
          <a:ext cx="663575" cy="1017588"/>
        </p:xfrm>
        <a:graphic>
          <a:graphicData uri="http://schemas.openxmlformats.org/presentationml/2006/ole">
            <mc:AlternateContent xmlns:mc="http://schemas.openxmlformats.org/markup-compatibility/2006">
              <mc:Choice xmlns:v="urn:schemas-microsoft-com:vml" Requires="v">
                <p:oleObj spid="_x0000_s7268" r:id="rId22" imgW="1401480" imgH="2165400" progId="Flash.Movie">
                  <p:embed/>
                </p:oleObj>
              </mc:Choice>
              <mc:Fallback>
                <p:oleObj r:id="rId22" imgW="1401480" imgH="2165400" progId="Flash.Movie">
                  <p:embed/>
                  <p:pic>
                    <p:nvPicPr>
                      <p:cNvPr id="0" name="Object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14688" y="3571875"/>
                        <a:ext cx="6635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0" name="Object 2"/>
          <p:cNvGraphicFramePr>
            <a:graphicFrameLocks noChangeAspect="1"/>
          </p:cNvGraphicFramePr>
          <p:nvPr/>
        </p:nvGraphicFramePr>
        <p:xfrm>
          <a:off x="5072063" y="3643313"/>
          <a:ext cx="1473200" cy="949325"/>
        </p:xfrm>
        <a:graphic>
          <a:graphicData uri="http://schemas.openxmlformats.org/presentationml/2006/ole">
            <mc:AlternateContent xmlns:mc="http://schemas.openxmlformats.org/markup-compatibility/2006">
              <mc:Choice xmlns:v="urn:schemas-microsoft-com:vml" Requires="v">
                <p:oleObj spid="_x0000_s7269" r:id="rId24" imgW="1153080" imgH="742320" progId="Flash.Movie">
                  <p:embed/>
                </p:oleObj>
              </mc:Choice>
              <mc:Fallback>
                <p:oleObj r:id="rId24" imgW="1153080" imgH="742320" progId="Flash.Movie">
                  <p:embed/>
                  <p:pic>
                    <p:nvPicPr>
                      <p:cNvPr id="0" name="Object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72063" y="3643313"/>
                        <a:ext cx="1473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1" name="Object 1"/>
          <p:cNvGraphicFramePr>
            <a:graphicFrameLocks noChangeAspect="1"/>
          </p:cNvGraphicFramePr>
          <p:nvPr/>
        </p:nvGraphicFramePr>
        <p:xfrm>
          <a:off x="7000875" y="3571875"/>
          <a:ext cx="1857375" cy="1165225"/>
        </p:xfrm>
        <a:graphic>
          <a:graphicData uri="http://schemas.openxmlformats.org/presentationml/2006/ole">
            <mc:AlternateContent xmlns:mc="http://schemas.openxmlformats.org/markup-compatibility/2006">
              <mc:Choice xmlns:v="urn:schemas-microsoft-com:vml" Requires="v">
                <p:oleObj spid="_x0000_s7270" r:id="rId26" imgW="1736640" imgH="898560" progId="Flash.Movie">
                  <p:embed/>
                </p:oleObj>
              </mc:Choice>
              <mc:Fallback>
                <p:oleObj r:id="rId26" imgW="1736640" imgH="898560" progId="Flash.Movie">
                  <p:embed/>
                  <p:pic>
                    <p:nvPicPr>
                      <p:cNvPr id="0" name="Object 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000875" y="3571875"/>
                        <a:ext cx="18573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82" name="Rectangle 13"/>
          <p:cNvSpPr>
            <a:spLocks noChangeArrowheads="1"/>
          </p:cNvSpPr>
          <p:nvPr/>
        </p:nvSpPr>
        <p:spPr bwMode="auto">
          <a:xfrm>
            <a:off x="0" y="0"/>
            <a:ext cx="1415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7183" name="Rectangle 15"/>
          <p:cNvSpPr>
            <a:spLocks noChangeArrowheads="1"/>
          </p:cNvSpPr>
          <p:nvPr/>
        </p:nvSpPr>
        <p:spPr bwMode="auto">
          <a:xfrm>
            <a:off x="0" y="1857375"/>
            <a:ext cx="14150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1200">
                <a:latin typeface="Lego"/>
                <a:cs typeface="Times New Roman" pitchFamily="18" charset="0"/>
              </a:rPr>
              <a:t>	            </a:t>
            </a:r>
            <a:endParaRPr lang="en-GB">
              <a:latin typeface="Calibri" pitchFamily="34" charset="0"/>
            </a:endParaRPr>
          </a:p>
        </p:txBody>
      </p:sp>
      <p:sp>
        <p:nvSpPr>
          <p:cNvPr id="7184" name="Rectangle 22"/>
          <p:cNvSpPr>
            <a:spLocks noChangeArrowheads="1"/>
          </p:cNvSpPr>
          <p:nvPr/>
        </p:nvSpPr>
        <p:spPr bwMode="auto">
          <a:xfrm>
            <a:off x="0" y="586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200">
                <a:latin typeface="Lego"/>
                <a:cs typeface="Times New Roman" pitchFamily="18" charset="0"/>
              </a:rPr>
              <a:t>                       </a:t>
            </a:r>
            <a:endParaRPr lang="en-GB">
              <a:latin typeface="Calibri" pitchFamily="34" charset="0"/>
            </a:endParaRPr>
          </a:p>
        </p:txBody>
      </p:sp>
      <p:sp>
        <p:nvSpPr>
          <p:cNvPr id="7185" name="Rectangle 23"/>
          <p:cNvSpPr>
            <a:spLocks noChangeArrowheads="1"/>
          </p:cNvSpPr>
          <p:nvPr/>
        </p:nvSpPr>
        <p:spPr bwMode="auto">
          <a:xfrm>
            <a:off x="0" y="652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200">
                <a:latin typeface="Lego"/>
                <a:cs typeface="Times New Roman" pitchFamily="18" charset="0"/>
              </a:rPr>
              <a:t>    	</a:t>
            </a:r>
            <a:endParaRPr lang="en-GB">
              <a:latin typeface="Calibri" pitchFamily="34" charset="0"/>
            </a:endParaRPr>
          </a:p>
        </p:txBody>
      </p:sp>
      <p:sp>
        <p:nvSpPr>
          <p:cNvPr id="7186" name="Rectangle 24"/>
          <p:cNvSpPr>
            <a:spLocks noChangeArrowheads="1"/>
          </p:cNvSpPr>
          <p:nvPr/>
        </p:nvSpPr>
        <p:spPr bwMode="auto">
          <a:xfrm>
            <a:off x="0" y="7267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200">
                <a:latin typeface="Lego"/>
                <a:cs typeface="Times New Roman" pitchFamily="18" charset="0"/>
              </a:rPr>
              <a:t>   </a:t>
            </a:r>
            <a:endParaRPr lang="en-GB">
              <a:latin typeface="Calibri" pitchFamily="34" charset="0"/>
            </a:endParaRPr>
          </a:p>
        </p:txBody>
      </p:sp>
      <p:graphicFrame>
        <p:nvGraphicFramePr>
          <p:cNvPr id="27" name="Table 26"/>
          <p:cNvGraphicFramePr>
            <a:graphicFrameLocks noGrp="1"/>
          </p:cNvGraphicFramePr>
          <p:nvPr/>
        </p:nvGraphicFramePr>
        <p:xfrm>
          <a:off x="428625" y="5072063"/>
          <a:ext cx="8215314" cy="1643062"/>
        </p:xfrm>
        <a:graphic>
          <a:graphicData uri="http://schemas.openxmlformats.org/drawingml/2006/table">
            <a:tbl>
              <a:tblPr firstRow="1" bandRow="1">
                <a:tableStyleId>{5940675A-B579-460E-94D1-54222C63F5DA}</a:tableStyleId>
              </a:tblPr>
              <a:tblGrid>
                <a:gridCol w="4107657"/>
                <a:gridCol w="4107657"/>
              </a:tblGrid>
              <a:tr h="563336">
                <a:tc>
                  <a:txBody>
                    <a:bodyPr/>
                    <a:lstStyle/>
                    <a:p>
                      <a:pPr algn="ctr"/>
                      <a:r>
                        <a:rPr lang="en-GB" sz="2800" dirty="0" err="1" smtClean="0"/>
                        <a:t>sano</a:t>
                      </a:r>
                      <a:endParaRPr lang="en-US" sz="2800" dirty="0"/>
                    </a:p>
                  </a:txBody>
                  <a:tcPr marL="91439" marR="91439" anchor="ctr"/>
                </a:tc>
                <a:tc>
                  <a:txBody>
                    <a:bodyPr/>
                    <a:lstStyle/>
                    <a:p>
                      <a:pPr algn="ctr"/>
                      <a:r>
                        <a:rPr lang="en-GB" sz="2800" dirty="0" err="1" smtClean="0"/>
                        <a:t>malsano</a:t>
                      </a:r>
                      <a:endParaRPr lang="en-US" sz="2800" dirty="0"/>
                    </a:p>
                  </a:txBody>
                  <a:tcPr marL="91439" marR="91439" anchor="ctr"/>
                </a:tc>
              </a:tr>
              <a:tr h="1079726">
                <a:tc>
                  <a:txBody>
                    <a:bodyPr/>
                    <a:lstStyle/>
                    <a:p>
                      <a:pPr algn="ctr"/>
                      <a:endParaRPr lang="en-US" sz="1800"/>
                    </a:p>
                  </a:txBody>
                  <a:tcPr marL="91439" marR="91439" anchor="ctr"/>
                </a:tc>
                <a:tc>
                  <a:txBody>
                    <a:bodyPr/>
                    <a:lstStyle/>
                    <a:p>
                      <a:pPr algn="ctr"/>
                      <a:endParaRPr lang="en-US" sz="1800" dirty="0"/>
                    </a:p>
                  </a:txBody>
                  <a:tcPr marL="91439" marR="91439" anchor="ctr"/>
                </a:tc>
              </a:tr>
            </a:tbl>
          </a:graphicData>
        </a:graphic>
      </p:graphicFrame>
      <p:sp>
        <p:nvSpPr>
          <p:cNvPr id="28" name="TextBox 27"/>
          <p:cNvSpPr txBox="1">
            <a:spLocks noChangeArrowheads="1"/>
          </p:cNvSpPr>
          <p:nvPr/>
        </p:nvSpPr>
        <p:spPr bwMode="auto">
          <a:xfrm>
            <a:off x="0" y="1681163"/>
            <a:ext cx="2214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tomate</a:t>
            </a:r>
            <a:endParaRPr lang="en-US" sz="2400"/>
          </a:p>
        </p:txBody>
      </p:sp>
      <p:sp>
        <p:nvSpPr>
          <p:cNvPr id="29" name="TextBox 28"/>
          <p:cNvSpPr txBox="1">
            <a:spLocks noChangeArrowheads="1"/>
          </p:cNvSpPr>
          <p:nvPr/>
        </p:nvSpPr>
        <p:spPr bwMode="auto">
          <a:xfrm>
            <a:off x="2143125" y="1681163"/>
            <a:ext cx="2214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queso</a:t>
            </a:r>
            <a:endParaRPr lang="en-US" sz="2400"/>
          </a:p>
        </p:txBody>
      </p:sp>
      <p:sp>
        <p:nvSpPr>
          <p:cNvPr id="30" name="TextBox 29"/>
          <p:cNvSpPr txBox="1">
            <a:spLocks noChangeArrowheads="1"/>
          </p:cNvSpPr>
          <p:nvPr/>
        </p:nvSpPr>
        <p:spPr bwMode="auto">
          <a:xfrm>
            <a:off x="4714875" y="1681163"/>
            <a:ext cx="2214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lechuga</a:t>
            </a:r>
            <a:endParaRPr lang="en-US" sz="2400"/>
          </a:p>
        </p:txBody>
      </p:sp>
      <p:sp>
        <p:nvSpPr>
          <p:cNvPr id="31" name="TextBox 30"/>
          <p:cNvSpPr txBox="1">
            <a:spLocks noChangeArrowheads="1"/>
          </p:cNvSpPr>
          <p:nvPr/>
        </p:nvSpPr>
        <p:spPr bwMode="auto">
          <a:xfrm>
            <a:off x="6786563" y="1681163"/>
            <a:ext cx="2214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patatas fritas</a:t>
            </a:r>
            <a:endParaRPr lang="en-US" sz="2400"/>
          </a:p>
        </p:txBody>
      </p:sp>
      <p:sp>
        <p:nvSpPr>
          <p:cNvPr id="32" name="TextBox 31"/>
          <p:cNvSpPr txBox="1">
            <a:spLocks noChangeArrowheads="1"/>
          </p:cNvSpPr>
          <p:nvPr/>
        </p:nvSpPr>
        <p:spPr bwMode="auto">
          <a:xfrm>
            <a:off x="71438" y="3143250"/>
            <a:ext cx="2214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pepino</a:t>
            </a:r>
            <a:endParaRPr lang="en-US" sz="2400"/>
          </a:p>
        </p:txBody>
      </p:sp>
      <p:sp>
        <p:nvSpPr>
          <p:cNvPr id="33" name="TextBox 32"/>
          <p:cNvSpPr txBox="1">
            <a:spLocks noChangeArrowheads="1"/>
          </p:cNvSpPr>
          <p:nvPr/>
        </p:nvSpPr>
        <p:spPr bwMode="auto">
          <a:xfrm>
            <a:off x="2214563" y="3143250"/>
            <a:ext cx="2214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salchicha</a:t>
            </a:r>
            <a:endParaRPr lang="en-US" sz="2400"/>
          </a:p>
        </p:txBody>
      </p:sp>
      <p:sp>
        <p:nvSpPr>
          <p:cNvPr id="34" name="TextBox 33"/>
          <p:cNvSpPr txBox="1">
            <a:spLocks noChangeArrowheads="1"/>
          </p:cNvSpPr>
          <p:nvPr/>
        </p:nvSpPr>
        <p:spPr bwMode="auto">
          <a:xfrm>
            <a:off x="4786313" y="3143250"/>
            <a:ext cx="2214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cebolla</a:t>
            </a:r>
            <a:endParaRPr lang="en-US" sz="2400"/>
          </a:p>
        </p:txBody>
      </p:sp>
      <p:sp>
        <p:nvSpPr>
          <p:cNvPr id="35" name="TextBox 34"/>
          <p:cNvSpPr txBox="1">
            <a:spLocks noChangeArrowheads="1"/>
          </p:cNvSpPr>
          <p:nvPr/>
        </p:nvSpPr>
        <p:spPr bwMode="auto">
          <a:xfrm>
            <a:off x="6858000" y="3143250"/>
            <a:ext cx="2214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salami</a:t>
            </a:r>
            <a:endParaRPr lang="en-US" sz="2400"/>
          </a:p>
        </p:txBody>
      </p:sp>
      <p:sp>
        <p:nvSpPr>
          <p:cNvPr id="36" name="TextBox 35"/>
          <p:cNvSpPr txBox="1">
            <a:spLocks noChangeArrowheads="1"/>
          </p:cNvSpPr>
          <p:nvPr/>
        </p:nvSpPr>
        <p:spPr bwMode="auto">
          <a:xfrm>
            <a:off x="0" y="4500563"/>
            <a:ext cx="2214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bacon</a:t>
            </a:r>
            <a:endParaRPr lang="en-US" sz="2400"/>
          </a:p>
        </p:txBody>
      </p:sp>
      <p:sp>
        <p:nvSpPr>
          <p:cNvPr id="37" name="TextBox 36"/>
          <p:cNvSpPr txBox="1">
            <a:spLocks noChangeArrowheads="1"/>
          </p:cNvSpPr>
          <p:nvPr/>
        </p:nvSpPr>
        <p:spPr bwMode="auto">
          <a:xfrm>
            <a:off x="2143125" y="4467225"/>
            <a:ext cx="2214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mermelada</a:t>
            </a:r>
            <a:endParaRPr lang="en-US" sz="2400"/>
          </a:p>
        </p:txBody>
      </p:sp>
      <p:sp>
        <p:nvSpPr>
          <p:cNvPr id="38" name="TextBox 37"/>
          <p:cNvSpPr txBox="1">
            <a:spLocks noChangeArrowheads="1"/>
          </p:cNvSpPr>
          <p:nvPr/>
        </p:nvSpPr>
        <p:spPr bwMode="auto">
          <a:xfrm>
            <a:off x="4286250" y="4467225"/>
            <a:ext cx="2786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pechuga (de pollo)</a:t>
            </a:r>
            <a:endParaRPr lang="en-US" sz="2400"/>
          </a:p>
        </p:txBody>
      </p:sp>
      <p:sp>
        <p:nvSpPr>
          <p:cNvPr id="39" name="TextBox 38"/>
          <p:cNvSpPr txBox="1">
            <a:spLocks noChangeArrowheads="1"/>
          </p:cNvSpPr>
          <p:nvPr/>
        </p:nvSpPr>
        <p:spPr bwMode="auto">
          <a:xfrm>
            <a:off x="7000875" y="4467225"/>
            <a:ext cx="2214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t>mantequilla</a:t>
            </a:r>
            <a:endParaRPr lang="en-US" sz="2400"/>
          </a:p>
        </p:txBody>
      </p:sp>
      <p:sp>
        <p:nvSpPr>
          <p:cNvPr id="40" name="TextBox 39"/>
          <p:cNvSpPr txBox="1"/>
          <p:nvPr/>
        </p:nvSpPr>
        <p:spPr>
          <a:xfrm>
            <a:off x="1571625" y="0"/>
            <a:ext cx="6357938" cy="523875"/>
          </a:xfrm>
          <a:prstGeom prst="rect">
            <a:avLst/>
          </a:prstGeom>
          <a:noFill/>
        </p:spPr>
        <p:txBody>
          <a:bodyPr>
            <a:spAutoFit/>
          </a:bodyPr>
          <a:lstStyle/>
          <a:p>
            <a:pPr algn="ctr">
              <a:defRPr/>
            </a:pPr>
            <a:r>
              <a:rPr lang="en-GB" sz="2800" b="1" dirty="0" err="1">
                <a:latin typeface="+mn-lt"/>
              </a:rPr>
              <a:t>Ingredientes</a:t>
            </a:r>
            <a:r>
              <a:rPr lang="en-GB" sz="2800" b="1" dirty="0">
                <a:latin typeface="+mn-lt"/>
              </a:rPr>
              <a:t> de </a:t>
            </a:r>
            <a:r>
              <a:rPr lang="en-GB" sz="2800" b="1" dirty="0" smtClean="0">
                <a:latin typeface="+mn-lt"/>
              </a:rPr>
              <a:t>un </a:t>
            </a:r>
            <a:r>
              <a:rPr lang="en-GB" sz="2800" b="1" dirty="0" err="1" smtClean="0">
                <a:latin typeface="+mn-lt"/>
              </a:rPr>
              <a:t>bocadillo</a:t>
            </a:r>
            <a:endParaRPr lang="en-US" sz="28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3"/>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ppt_w</p:attrName>
                                        </p:attrNameLst>
                                      </p:cBhvr>
                                      <p:tavLst>
                                        <p:tav tm="0">
                                          <p:val>
                                            <p:strVal val="#ppt_w+.3"/>
                                          </p:val>
                                        </p:tav>
                                        <p:tav tm="100000">
                                          <p:val>
                                            <p:strVal val="#ppt_w"/>
                                          </p:val>
                                        </p:tav>
                                      </p:tavLst>
                                    </p:anim>
                                    <p:anim calcmode="lin" valueType="num">
                                      <p:cBhvr>
                                        <p:cTn id="15" dur="1000" fill="hold"/>
                                        <p:tgtEl>
                                          <p:spTgt spid="29"/>
                                        </p:tgtEl>
                                        <p:attrNameLst>
                                          <p:attrName>ppt_h</p:attrName>
                                        </p:attrNameLst>
                                      </p:cBhvr>
                                      <p:tavLst>
                                        <p:tav tm="0">
                                          <p:val>
                                            <p:strVal val="#ppt_h"/>
                                          </p:val>
                                        </p:tav>
                                        <p:tav tm="100000">
                                          <p:val>
                                            <p:strVal val="#ppt_h"/>
                                          </p:val>
                                        </p:tav>
                                      </p:tavLst>
                                    </p:anim>
                                    <p:animEffect transition="in" filter="fade">
                                      <p:cBhvr>
                                        <p:cTn id="16" dur="1000"/>
                                        <p:tgtEl>
                                          <p:spTgt spid="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strVal val="#ppt_w+.3"/>
                                          </p:val>
                                        </p:tav>
                                        <p:tav tm="100000">
                                          <p:val>
                                            <p:strVal val="#ppt_w"/>
                                          </p:val>
                                        </p:tav>
                                      </p:tavLst>
                                    </p:anim>
                                    <p:anim calcmode="lin" valueType="num">
                                      <p:cBhvr>
                                        <p:cTn id="22" dur="1000" fill="hold"/>
                                        <p:tgtEl>
                                          <p:spTgt spid="30"/>
                                        </p:tgtEl>
                                        <p:attrNameLst>
                                          <p:attrName>ppt_h</p:attrName>
                                        </p:attrNameLst>
                                      </p:cBhvr>
                                      <p:tavLst>
                                        <p:tav tm="0">
                                          <p:val>
                                            <p:strVal val="#ppt_h"/>
                                          </p:val>
                                        </p:tav>
                                        <p:tav tm="100000">
                                          <p:val>
                                            <p:strVal val="#ppt_h"/>
                                          </p:val>
                                        </p:tav>
                                      </p:tavLst>
                                    </p:anim>
                                    <p:animEffect transition="in" filter="fade">
                                      <p:cBhvr>
                                        <p:cTn id="23" dur="1000"/>
                                        <p:tgtEl>
                                          <p:spTgt spid="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strVal val="#ppt_w+.3"/>
                                          </p:val>
                                        </p:tav>
                                        <p:tav tm="100000">
                                          <p:val>
                                            <p:strVal val="#ppt_w"/>
                                          </p:val>
                                        </p:tav>
                                      </p:tavLst>
                                    </p:anim>
                                    <p:anim calcmode="lin" valueType="num">
                                      <p:cBhvr>
                                        <p:cTn id="29" dur="1000" fill="hold"/>
                                        <p:tgtEl>
                                          <p:spTgt spid="31"/>
                                        </p:tgtEl>
                                        <p:attrNameLst>
                                          <p:attrName>ppt_h</p:attrName>
                                        </p:attrNameLst>
                                      </p:cBhvr>
                                      <p:tavLst>
                                        <p:tav tm="0">
                                          <p:val>
                                            <p:strVal val="#ppt_h"/>
                                          </p:val>
                                        </p:tav>
                                        <p:tav tm="100000">
                                          <p:val>
                                            <p:strVal val="#ppt_h"/>
                                          </p:val>
                                        </p:tav>
                                      </p:tavLst>
                                    </p:anim>
                                    <p:animEffect transition="in" filter="fade">
                                      <p:cBhvr>
                                        <p:cTn id="30" dur="1000"/>
                                        <p:tgtEl>
                                          <p:spTgt spid="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3"/>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strVal val="#ppt_w+.3"/>
                                          </p:val>
                                        </p:tav>
                                        <p:tav tm="100000">
                                          <p:val>
                                            <p:strVal val="#ppt_w"/>
                                          </p:val>
                                        </p:tav>
                                      </p:tavLst>
                                    </p:anim>
                                    <p:anim calcmode="lin" valueType="num">
                                      <p:cBhvr>
                                        <p:cTn id="43" dur="1000" fill="hold"/>
                                        <p:tgtEl>
                                          <p:spTgt spid="33"/>
                                        </p:tgtEl>
                                        <p:attrNameLst>
                                          <p:attrName>ppt_h</p:attrName>
                                        </p:attrNameLst>
                                      </p:cBhvr>
                                      <p:tavLst>
                                        <p:tav tm="0">
                                          <p:val>
                                            <p:strVal val="#ppt_h"/>
                                          </p:val>
                                        </p:tav>
                                        <p:tav tm="100000">
                                          <p:val>
                                            <p:strVal val="#ppt_h"/>
                                          </p:val>
                                        </p:tav>
                                      </p:tavLst>
                                    </p:anim>
                                    <p:animEffect transition="in" filter="fade">
                                      <p:cBhvr>
                                        <p:cTn id="44" dur="1000"/>
                                        <p:tgtEl>
                                          <p:spTgt spid="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000" fill="hold"/>
                                        <p:tgtEl>
                                          <p:spTgt spid="34"/>
                                        </p:tgtEl>
                                        <p:attrNameLst>
                                          <p:attrName>ppt_w</p:attrName>
                                        </p:attrNameLst>
                                      </p:cBhvr>
                                      <p:tavLst>
                                        <p:tav tm="0">
                                          <p:val>
                                            <p:strVal val="#ppt_w+.3"/>
                                          </p:val>
                                        </p:tav>
                                        <p:tav tm="100000">
                                          <p:val>
                                            <p:strVal val="#ppt_w"/>
                                          </p:val>
                                        </p:tav>
                                      </p:tavLst>
                                    </p:anim>
                                    <p:anim calcmode="lin" valueType="num">
                                      <p:cBhvr>
                                        <p:cTn id="50" dur="1000" fill="hold"/>
                                        <p:tgtEl>
                                          <p:spTgt spid="34"/>
                                        </p:tgtEl>
                                        <p:attrNameLst>
                                          <p:attrName>ppt_h</p:attrName>
                                        </p:attrNameLst>
                                      </p:cBhvr>
                                      <p:tavLst>
                                        <p:tav tm="0">
                                          <p:val>
                                            <p:strVal val="#ppt_h"/>
                                          </p:val>
                                        </p:tav>
                                        <p:tav tm="100000">
                                          <p:val>
                                            <p:strVal val="#ppt_h"/>
                                          </p:val>
                                        </p:tav>
                                      </p:tavLst>
                                    </p:anim>
                                    <p:animEffect transition="in" filter="fade">
                                      <p:cBhvr>
                                        <p:cTn id="51" dur="1000"/>
                                        <p:tgtEl>
                                          <p:spTgt spid="3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strVal val="#ppt_w+.3"/>
                                          </p:val>
                                        </p:tav>
                                        <p:tav tm="100000">
                                          <p:val>
                                            <p:strVal val="#ppt_w"/>
                                          </p:val>
                                        </p:tav>
                                      </p:tavLst>
                                    </p:anim>
                                    <p:anim calcmode="lin" valueType="num">
                                      <p:cBhvr>
                                        <p:cTn id="57" dur="1000" fill="hold"/>
                                        <p:tgtEl>
                                          <p:spTgt spid="35"/>
                                        </p:tgtEl>
                                        <p:attrNameLst>
                                          <p:attrName>ppt_h</p:attrName>
                                        </p:attrNameLst>
                                      </p:cBhvr>
                                      <p:tavLst>
                                        <p:tav tm="0">
                                          <p:val>
                                            <p:strVal val="#ppt_h"/>
                                          </p:val>
                                        </p:tav>
                                        <p:tav tm="100000">
                                          <p:val>
                                            <p:strVal val="#ppt_h"/>
                                          </p:val>
                                        </p:tav>
                                      </p:tavLst>
                                    </p:anim>
                                    <p:animEffect transition="in" filter="fade">
                                      <p:cBhvr>
                                        <p:cTn id="58" dur="1000"/>
                                        <p:tgtEl>
                                          <p:spTgt spid="3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1000" fill="hold"/>
                                        <p:tgtEl>
                                          <p:spTgt spid="36"/>
                                        </p:tgtEl>
                                        <p:attrNameLst>
                                          <p:attrName>ppt_w</p:attrName>
                                        </p:attrNameLst>
                                      </p:cBhvr>
                                      <p:tavLst>
                                        <p:tav tm="0">
                                          <p:val>
                                            <p:strVal val="#ppt_w+.3"/>
                                          </p:val>
                                        </p:tav>
                                        <p:tav tm="100000">
                                          <p:val>
                                            <p:strVal val="#ppt_w"/>
                                          </p:val>
                                        </p:tav>
                                      </p:tavLst>
                                    </p:anim>
                                    <p:anim calcmode="lin" valueType="num">
                                      <p:cBhvr>
                                        <p:cTn id="64" dur="1000" fill="hold"/>
                                        <p:tgtEl>
                                          <p:spTgt spid="36"/>
                                        </p:tgtEl>
                                        <p:attrNameLst>
                                          <p:attrName>ppt_h</p:attrName>
                                        </p:attrNameLst>
                                      </p:cBhvr>
                                      <p:tavLst>
                                        <p:tav tm="0">
                                          <p:val>
                                            <p:strVal val="#ppt_h"/>
                                          </p:val>
                                        </p:tav>
                                        <p:tav tm="100000">
                                          <p:val>
                                            <p:strVal val="#ppt_h"/>
                                          </p:val>
                                        </p:tav>
                                      </p:tavLst>
                                    </p:anim>
                                    <p:animEffect transition="in" filter="fade">
                                      <p:cBhvr>
                                        <p:cTn id="65" dur="1000"/>
                                        <p:tgtEl>
                                          <p:spTgt spid="3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1000" fill="hold"/>
                                        <p:tgtEl>
                                          <p:spTgt spid="37"/>
                                        </p:tgtEl>
                                        <p:attrNameLst>
                                          <p:attrName>ppt_w</p:attrName>
                                        </p:attrNameLst>
                                      </p:cBhvr>
                                      <p:tavLst>
                                        <p:tav tm="0">
                                          <p:val>
                                            <p:strVal val="#ppt_w+.3"/>
                                          </p:val>
                                        </p:tav>
                                        <p:tav tm="100000">
                                          <p:val>
                                            <p:strVal val="#ppt_w"/>
                                          </p:val>
                                        </p:tav>
                                      </p:tavLst>
                                    </p:anim>
                                    <p:anim calcmode="lin" valueType="num">
                                      <p:cBhvr>
                                        <p:cTn id="71" dur="1000" fill="hold"/>
                                        <p:tgtEl>
                                          <p:spTgt spid="37"/>
                                        </p:tgtEl>
                                        <p:attrNameLst>
                                          <p:attrName>ppt_h</p:attrName>
                                        </p:attrNameLst>
                                      </p:cBhvr>
                                      <p:tavLst>
                                        <p:tav tm="0">
                                          <p:val>
                                            <p:strVal val="#ppt_h"/>
                                          </p:val>
                                        </p:tav>
                                        <p:tav tm="100000">
                                          <p:val>
                                            <p:strVal val="#ppt_h"/>
                                          </p:val>
                                        </p:tav>
                                      </p:tavLst>
                                    </p:anim>
                                    <p:animEffect transition="in" filter="fade">
                                      <p:cBhvr>
                                        <p:cTn id="72" dur="1000"/>
                                        <p:tgtEl>
                                          <p:spTgt spid="3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1000" fill="hold"/>
                                        <p:tgtEl>
                                          <p:spTgt spid="38"/>
                                        </p:tgtEl>
                                        <p:attrNameLst>
                                          <p:attrName>ppt_w</p:attrName>
                                        </p:attrNameLst>
                                      </p:cBhvr>
                                      <p:tavLst>
                                        <p:tav tm="0">
                                          <p:val>
                                            <p:strVal val="#ppt_w+.3"/>
                                          </p:val>
                                        </p:tav>
                                        <p:tav tm="100000">
                                          <p:val>
                                            <p:strVal val="#ppt_w"/>
                                          </p:val>
                                        </p:tav>
                                      </p:tavLst>
                                    </p:anim>
                                    <p:anim calcmode="lin" valueType="num">
                                      <p:cBhvr>
                                        <p:cTn id="78" dur="1000" fill="hold"/>
                                        <p:tgtEl>
                                          <p:spTgt spid="38"/>
                                        </p:tgtEl>
                                        <p:attrNameLst>
                                          <p:attrName>ppt_h</p:attrName>
                                        </p:attrNameLst>
                                      </p:cBhvr>
                                      <p:tavLst>
                                        <p:tav tm="0">
                                          <p:val>
                                            <p:strVal val="#ppt_h"/>
                                          </p:val>
                                        </p:tav>
                                        <p:tav tm="100000">
                                          <p:val>
                                            <p:strVal val="#ppt_h"/>
                                          </p:val>
                                        </p:tav>
                                      </p:tavLst>
                                    </p:anim>
                                    <p:animEffect transition="in" filter="fade">
                                      <p:cBhvr>
                                        <p:cTn id="79" dur="1000"/>
                                        <p:tgtEl>
                                          <p:spTgt spid="3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0" presetClass="entr" presetSubtype="0" decel="100000"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1000" fill="hold"/>
                                        <p:tgtEl>
                                          <p:spTgt spid="39"/>
                                        </p:tgtEl>
                                        <p:attrNameLst>
                                          <p:attrName>ppt_w</p:attrName>
                                        </p:attrNameLst>
                                      </p:cBhvr>
                                      <p:tavLst>
                                        <p:tav tm="0">
                                          <p:val>
                                            <p:strVal val="#ppt_w+.3"/>
                                          </p:val>
                                        </p:tav>
                                        <p:tav tm="100000">
                                          <p:val>
                                            <p:strVal val="#ppt_w"/>
                                          </p:val>
                                        </p:tav>
                                      </p:tavLst>
                                    </p:anim>
                                    <p:anim calcmode="lin" valueType="num">
                                      <p:cBhvr>
                                        <p:cTn id="85" dur="1000" fill="hold"/>
                                        <p:tgtEl>
                                          <p:spTgt spid="39"/>
                                        </p:tgtEl>
                                        <p:attrNameLst>
                                          <p:attrName>ppt_h</p:attrName>
                                        </p:attrNameLst>
                                      </p:cBhvr>
                                      <p:tavLst>
                                        <p:tav tm="0">
                                          <p:val>
                                            <p:strVal val="#ppt_h"/>
                                          </p:val>
                                        </p:tav>
                                        <p:tav tm="100000">
                                          <p:val>
                                            <p:strVal val="#ppt_h"/>
                                          </p:val>
                                        </p:tav>
                                      </p:tavLst>
                                    </p:anim>
                                    <p:animEffect transition="in" filter="fade">
                                      <p:cBhvr>
                                        <p:cTn id="8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CARTA-CORDOBA-BOCATAS-CAL.pre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484687"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lomo-en-adob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1857375"/>
            <a:ext cx="185737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uevo frit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6625" y="1928813"/>
            <a:ext cx="13716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tortill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72063" y="428625"/>
            <a:ext cx="16287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jamon-con-pata-y-piña.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3500" y="3429000"/>
            <a:ext cx="16589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calamares-mediterraneajpg.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00875" y="500063"/>
            <a:ext cx="1938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pimiento-rojo_M.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29500" y="3714750"/>
            <a:ext cx="102393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descr="sandwich-mixto_bikini.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29438" y="5143500"/>
            <a:ext cx="202406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descr="butifarra.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57750" y="5286375"/>
            <a:ext cx="1912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12"/>
          <p:cNvSpPr txBox="1">
            <a:spLocks noChangeArrowheads="1"/>
          </p:cNvSpPr>
          <p:nvPr/>
        </p:nvSpPr>
        <p:spPr bwMode="auto">
          <a:xfrm>
            <a:off x="4643438" y="0"/>
            <a:ext cx="571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a:latin typeface="Adventure" pitchFamily="82" charset="0"/>
              </a:rPr>
              <a:t>A</a:t>
            </a:r>
            <a:endParaRPr lang="en-US" sz="4400" b="1">
              <a:latin typeface="Adventure" pitchFamily="82" charset="0"/>
            </a:endParaRPr>
          </a:p>
        </p:txBody>
      </p:sp>
      <p:sp>
        <p:nvSpPr>
          <p:cNvPr id="8204" name="TextBox 13"/>
          <p:cNvSpPr txBox="1">
            <a:spLocks noChangeArrowheads="1"/>
          </p:cNvSpPr>
          <p:nvPr/>
        </p:nvSpPr>
        <p:spPr bwMode="auto">
          <a:xfrm>
            <a:off x="6786563" y="71438"/>
            <a:ext cx="571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a:latin typeface="Adventure" pitchFamily="82" charset="0"/>
              </a:rPr>
              <a:t>B</a:t>
            </a:r>
            <a:endParaRPr lang="en-US" sz="4400" b="1">
              <a:latin typeface="Adventure" pitchFamily="82" charset="0"/>
            </a:endParaRPr>
          </a:p>
        </p:txBody>
      </p:sp>
      <p:sp>
        <p:nvSpPr>
          <p:cNvPr id="8205" name="TextBox 14"/>
          <p:cNvSpPr txBox="1">
            <a:spLocks noChangeArrowheads="1"/>
          </p:cNvSpPr>
          <p:nvPr/>
        </p:nvSpPr>
        <p:spPr bwMode="auto">
          <a:xfrm>
            <a:off x="4786313" y="1500188"/>
            <a:ext cx="571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a:latin typeface="Adventure" pitchFamily="82" charset="0"/>
              </a:rPr>
              <a:t>C</a:t>
            </a:r>
            <a:endParaRPr lang="en-US" sz="4400" b="1">
              <a:latin typeface="Adventure" pitchFamily="82" charset="0"/>
            </a:endParaRPr>
          </a:p>
        </p:txBody>
      </p:sp>
      <p:sp>
        <p:nvSpPr>
          <p:cNvPr id="8206" name="TextBox 15"/>
          <p:cNvSpPr txBox="1">
            <a:spLocks noChangeArrowheads="1"/>
          </p:cNvSpPr>
          <p:nvPr/>
        </p:nvSpPr>
        <p:spPr bwMode="auto">
          <a:xfrm>
            <a:off x="6929438" y="1785938"/>
            <a:ext cx="571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a:latin typeface="Adventure" pitchFamily="82" charset="0"/>
              </a:rPr>
              <a:t>D</a:t>
            </a:r>
            <a:endParaRPr lang="en-US" sz="4400" b="1">
              <a:latin typeface="Adventure" pitchFamily="82" charset="0"/>
            </a:endParaRPr>
          </a:p>
        </p:txBody>
      </p:sp>
      <p:sp>
        <p:nvSpPr>
          <p:cNvPr id="8207" name="TextBox 16"/>
          <p:cNvSpPr txBox="1">
            <a:spLocks noChangeArrowheads="1"/>
          </p:cNvSpPr>
          <p:nvPr/>
        </p:nvSpPr>
        <p:spPr bwMode="auto">
          <a:xfrm>
            <a:off x="4714875" y="3286125"/>
            <a:ext cx="571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a:latin typeface="Adventure" pitchFamily="82" charset="0"/>
              </a:rPr>
              <a:t>E</a:t>
            </a:r>
            <a:endParaRPr lang="en-US" sz="4400" b="1">
              <a:latin typeface="Adventure" pitchFamily="82" charset="0"/>
            </a:endParaRPr>
          </a:p>
        </p:txBody>
      </p:sp>
      <p:sp>
        <p:nvSpPr>
          <p:cNvPr id="8208" name="TextBox 17"/>
          <p:cNvSpPr txBox="1">
            <a:spLocks noChangeArrowheads="1"/>
          </p:cNvSpPr>
          <p:nvPr/>
        </p:nvSpPr>
        <p:spPr bwMode="auto">
          <a:xfrm>
            <a:off x="6929438" y="3571875"/>
            <a:ext cx="571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a:latin typeface="Adventure" pitchFamily="82" charset="0"/>
              </a:rPr>
              <a:t>F</a:t>
            </a:r>
            <a:endParaRPr lang="en-US" sz="4400" b="1">
              <a:latin typeface="Adventure" pitchFamily="82" charset="0"/>
            </a:endParaRPr>
          </a:p>
        </p:txBody>
      </p:sp>
      <p:sp>
        <p:nvSpPr>
          <p:cNvPr id="8209" name="TextBox 18"/>
          <p:cNvSpPr txBox="1">
            <a:spLocks noChangeArrowheads="1"/>
          </p:cNvSpPr>
          <p:nvPr/>
        </p:nvSpPr>
        <p:spPr bwMode="auto">
          <a:xfrm>
            <a:off x="4714875" y="4857750"/>
            <a:ext cx="571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a:latin typeface="Adventure" pitchFamily="82" charset="0"/>
              </a:rPr>
              <a:t>G</a:t>
            </a:r>
            <a:endParaRPr lang="en-US" sz="4400" b="1">
              <a:latin typeface="Adventure" pitchFamily="82" charset="0"/>
            </a:endParaRPr>
          </a:p>
        </p:txBody>
      </p:sp>
      <p:sp>
        <p:nvSpPr>
          <p:cNvPr id="8210" name="TextBox 19"/>
          <p:cNvSpPr txBox="1">
            <a:spLocks noChangeArrowheads="1"/>
          </p:cNvSpPr>
          <p:nvPr/>
        </p:nvSpPr>
        <p:spPr bwMode="auto">
          <a:xfrm>
            <a:off x="6858000" y="4786313"/>
            <a:ext cx="571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a:latin typeface="Adventure" pitchFamily="82" charset="0"/>
              </a:rPr>
              <a:t>H</a:t>
            </a:r>
            <a:endParaRPr lang="en-US" sz="4400" b="1">
              <a:latin typeface="Adventure"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ChangeArrowheads="1"/>
          </p:cNvSpPr>
          <p:nvPr/>
        </p:nvSpPr>
        <p:spPr bwMode="auto">
          <a:xfrm>
            <a:off x="0" y="1268413"/>
            <a:ext cx="9144000" cy="3313112"/>
          </a:xfrm>
          <a:prstGeom prst="rect">
            <a:avLst/>
          </a:prstGeom>
          <a:solidFill>
            <a:srgbClr val="FFFFFF"/>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algn="l" eaLnBrk="0" hangingPunct="0"/>
            <a:endParaRPr lang="en-US">
              <a:latin typeface="Arial" charset="0"/>
            </a:endParaRPr>
          </a:p>
        </p:txBody>
      </p:sp>
      <p:pic>
        <p:nvPicPr>
          <p:cNvPr id="43011" name="Picture 2" descr="http://www.take-away.es/carta/bocadillo_serr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3561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250825" y="1484313"/>
            <a:ext cx="3960813" cy="576262"/>
          </a:xfrm>
          <a:prstGeom prst="rect">
            <a:avLst/>
          </a:prstGeom>
          <a:ln>
            <a:solidFill>
              <a:srgbClr val="FFFFFF"/>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eaLnBrk="0" hangingPunct="0">
              <a:defRPr/>
            </a:pPr>
            <a:r>
              <a:rPr lang="en-GB" sz="2800" b="1" dirty="0">
                <a:solidFill>
                  <a:srgbClr val="FFFFFF"/>
                </a:solidFill>
                <a:latin typeface="Calibri" pitchFamily="34" charset="0"/>
              </a:rPr>
              <a:t>un </a:t>
            </a:r>
            <a:r>
              <a:rPr lang="en-GB" sz="2800" b="1" dirty="0" err="1">
                <a:solidFill>
                  <a:srgbClr val="FFFFFF"/>
                </a:solidFill>
                <a:latin typeface="Calibri" pitchFamily="34" charset="0"/>
              </a:rPr>
              <a:t>bocadillo</a:t>
            </a:r>
            <a:r>
              <a:rPr lang="en-GB" sz="2800" b="1" dirty="0">
                <a:solidFill>
                  <a:srgbClr val="FFFFFF"/>
                </a:solidFill>
                <a:latin typeface="Calibri" pitchFamily="34" charset="0"/>
              </a:rPr>
              <a:t> en </a:t>
            </a:r>
            <a:r>
              <a:rPr lang="en-GB" sz="2800" b="1" dirty="0" err="1">
                <a:solidFill>
                  <a:srgbClr val="FFFFFF"/>
                </a:solidFill>
                <a:latin typeface="Calibri" pitchFamily="34" charset="0"/>
              </a:rPr>
              <a:t>España</a:t>
            </a:r>
            <a:endParaRPr lang="en-GB" sz="2800" b="1" dirty="0">
              <a:solidFill>
                <a:srgbClr val="FFFFFF"/>
              </a:solidFill>
              <a:latin typeface="Calibri" pitchFamily="34" charset="0"/>
            </a:endParaRPr>
          </a:p>
        </p:txBody>
      </p:sp>
      <p:pic>
        <p:nvPicPr>
          <p:cNvPr id="111620" name="Picture 4" descr="http://upload.wikimedia.org/wikipedia/ang/f/ff/Sandwi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060575"/>
            <a:ext cx="37433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4716463" y="1484313"/>
            <a:ext cx="4320033" cy="576262"/>
          </a:xfrm>
          <a:prstGeom prst="rect">
            <a:avLst/>
          </a:prstGeom>
          <a:ln>
            <a:solidFill>
              <a:srgbClr val="FFFFFF"/>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eaLnBrk="0" hangingPunct="0">
              <a:defRPr/>
            </a:pPr>
            <a:r>
              <a:rPr lang="en-GB" sz="2800" b="1" dirty="0">
                <a:solidFill>
                  <a:srgbClr val="FFFFFF"/>
                </a:solidFill>
                <a:latin typeface="Calibri" pitchFamily="34" charset="0"/>
              </a:rPr>
              <a:t>un </a:t>
            </a:r>
            <a:r>
              <a:rPr lang="en-GB" sz="2800" b="1" dirty="0" err="1">
                <a:solidFill>
                  <a:srgbClr val="FFFFFF"/>
                </a:solidFill>
                <a:latin typeface="Calibri" pitchFamily="34" charset="0"/>
              </a:rPr>
              <a:t>bocadillo</a:t>
            </a:r>
            <a:r>
              <a:rPr lang="en-GB" sz="2800" b="1" dirty="0">
                <a:solidFill>
                  <a:srgbClr val="FFFFFF"/>
                </a:solidFill>
                <a:latin typeface="Calibri" pitchFamily="34" charset="0"/>
              </a:rPr>
              <a:t> en </a:t>
            </a:r>
            <a:r>
              <a:rPr lang="en-GB" sz="2800" b="1" dirty="0" err="1">
                <a:solidFill>
                  <a:srgbClr val="FFFFFF"/>
                </a:solidFill>
                <a:latin typeface="Calibri" pitchFamily="34" charset="0"/>
              </a:rPr>
              <a:t>Inglaterra</a:t>
            </a:r>
            <a:endParaRPr lang="en-GB" sz="2800" b="1" dirty="0">
              <a:solidFill>
                <a:srgbClr val="FFFFFF"/>
              </a:solidFill>
              <a:latin typeface="Calibri" pitchFamily="34" charset="0"/>
            </a:endParaRPr>
          </a:p>
        </p:txBody>
      </p:sp>
      <p:sp>
        <p:nvSpPr>
          <p:cNvPr id="6" name="Rectangle 5"/>
          <p:cNvSpPr/>
          <p:nvPr/>
        </p:nvSpPr>
        <p:spPr bwMode="auto">
          <a:xfrm>
            <a:off x="0" y="0"/>
            <a:ext cx="9144000" cy="1052513"/>
          </a:xfrm>
          <a:prstGeom prst="rect">
            <a:avLst/>
          </a:prstGeom>
          <a:solidFill>
            <a:srgbClr val="FFFFFF"/>
          </a:solidFill>
          <a:ln>
            <a:headEnd type="none" w="med" len="med"/>
            <a:tailEnd type="none" w="med" len="med"/>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a:lstStyle/>
          <a:p>
            <a:pPr eaLnBrk="0" hangingPunct="0">
              <a:defRPr/>
            </a:pPr>
            <a:r>
              <a:rPr lang="en-GB" sz="6000" b="1" dirty="0">
                <a:solidFill>
                  <a:schemeClr val="tx1"/>
                </a:solidFill>
                <a:latin typeface="Calibri" pitchFamily="34" charset="0"/>
              </a:rPr>
              <a:t>LOS BOCADILLOS</a:t>
            </a:r>
          </a:p>
        </p:txBody>
      </p:sp>
      <p:sp>
        <p:nvSpPr>
          <p:cNvPr id="2" name="TextBox 1"/>
          <p:cNvSpPr txBox="1"/>
          <p:nvPr/>
        </p:nvSpPr>
        <p:spPr>
          <a:xfrm>
            <a:off x="250825" y="4869160"/>
            <a:ext cx="8785671" cy="830997"/>
          </a:xfrm>
          <a:prstGeom prst="rect">
            <a:avLst/>
          </a:prstGeom>
          <a:noFill/>
        </p:spPr>
        <p:txBody>
          <a:bodyPr wrap="square" rtlCol="0">
            <a:spAutoFit/>
          </a:bodyPr>
          <a:lstStyle/>
          <a:p>
            <a:pPr algn="ctr"/>
            <a:r>
              <a:rPr lang="en-GB" sz="4800" b="1" dirty="0" smtClean="0"/>
              <a:t>¿Hay </a:t>
            </a:r>
            <a:r>
              <a:rPr lang="en-GB" sz="4800" b="1" dirty="0" err="1" smtClean="0"/>
              <a:t>mucha</a:t>
            </a:r>
            <a:r>
              <a:rPr lang="en-GB" sz="4800" b="1" dirty="0" smtClean="0"/>
              <a:t> </a:t>
            </a:r>
            <a:r>
              <a:rPr lang="en-GB" sz="4800" b="1" dirty="0" err="1" smtClean="0"/>
              <a:t>diferencia</a:t>
            </a:r>
            <a:r>
              <a:rPr lang="en-GB" sz="4800" b="1" dirty="0" smtClean="0"/>
              <a:t>?</a:t>
            </a:r>
            <a:endParaRPr lang="en-GB" sz="4800" b="1" dirty="0"/>
          </a:p>
        </p:txBody>
      </p:sp>
    </p:spTree>
    <p:extLst>
      <p:ext uri="{BB962C8B-B14F-4D97-AF65-F5344CB8AC3E}">
        <p14:creationId xmlns:p14="http://schemas.microsoft.com/office/powerpoint/2010/main" val="16374700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1620"/>
                                        </p:tgtEl>
                                        <p:attrNameLst>
                                          <p:attrName>style.visibility</p:attrName>
                                        </p:attrNameLst>
                                      </p:cBhvr>
                                      <p:to>
                                        <p:strVal val="visible"/>
                                      </p:to>
                                    </p:set>
                                    <p:animEffect transition="in" filter="fade">
                                      <p:cBhvr>
                                        <p:cTn id="10" dur="5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hart 1"/>
          <p:cNvGraphicFramePr>
            <a:graphicFrameLocks/>
          </p:cNvGraphicFramePr>
          <p:nvPr/>
        </p:nvGraphicFramePr>
        <p:xfrm>
          <a:off x="571500" y="500063"/>
          <a:ext cx="7715250" cy="5643562"/>
        </p:xfrm>
        <a:graphic>
          <a:graphicData uri="http://schemas.openxmlformats.org/presentationml/2006/ole">
            <mc:AlternateContent xmlns:mc="http://schemas.openxmlformats.org/markup-compatibility/2006">
              <mc:Choice xmlns:v="urn:schemas-microsoft-com:vml" Requires="v">
                <p:oleObj spid="_x0000_s8195" r:id="rId4" imgW="7712108" imgH="5645385" progId="Excel.Chart.8">
                  <p:embed/>
                </p:oleObj>
              </mc:Choice>
              <mc:Fallback>
                <p:oleObj r:id="rId4" imgW="7712108" imgH="564538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500063"/>
                        <a:ext cx="7715250" cy="564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extBox 2"/>
          <p:cNvSpPr txBox="1">
            <a:spLocks noChangeArrowheads="1"/>
          </p:cNvSpPr>
          <p:nvPr/>
        </p:nvSpPr>
        <p:spPr bwMode="auto">
          <a:xfrm>
            <a:off x="214313" y="5715000"/>
            <a:ext cx="807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2200" b="1" i="1"/>
              <a:t>* Datos del estudio ‘Tu bocadillo preferido’. Pan Cada Día. 2009</a:t>
            </a:r>
            <a:r>
              <a:rPr lang="en-GB" sz="2400" b="1" i="1"/>
              <a:t> </a:t>
            </a:r>
            <a:endParaRPr lang="en-US" sz="2400" b="1" i="1"/>
          </a:p>
        </p:txBody>
      </p:sp>
      <p:sp>
        <p:nvSpPr>
          <p:cNvPr id="4" name="Rectangle 3"/>
          <p:cNvSpPr/>
          <p:nvPr/>
        </p:nvSpPr>
        <p:spPr>
          <a:xfrm>
            <a:off x="714375" y="928688"/>
            <a:ext cx="2714625" cy="2857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714375" y="1285875"/>
            <a:ext cx="2714625" cy="2857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4375" y="1643063"/>
            <a:ext cx="2714625" cy="2857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14375" y="2000250"/>
            <a:ext cx="2714625" cy="2143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420911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xit" presetSubtype="0" accel="10000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xit" presetSubtype="0" accel="100000" fill="hold" grpId="0" nodeType="clickEffect">
                                  <p:stCondLst>
                                    <p:cond delay="0"/>
                                  </p:stCondLst>
                                  <p:childTnLst>
                                    <p:anim calcmode="lin" valueType="num">
                                      <p:cBhvr>
                                        <p:cTn id="13" dur="1000"/>
                                        <p:tgtEl>
                                          <p:spTgt spid="5"/>
                                        </p:tgtEl>
                                        <p:attrNameLst>
                                          <p:attrName>ppt_w</p:attrName>
                                        </p:attrNameLst>
                                      </p:cBhvr>
                                      <p:tavLst>
                                        <p:tav tm="0">
                                          <p:val>
                                            <p:strVal val="ppt_w"/>
                                          </p:val>
                                        </p:tav>
                                        <p:tav tm="100000">
                                          <p:val>
                                            <p:strVal val="ppt_w+.3"/>
                                          </p:val>
                                        </p:tav>
                                      </p:tavLst>
                                    </p:anim>
                                    <p:anim calcmode="lin" valueType="num">
                                      <p:cBhvr>
                                        <p:cTn id="14" dur="1000"/>
                                        <p:tgtEl>
                                          <p:spTgt spid="5"/>
                                        </p:tgtEl>
                                        <p:attrNameLst>
                                          <p:attrName>ppt_h</p:attrName>
                                        </p:attrNameLst>
                                      </p:cBhvr>
                                      <p:tavLst>
                                        <p:tav tm="0">
                                          <p:val>
                                            <p:strVal val="ppt_h"/>
                                          </p:val>
                                        </p:tav>
                                        <p:tav tm="100000">
                                          <p:val>
                                            <p:strVal val="ppt_h"/>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xit" presetSubtype="0" accel="100000" fill="hold" grpId="0" nodeType="clickEffect">
                                  <p:stCondLst>
                                    <p:cond delay="0"/>
                                  </p:stCondLst>
                                  <p:childTnLst>
                                    <p:anim calcmode="lin" valueType="num">
                                      <p:cBhvr>
                                        <p:cTn id="20" dur="1000"/>
                                        <p:tgtEl>
                                          <p:spTgt spid="6"/>
                                        </p:tgtEl>
                                        <p:attrNameLst>
                                          <p:attrName>ppt_w</p:attrName>
                                        </p:attrNameLst>
                                      </p:cBhvr>
                                      <p:tavLst>
                                        <p:tav tm="0">
                                          <p:val>
                                            <p:strVal val="ppt_w"/>
                                          </p:val>
                                        </p:tav>
                                        <p:tav tm="100000">
                                          <p:val>
                                            <p:strVal val="ppt_w+.3"/>
                                          </p:val>
                                        </p:tav>
                                      </p:tavLst>
                                    </p:anim>
                                    <p:anim calcmode="lin" valueType="num">
                                      <p:cBhvr>
                                        <p:cTn id="21" dur="1000"/>
                                        <p:tgtEl>
                                          <p:spTgt spid="6"/>
                                        </p:tgtEl>
                                        <p:attrNameLst>
                                          <p:attrName>ppt_h</p:attrName>
                                        </p:attrNameLst>
                                      </p:cBhvr>
                                      <p:tavLst>
                                        <p:tav tm="0">
                                          <p:val>
                                            <p:strVal val="ppt_h"/>
                                          </p:val>
                                        </p:tav>
                                        <p:tav tm="100000">
                                          <p:val>
                                            <p:strVal val="ppt_h"/>
                                          </p:val>
                                        </p:tav>
                                      </p:tavLst>
                                    </p:anim>
                                    <p:animEffect transition="out" filter="fade">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xit" presetSubtype="0" accel="100000" fill="hold" grpId="0" nodeType="clickEffect">
                                  <p:stCondLst>
                                    <p:cond delay="0"/>
                                  </p:stCondLst>
                                  <p:childTnLst>
                                    <p:anim calcmode="lin" valueType="num">
                                      <p:cBhvr>
                                        <p:cTn id="27" dur="1000"/>
                                        <p:tgtEl>
                                          <p:spTgt spid="7"/>
                                        </p:tgtEl>
                                        <p:attrNameLst>
                                          <p:attrName>ppt_w</p:attrName>
                                        </p:attrNameLst>
                                      </p:cBhvr>
                                      <p:tavLst>
                                        <p:tav tm="0">
                                          <p:val>
                                            <p:strVal val="ppt_w"/>
                                          </p:val>
                                        </p:tav>
                                        <p:tav tm="100000">
                                          <p:val>
                                            <p:strVal val="ppt_w+.3"/>
                                          </p:val>
                                        </p:tav>
                                      </p:tavLst>
                                    </p:anim>
                                    <p:anim calcmode="lin" valueType="num">
                                      <p:cBhvr>
                                        <p:cTn id="28" dur="1000"/>
                                        <p:tgtEl>
                                          <p:spTgt spid="7"/>
                                        </p:tgtEl>
                                        <p:attrNameLst>
                                          <p:attrName>ppt_h</p:attrName>
                                        </p:attrNameLst>
                                      </p:cBhvr>
                                      <p:tavLst>
                                        <p:tav tm="0">
                                          <p:val>
                                            <p:strVal val="ppt_h"/>
                                          </p:val>
                                        </p:tav>
                                        <p:tav tm="100000">
                                          <p:val>
                                            <p:strVal val="ppt_h"/>
                                          </p:val>
                                        </p:tav>
                                      </p:tavLst>
                                    </p:anim>
                                    <p:animEffect transition="out" filter="fade">
                                      <p:cBhvr>
                                        <p:cTn id="29" dur="1000"/>
                                        <p:tgtEl>
                                          <p:spTgt spid="7"/>
                                        </p:tgtEl>
                                      </p:cBhvr>
                                    </p:animEffect>
                                    <p:set>
                                      <p:cBhvr>
                                        <p:cTn id="3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andwich-image-favouri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142875"/>
            <a:ext cx="3214687"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3"/>
          <p:cNvSpPr txBox="1">
            <a:spLocks noChangeArrowheads="1"/>
          </p:cNvSpPr>
          <p:nvPr/>
        </p:nvSpPr>
        <p:spPr bwMode="auto">
          <a:xfrm>
            <a:off x="285750" y="0"/>
            <a:ext cx="864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600" b="1"/>
              <a:t>El bocadillo preferido de los ingleses</a:t>
            </a:r>
            <a:endParaRPr lang="en-US" sz="3600" b="1"/>
          </a:p>
        </p:txBody>
      </p:sp>
      <p:graphicFrame>
        <p:nvGraphicFramePr>
          <p:cNvPr id="6148" name="Chart 5"/>
          <p:cNvGraphicFramePr>
            <a:graphicFrameLocks/>
          </p:cNvGraphicFramePr>
          <p:nvPr/>
        </p:nvGraphicFramePr>
        <p:xfrm>
          <a:off x="785813" y="1857375"/>
          <a:ext cx="7191375" cy="4064000"/>
        </p:xfrm>
        <a:graphic>
          <a:graphicData uri="http://schemas.openxmlformats.org/presentationml/2006/ole">
            <mc:AlternateContent xmlns:mc="http://schemas.openxmlformats.org/markup-compatibility/2006">
              <mc:Choice xmlns:v="urn:schemas-microsoft-com:vml" Requires="v">
                <p:oleObj spid="_x0000_s9219" r:id="rId5" imgW="7193903" imgH="4060288" progId="Excel.Chart.8">
                  <p:embed/>
                </p:oleObj>
              </mc:Choice>
              <mc:Fallback>
                <p:oleObj r:id="rId5" imgW="7193903" imgH="4060288"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857375"/>
                        <a:ext cx="7191375"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857250" y="2786063"/>
            <a:ext cx="2571750" cy="571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57250" y="3429000"/>
            <a:ext cx="2571750" cy="5000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857250" y="4000500"/>
            <a:ext cx="2571750" cy="5000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descr="branston-pickle.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500313"/>
            <a:ext cx="96996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003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xit" presetSubtype="0" accel="10000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3"/>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3"/>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xit" presetSubtype="0" accel="100000" fill="hold" grpId="0" nodeType="clickEffect">
                                  <p:stCondLst>
                                    <p:cond delay="0"/>
                                  </p:stCondLst>
                                  <p:childTnLst>
                                    <p:anim calcmode="lin" valueType="num">
                                      <p:cBhvr>
                                        <p:cTn id="20" dur="1000"/>
                                        <p:tgtEl>
                                          <p:spTgt spid="8"/>
                                        </p:tgtEl>
                                        <p:attrNameLst>
                                          <p:attrName>ppt_w</p:attrName>
                                        </p:attrNameLst>
                                      </p:cBhvr>
                                      <p:tavLst>
                                        <p:tav tm="0">
                                          <p:val>
                                            <p:strVal val="ppt_w"/>
                                          </p:val>
                                        </p:tav>
                                        <p:tav tm="100000">
                                          <p:val>
                                            <p:strVal val="ppt_w+.3"/>
                                          </p:val>
                                        </p:tav>
                                      </p:tavLst>
                                    </p:anim>
                                    <p:anim calcmode="lin" valueType="num">
                                      <p:cBhvr>
                                        <p:cTn id="21" dur="1000"/>
                                        <p:tgtEl>
                                          <p:spTgt spid="8"/>
                                        </p:tgtEl>
                                        <p:attrNameLst>
                                          <p:attrName>ppt_h</p:attrName>
                                        </p:attrNameLst>
                                      </p:cBhvr>
                                      <p:tavLst>
                                        <p:tav tm="0">
                                          <p:val>
                                            <p:strVal val="ppt_h"/>
                                          </p:val>
                                        </p:tav>
                                        <p:tav tm="100000">
                                          <p:val>
                                            <p:strVal val="ppt_h"/>
                                          </p:val>
                                        </p:tav>
                                      </p:tavLst>
                                    </p:anim>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xit" presetSubtype="0" accel="100000" fill="hold" grpId="0" nodeType="clickEffect">
                                  <p:stCondLst>
                                    <p:cond delay="0"/>
                                  </p:stCondLst>
                                  <p:childTnLst>
                                    <p:anim calcmode="lin" valueType="num">
                                      <p:cBhvr>
                                        <p:cTn id="27" dur="1000"/>
                                        <p:tgtEl>
                                          <p:spTgt spid="9"/>
                                        </p:tgtEl>
                                        <p:attrNameLst>
                                          <p:attrName>ppt_w</p:attrName>
                                        </p:attrNameLst>
                                      </p:cBhvr>
                                      <p:tavLst>
                                        <p:tav tm="0">
                                          <p:val>
                                            <p:strVal val="ppt_w"/>
                                          </p:val>
                                        </p:tav>
                                        <p:tav tm="100000">
                                          <p:val>
                                            <p:strVal val="ppt_w+.3"/>
                                          </p:val>
                                        </p:tav>
                                      </p:tavLst>
                                    </p:anim>
                                    <p:anim calcmode="lin" valueType="num">
                                      <p:cBhvr>
                                        <p:cTn id="28" dur="1000"/>
                                        <p:tgtEl>
                                          <p:spTgt spid="9"/>
                                        </p:tgtEl>
                                        <p:attrNameLst>
                                          <p:attrName>ppt_h</p:attrName>
                                        </p:attrNameLst>
                                      </p:cBhvr>
                                      <p:tavLst>
                                        <p:tav tm="0">
                                          <p:val>
                                            <p:strVal val="ppt_h"/>
                                          </p:val>
                                        </p:tav>
                                        <p:tav tm="100000">
                                          <p:val>
                                            <p:strVal val="ppt_h"/>
                                          </p:val>
                                        </p:tav>
                                      </p:tavLst>
                                    </p:anim>
                                    <p:animEffect transition="out" filter="fade">
                                      <p:cBhvr>
                                        <p:cTn id="29" dur="1000"/>
                                        <p:tgtEl>
                                          <p:spTgt spid="9"/>
                                        </p:tgtEl>
                                      </p:cBhvr>
                                    </p:animEffect>
                                    <p:set>
                                      <p:cBhvr>
                                        <p:cTn id="3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14313" y="1214438"/>
            <a:ext cx="864393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dirty="0"/>
              <a:t/>
            </a:r>
            <a:br>
              <a:rPr lang="es-ES_tradnl" sz="1500" dirty="0"/>
            </a:br>
            <a:r>
              <a:rPr lang="es-ES_tradnl" dirty="0"/>
              <a:t>El 68 por ciento de los madrileños consume bocadillos durante sus jornadas de playa, piscina, excursiones por el campo o visitas turísticas. Los jóvenes de entre 25 y 34 años son los que más los consumen (80 por ciento). </a:t>
            </a:r>
            <a:br>
              <a:rPr lang="es-ES_tradnl" dirty="0"/>
            </a:br>
            <a:r>
              <a:rPr lang="es-ES_tradnl" dirty="0"/>
              <a:t/>
            </a:r>
            <a:br>
              <a:rPr lang="es-ES_tradnl" dirty="0"/>
            </a:br>
            <a:r>
              <a:rPr lang="es-ES_tradnl" dirty="0"/>
              <a:t>Los bocadillos favoritos son el de jamón serrano con tomate y el de tortilla de patatas, seguido del de lomo con queso (11 por ciento). Mucho menos populares son los de calamares, jamón </a:t>
            </a:r>
            <a:r>
              <a:rPr lang="es-ES_tradnl" dirty="0" smtClean="0"/>
              <a:t>serrano, </a:t>
            </a:r>
            <a:r>
              <a:rPr lang="es-ES_tradnl" dirty="0"/>
              <a:t>atún con pimientos y los de anchoas, ternera, queso, chorizo y otros.</a:t>
            </a:r>
            <a:r>
              <a:rPr lang="es-ES_tradnl" sz="1500" dirty="0"/>
              <a:t/>
            </a:r>
            <a:br>
              <a:rPr lang="es-ES_tradnl" sz="1500" dirty="0"/>
            </a:br>
            <a:r>
              <a:rPr lang="es-ES_tradnl" sz="1500" dirty="0"/>
              <a:t/>
            </a:r>
            <a:br>
              <a:rPr lang="es-ES_tradnl" sz="1500" dirty="0"/>
            </a:br>
            <a:r>
              <a:rPr lang="es-ES_tradnl" b="1" dirty="0"/>
              <a:t>Carmen Gómez Candela</a:t>
            </a:r>
            <a:r>
              <a:rPr lang="es-ES_tradnl" dirty="0"/>
              <a:t>, jefe de la Unidad de Nutrición Clínica y Dietética en Madrid, dice: "la importancia del bocadillo es no sólo por ser fuente de hidratos de carbono,  (que son importantes para el organismo, sobre todo </a:t>
            </a:r>
            <a:r>
              <a:rPr lang="es-ES_tradnl" dirty="0" smtClean="0"/>
              <a:t>para el </a:t>
            </a:r>
            <a:r>
              <a:rPr lang="es-ES_tradnl" dirty="0"/>
              <a:t>cerebro),sino por sus cantidades en fibra, vitaminas del grupo B, especialmente la B1, o minerales como el fósforo y el calcio, encargados de la formación de huesos y dientes, entre otros.”</a:t>
            </a:r>
            <a:r>
              <a:rPr lang="es-ES_tradnl" sz="1500" dirty="0"/>
              <a:t/>
            </a:r>
            <a:br>
              <a:rPr lang="es-ES_tradnl" sz="1500" dirty="0"/>
            </a:br>
            <a:r>
              <a:rPr lang="es-ES_tradnl" sz="1500" dirty="0"/>
              <a:t/>
            </a:r>
            <a:br>
              <a:rPr lang="es-ES_tradnl" sz="1500" dirty="0"/>
            </a:br>
            <a:r>
              <a:rPr lang="es-ES_tradnl" sz="1600" dirty="0"/>
              <a:t/>
            </a:r>
            <a:br>
              <a:rPr lang="es-ES_tradnl" sz="1600" dirty="0"/>
            </a:br>
            <a:r>
              <a:rPr lang="es-ES_tradnl" sz="1600" dirty="0"/>
              <a:t/>
            </a:r>
            <a:br>
              <a:rPr lang="es-ES_tradnl" sz="1600" dirty="0"/>
            </a:br>
            <a:endParaRPr lang="en-US" sz="1600" dirty="0"/>
          </a:p>
          <a:p>
            <a:r>
              <a:rPr lang="es-ES_tradnl" sz="1600" dirty="0"/>
              <a:t> </a:t>
            </a:r>
            <a:endParaRPr lang="en-US" sz="1600" dirty="0"/>
          </a:p>
          <a:p>
            <a:endParaRPr lang="en-US" sz="1600" dirty="0"/>
          </a:p>
        </p:txBody>
      </p:sp>
      <p:pic>
        <p:nvPicPr>
          <p:cNvPr id="7171" name="Picture 2" descr="bocadillos_preferidos_tortill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214313"/>
            <a:ext cx="16668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214313" y="214313"/>
            <a:ext cx="72151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b="1"/>
              <a:t>Los bocadillos son buenos – España</a:t>
            </a:r>
            <a:endParaRPr lang="en-US"/>
          </a:p>
          <a:p>
            <a:r>
              <a:rPr lang="es-ES_tradnl"/>
              <a:t>Según la encuesta ‘Tu Bocadillo Preferido’ realizada por la campaña </a:t>
            </a:r>
            <a:r>
              <a:rPr lang="es-ES_tradnl" i="1"/>
              <a:t>Pan cada día, l</a:t>
            </a:r>
            <a:r>
              <a:rPr lang="es-ES_tradnl"/>
              <a:t>os bocadillos de jamón con tomate (29 por ciento) y de tortilla de patatas (16 por ciento) son los preferidos por los madrileños</a:t>
            </a:r>
            <a:r>
              <a:rPr lang="es-ES_tradnl" i="1"/>
              <a:t>. </a:t>
            </a:r>
            <a:endParaRPr lang="en-US"/>
          </a:p>
          <a:p>
            <a:endParaRPr lang="en-US" sz="1500"/>
          </a:p>
        </p:txBody>
      </p:sp>
      <p:pic>
        <p:nvPicPr>
          <p:cNvPr id="7173" name="Picture 4" descr="noengor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5214938"/>
            <a:ext cx="16065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5"/>
          <p:cNvSpPr txBox="1">
            <a:spLocks noChangeArrowheads="1"/>
          </p:cNvSpPr>
          <p:nvPr/>
        </p:nvSpPr>
        <p:spPr bwMode="auto">
          <a:xfrm>
            <a:off x="214313" y="5357813"/>
            <a:ext cx="6858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a:t>La campaña </a:t>
            </a:r>
            <a:r>
              <a:rPr lang="es-ES_tradnl" b="1" i="1"/>
              <a:t>Pan Cada Día </a:t>
            </a:r>
            <a:r>
              <a:rPr lang="es-ES_tradnl"/>
              <a:t>intenta combatir también el mito de que los bocadillos engordan, algo que, según ellos, "no tiene ningún fundamento científico".  Un bocadillo de jamón con tomate aporta unas 495 kilocalorías, una cuarta parte de la energía diaria de una dieta normal. </a:t>
            </a:r>
            <a:endParaRPr lang="en-US"/>
          </a:p>
        </p:txBody>
      </p:sp>
      <p:sp>
        <p:nvSpPr>
          <p:cNvPr id="7175" name="TextBox 6"/>
          <p:cNvSpPr txBox="1">
            <a:spLocks noChangeArrowheads="1"/>
          </p:cNvSpPr>
          <p:nvPr/>
        </p:nvSpPr>
        <p:spPr bwMode="auto">
          <a:xfrm>
            <a:off x="7072313" y="5143500"/>
            <a:ext cx="207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000" b="1" i="1"/>
              <a:t>¡No engordan!</a:t>
            </a:r>
            <a:endParaRPr lang="en-US" sz="2000" b="1" i="1"/>
          </a:p>
        </p:txBody>
      </p:sp>
    </p:spTree>
    <p:extLst>
      <p:ext uri="{BB962C8B-B14F-4D97-AF65-F5344CB8AC3E}">
        <p14:creationId xmlns:p14="http://schemas.microsoft.com/office/powerpoint/2010/main" val="1144986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961</Words>
  <Application>Microsoft Office PowerPoint</Application>
  <PresentationFormat>On-screen Show (4:3)</PresentationFormat>
  <Paragraphs>211</Paragraphs>
  <Slides>11</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Office Theme</vt:lpstr>
      <vt:lpstr>Flash.Movie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¿Cuáles son las preguntas?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36</cp:revision>
  <dcterms:created xsi:type="dcterms:W3CDTF">2011-05-23T08:12:42Z</dcterms:created>
  <dcterms:modified xsi:type="dcterms:W3CDTF">2011-09-03T04:33:43Z</dcterms:modified>
</cp:coreProperties>
</file>