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CBD7-DEC7-4B7B-8D32-61BB894C34C3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EAF19-2FE8-4712-9626-CB56F0BCE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29DF-4C8F-44E9-9341-909B98AE8197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1B3E-ADE5-4078-BA52-FA0542B06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4D1B6-A1A0-45E1-BC93-742E262CB4B2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2081-BD51-4A54-9741-A5649C73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6F43-2938-4827-B7D5-6AFA102ED8A7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2FC6-6835-4B9A-B650-766CEA94C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D441A-FDB5-4CFC-9E9D-CB3DC7943CD0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9A85-9558-4CF5-8A82-AF2EA47D4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8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5CE8-3224-45E1-9CE5-6617EBCD41E6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3C86B-0873-42EC-AE39-136C7E4DF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0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ABCA-E2D3-42DF-8D7E-BFBDAA164487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D5112-7AA2-4D04-8EC2-447831EB2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5495-773C-49B9-95A3-E7DE3907E51B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A45A9-23D1-4E07-85C6-09CEE2B2C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22DB-71EE-408B-8937-7DDD04F3605A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96196-65E5-442D-9F6C-1AD5A577B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2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D9FDF-AB14-48F2-BE20-4D76EEC99AC4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ABE0-D7D5-417C-B90E-5A2E8D85F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E7AC-6449-4191-974F-CCD690919C53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AAE5-6283-4D0C-A187-99C3C952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6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1238BC-84ED-4AA4-839A-451005CBAC90}" type="datetimeFigureOut">
              <a:rPr lang="en-US"/>
              <a:pPr>
                <a:defRPr/>
              </a:pPr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1E27E-E306-4505-A9E4-FF824D67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ordle.net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gotic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642938"/>
            <a:ext cx="1058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5" y="4071938"/>
          <a:ext cx="642937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6870"/>
                <a:gridCol w="3492505"/>
              </a:tblGrid>
              <a:tr h="297658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Digo</a:t>
                      </a:r>
                      <a:r>
                        <a:rPr lang="en-GB" sz="1400" dirty="0" smtClean="0"/>
                        <a:t> ‘</a:t>
                      </a:r>
                      <a:r>
                        <a:rPr lang="en-GB" sz="1400" dirty="0" err="1" smtClean="0"/>
                        <a:t>agua</a:t>
                      </a:r>
                      <a:r>
                        <a:rPr lang="en-GB" sz="1400" dirty="0" smtClean="0"/>
                        <a:t>’ y </a:t>
                      </a:r>
                      <a:r>
                        <a:rPr lang="en-GB" sz="1400" dirty="0" err="1" smtClean="0"/>
                        <a:t>pienso</a:t>
                      </a:r>
                      <a:r>
                        <a:rPr lang="en-GB" sz="1400" dirty="0" smtClean="0"/>
                        <a:t> en...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297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Digo</a:t>
                      </a:r>
                      <a:r>
                        <a:rPr lang="en-GB" sz="1400" dirty="0" smtClean="0"/>
                        <a:t> ‘</a:t>
                      </a:r>
                      <a:r>
                        <a:rPr lang="en-GB" sz="1400" dirty="0" err="1" smtClean="0"/>
                        <a:t>agua</a:t>
                      </a:r>
                      <a:r>
                        <a:rPr lang="en-GB" sz="1400" dirty="0" smtClean="0"/>
                        <a:t>’ y </a:t>
                      </a:r>
                      <a:r>
                        <a:rPr lang="en-GB" sz="1400" dirty="0" err="1" smtClean="0"/>
                        <a:t>pienso</a:t>
                      </a:r>
                      <a:r>
                        <a:rPr lang="en-GB" sz="1400" dirty="0" smtClean="0"/>
                        <a:t> en…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297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Digo</a:t>
                      </a:r>
                      <a:r>
                        <a:rPr lang="en-GB" sz="1400" dirty="0" smtClean="0"/>
                        <a:t> ‘</a:t>
                      </a:r>
                      <a:r>
                        <a:rPr lang="en-GB" sz="1400" dirty="0" err="1" smtClean="0"/>
                        <a:t>agua</a:t>
                      </a:r>
                      <a:r>
                        <a:rPr lang="en-GB" sz="1400" dirty="0" smtClean="0"/>
                        <a:t>’ y </a:t>
                      </a:r>
                      <a:r>
                        <a:rPr lang="en-GB" sz="1400" dirty="0" err="1" smtClean="0"/>
                        <a:t>pienso</a:t>
                      </a:r>
                      <a:r>
                        <a:rPr lang="en-GB" sz="1400" dirty="0" smtClean="0"/>
                        <a:t> en…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297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Digo</a:t>
                      </a:r>
                      <a:r>
                        <a:rPr lang="en-GB" sz="1400" dirty="0" smtClean="0"/>
                        <a:t> ‘</a:t>
                      </a:r>
                      <a:r>
                        <a:rPr lang="en-GB" sz="1400" dirty="0" err="1" smtClean="0"/>
                        <a:t>agua</a:t>
                      </a:r>
                      <a:r>
                        <a:rPr lang="en-GB" sz="1400" dirty="0" smtClean="0"/>
                        <a:t>’ y </a:t>
                      </a:r>
                      <a:r>
                        <a:rPr lang="en-GB" sz="1400" dirty="0" err="1" smtClean="0"/>
                        <a:t>pienso</a:t>
                      </a:r>
                      <a:r>
                        <a:rPr lang="en-GB" sz="1400" dirty="0" smtClean="0"/>
                        <a:t> en…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297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Digo</a:t>
                      </a:r>
                      <a:r>
                        <a:rPr lang="en-GB" sz="1400" dirty="0" smtClean="0"/>
                        <a:t> ‘</a:t>
                      </a:r>
                      <a:r>
                        <a:rPr lang="en-GB" sz="1400" dirty="0" err="1" smtClean="0"/>
                        <a:t>agua</a:t>
                      </a:r>
                      <a:r>
                        <a:rPr lang="en-GB" sz="1400" dirty="0" smtClean="0"/>
                        <a:t>’ y </a:t>
                      </a:r>
                      <a:r>
                        <a:rPr lang="en-GB" sz="1400" dirty="0" err="1" smtClean="0"/>
                        <a:t>pienso</a:t>
                      </a:r>
                      <a:r>
                        <a:rPr lang="en-GB" sz="1400" dirty="0" smtClean="0"/>
                        <a:t> en…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297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Digo</a:t>
                      </a:r>
                      <a:r>
                        <a:rPr lang="en-GB" sz="1400" dirty="0" smtClean="0"/>
                        <a:t> ‘</a:t>
                      </a:r>
                      <a:r>
                        <a:rPr lang="en-GB" sz="1400" dirty="0" err="1" smtClean="0"/>
                        <a:t>agua</a:t>
                      </a:r>
                      <a:r>
                        <a:rPr lang="en-GB" sz="1400" dirty="0" smtClean="0"/>
                        <a:t>’ y </a:t>
                      </a:r>
                      <a:r>
                        <a:rPr lang="en-GB" sz="1400" dirty="0" err="1" smtClean="0"/>
                        <a:t>pienso</a:t>
                      </a:r>
                      <a:r>
                        <a:rPr lang="en-GB" sz="1400" dirty="0" smtClean="0"/>
                        <a:t> en…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0" y="3714750"/>
            <a:ext cx="4786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600" b="1"/>
              <a:t>Escribe lo que piensas cuando dices ‘agua’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214313" y="642938"/>
            <a:ext cx="3786187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/>
              <a:t>Agua (Haiku – 5 – 7- 5 </a:t>
            </a:r>
            <a:r>
              <a:rPr lang="en-GB" sz="2000" b="1" dirty="0" err="1"/>
              <a:t>sílabas</a:t>
            </a:r>
            <a:r>
              <a:rPr lang="en-GB" sz="2000" b="1" dirty="0"/>
              <a:t>)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50" y="1143000"/>
            <a:ext cx="3214688" cy="7381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Agua </a:t>
            </a:r>
            <a:r>
              <a:rPr lang="en-GB" sz="1400" dirty="0" err="1"/>
              <a:t>es</a:t>
            </a:r>
            <a:r>
              <a:rPr lang="en-GB" sz="1400" dirty="0"/>
              <a:t> </a:t>
            </a:r>
            <a:r>
              <a:rPr lang="en-GB" sz="1400" dirty="0" err="1"/>
              <a:t>dulce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 err="1"/>
              <a:t>pero</a:t>
            </a:r>
            <a:r>
              <a:rPr lang="en-GB" sz="1400" dirty="0"/>
              <a:t> </a:t>
            </a:r>
            <a:r>
              <a:rPr lang="en-GB" sz="1400" dirty="0" err="1"/>
              <a:t>es</a:t>
            </a:r>
            <a:r>
              <a:rPr lang="en-GB" sz="1400" dirty="0"/>
              <a:t> </a:t>
            </a:r>
            <a:r>
              <a:rPr lang="en-GB" sz="1400" dirty="0" err="1"/>
              <a:t>también</a:t>
            </a:r>
            <a:r>
              <a:rPr lang="en-GB" sz="1400" dirty="0"/>
              <a:t> </a:t>
            </a:r>
            <a:r>
              <a:rPr lang="en-GB" sz="1400" dirty="0" err="1"/>
              <a:t>sucia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¿</a:t>
            </a:r>
            <a:r>
              <a:rPr lang="en-GB" sz="1400" dirty="0" err="1"/>
              <a:t>Dónde</a:t>
            </a:r>
            <a:r>
              <a:rPr lang="en-GB" sz="1400" dirty="0"/>
              <a:t> </a:t>
            </a:r>
            <a:r>
              <a:rPr lang="en-GB" sz="1400" dirty="0" err="1"/>
              <a:t>vives</a:t>
            </a:r>
            <a:r>
              <a:rPr lang="en-GB" sz="1400" dirty="0"/>
              <a:t> </a:t>
            </a:r>
            <a:r>
              <a:rPr lang="en-GB" sz="1400" dirty="0" err="1"/>
              <a:t>tú</a:t>
            </a:r>
            <a:r>
              <a:rPr lang="en-GB" sz="1400" dirty="0"/>
              <a:t>?</a:t>
            </a:r>
            <a:endParaRPr lang="en-US" sz="1400" dirty="0"/>
          </a:p>
        </p:txBody>
      </p:sp>
      <p:sp>
        <p:nvSpPr>
          <p:cNvPr id="2067" name="TextBox 6"/>
          <p:cNvSpPr txBox="1">
            <a:spLocks noChangeArrowheads="1"/>
          </p:cNvSpPr>
          <p:nvPr/>
        </p:nvSpPr>
        <p:spPr bwMode="auto">
          <a:xfrm>
            <a:off x="142875" y="71438"/>
            <a:ext cx="607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/>
              <a:t>El agua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00063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4313" y="2286000"/>
          <a:ext cx="57150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681"/>
                <a:gridCol w="3557319"/>
              </a:tblGrid>
              <a:tr h="303606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Quiero</a:t>
                      </a:r>
                      <a:r>
                        <a:rPr lang="en-GB" sz="1400" dirty="0" smtClean="0"/>
                        <a:t>….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03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Puedo</a:t>
                      </a:r>
                      <a:r>
                        <a:rPr lang="en-GB" sz="1400" dirty="0" smtClean="0"/>
                        <a:t>…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03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Tengo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que</a:t>
                      </a:r>
                      <a:r>
                        <a:rPr lang="en-GB" sz="1400" dirty="0" smtClean="0"/>
                        <a:t>….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03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Voy</a:t>
                      </a:r>
                      <a:r>
                        <a:rPr lang="en-GB" sz="1400" dirty="0" smtClean="0"/>
                        <a:t> a …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0" y="2143125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3571875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14313" y="6000750"/>
          <a:ext cx="6143625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2548"/>
                <a:gridCol w="2821077"/>
              </a:tblGrid>
              <a:tr h="3214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Es </a:t>
                      </a:r>
                      <a:r>
                        <a:rPr lang="en-GB" sz="1400" dirty="0" err="1" smtClean="0"/>
                        <a:t>posible</a:t>
                      </a:r>
                      <a:r>
                        <a:rPr lang="en-GB" sz="1400" dirty="0" smtClean="0"/>
                        <a:t>…</a:t>
                      </a:r>
                      <a:endParaRPr lang="en-US" sz="1400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anchor="ctr"/>
                </a:tc>
              </a:tr>
              <a:tr h="321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Es</a:t>
                      </a:r>
                      <a:r>
                        <a:rPr lang="en-GB" sz="1400" baseline="0" dirty="0" smtClean="0"/>
                        <a:t> indispensable…</a:t>
                      </a:r>
                      <a:endParaRPr lang="en-US" sz="1400" dirty="0" smtClean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anchor="ctr"/>
                </a:tc>
              </a:tr>
              <a:tr h="321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Es </a:t>
                      </a:r>
                      <a:r>
                        <a:rPr lang="en-GB" sz="1400" dirty="0" err="1" smtClean="0"/>
                        <a:t>importante</a:t>
                      </a:r>
                      <a:r>
                        <a:rPr lang="en-GB" sz="1400" dirty="0" smtClean="0"/>
                        <a:t>…</a:t>
                      </a:r>
                      <a:endParaRPr lang="en-US" sz="1400" dirty="0" smtClean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anchor="ctr"/>
                </a:tc>
              </a:tr>
              <a:tr h="321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Es </a:t>
                      </a:r>
                      <a:r>
                        <a:rPr lang="en-GB" sz="1400" dirty="0" err="1" smtClean="0"/>
                        <a:t>aconsejable</a:t>
                      </a:r>
                      <a:r>
                        <a:rPr lang="en-GB" sz="1400" dirty="0" smtClean="0"/>
                        <a:t>…</a:t>
                      </a:r>
                      <a:endParaRPr lang="en-US" sz="1400" dirty="0" smtClean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0" y="5929313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7358063"/>
            <a:ext cx="5000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1" name="Picture 18" descr="water_droplet_13000125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6357938"/>
            <a:ext cx="17145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Picture 19" descr="splash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14750"/>
            <a:ext cx="2165350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6286500" y="7358063"/>
            <a:ext cx="5715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4" name="Picture 23" descr="Wordle_creativewriting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467600"/>
            <a:ext cx="27146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5" name="TextBox 24"/>
          <p:cNvSpPr txBox="1">
            <a:spLocks noChangeArrowheads="1"/>
          </p:cNvSpPr>
          <p:nvPr/>
        </p:nvSpPr>
        <p:spPr bwMode="auto">
          <a:xfrm>
            <a:off x="0" y="7429500"/>
            <a:ext cx="2714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400"/>
              <a:t>Puedes usar </a:t>
            </a:r>
            <a:r>
              <a:rPr lang="en-GB" sz="1400">
                <a:hlinkClick r:id="rId6"/>
              </a:rPr>
              <a:t>www.wordle.net</a:t>
            </a:r>
            <a:r>
              <a:rPr lang="en-GB" sz="1400"/>
              <a:t> </a:t>
            </a:r>
            <a:endParaRPr lang="en-US" sz="1400"/>
          </a:p>
        </p:txBody>
      </p:sp>
      <p:sp>
        <p:nvSpPr>
          <p:cNvPr id="2096" name="TextBox 25"/>
          <p:cNvSpPr txBox="1">
            <a:spLocks noChangeArrowheads="1"/>
          </p:cNvSpPr>
          <p:nvPr/>
        </p:nvSpPr>
        <p:spPr bwMode="auto">
          <a:xfrm>
            <a:off x="4000500" y="5929313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1400"/>
              <a:t>Puedes usar una forma para tu poesía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13</cp:revision>
  <dcterms:created xsi:type="dcterms:W3CDTF">2011-02-23T07:43:27Z</dcterms:created>
  <dcterms:modified xsi:type="dcterms:W3CDTF">2011-07-18T06:27:21Z</dcterms:modified>
</cp:coreProperties>
</file>