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421A2BB-9AB8-4A92-B19D-D01CF5ED3C63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D350A0D-3BEE-4F5A-867A-F5F18DC1D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32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Written summary of the past 2 lessons work to revise and consolidate what has been learnt. Print to 1 x A4 side.</a:t>
            </a:r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28C17E-E1A1-44B5-8BE4-2105B07B6ED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Written summary of the past 2 lessons work to revise and consolidate what has been learnt.</a:t>
            </a: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485F7F-DB04-477B-B85B-F2544A1057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D058C-5A5E-4061-BE51-8B619C3AD0C9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908A1-E17C-4754-89B5-9967B4164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05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C321B-6586-4F0C-ABF4-515B968EA5F4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BC73D-C8F0-457F-AED7-B8DD8ACC8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2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4D80A-C7C4-4DFF-88B4-708FF61BE187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16254-7CB9-4BAC-B102-0A5F56F99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1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19B91-2091-4BFB-A1BF-8825153216B2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370FC-268D-4B45-AA7E-604FE0CC68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9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4C736-1373-4D7D-AE5B-1A7AD26C0CD4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47FEB-D13E-4D74-B12B-C13992582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8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8E173-4F07-4DC4-AE77-E4EBF20FE68C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A450B-FAB5-4225-BEBE-2BF92E324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F7D8B-D117-4434-8053-9407B0524D6F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FD052-CF65-48AE-9ED6-FC7CEC9DC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1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DFFA1-C4DA-41A3-9514-1579F26450C1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0D35D-8470-45A1-9FEB-A1A176F58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8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A10B4-CBB7-4C7B-ABFB-7464F3EE88B1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B57E4-646C-42A1-AC29-09C538EB5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265F8-4C14-4676-BAF9-8729DF56F2BB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8DEB-0FD9-4D30-8A52-B139E80C3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6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C39F7-D5E3-40AB-AAE0-5AC90623D6BB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9171D-3EB3-4273-A7EC-18BFB1CE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3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54180D-DFF1-4CA9-8B38-DA24874E8F84}" type="datetimeFigureOut">
              <a:rPr lang="en-US"/>
              <a:pPr>
                <a:defRPr/>
              </a:pPr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56D394-CBB9-4B08-B49B-E39536863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214313" y="214313"/>
            <a:ext cx="871537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s-ES_tradnl" sz="2400" b="1" i="1" dirty="0"/>
              <a:t>¿Qué es el agua?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El </a:t>
            </a:r>
            <a:r>
              <a:rPr lang="en-GB" sz="2400" dirty="0" err="1"/>
              <a:t>agua</a:t>
            </a:r>
            <a:r>
              <a:rPr lang="en-GB" sz="2400" dirty="0"/>
              <a:t> </a:t>
            </a:r>
            <a:r>
              <a:rPr lang="en-GB" sz="2400" dirty="0" err="1"/>
              <a:t>consiste</a:t>
            </a:r>
            <a:r>
              <a:rPr lang="en-GB" sz="2400" dirty="0"/>
              <a:t> en_______________________________________</a:t>
            </a:r>
            <a:br>
              <a:rPr lang="en-GB" sz="2400" dirty="0"/>
            </a:br>
            <a:r>
              <a:rPr lang="es-ES_tradnl" sz="2400" b="1" i="1" dirty="0"/>
              <a:t>¿Cómo es el agua?</a:t>
            </a:r>
            <a:br>
              <a:rPr lang="es-ES_tradnl" sz="2400" b="1" i="1" dirty="0"/>
            </a:br>
            <a:r>
              <a:rPr lang="es-ES_tradnl" sz="2400" dirty="0"/>
              <a:t>El agua es _______________, _______________ y ______________.</a:t>
            </a:r>
            <a:br>
              <a:rPr lang="es-ES_tradnl" sz="2400" dirty="0"/>
            </a:br>
            <a:r>
              <a:rPr lang="es-ES_tradnl" sz="2400" dirty="0"/>
              <a:t/>
            </a:r>
            <a:br>
              <a:rPr lang="es-ES_tradnl" sz="2400" dirty="0"/>
            </a:br>
            <a:r>
              <a:rPr lang="es-ES_tradnl" sz="2400" dirty="0"/>
              <a:t>El agua se presenta en tres estados: __________________, que se </a:t>
            </a:r>
            <a:br>
              <a:rPr lang="es-ES_tradnl" sz="2400" dirty="0"/>
            </a:br>
            <a:r>
              <a:rPr lang="es-ES_tradnl" sz="2400" dirty="0"/>
              <a:t/>
            </a:r>
            <a:br>
              <a:rPr lang="es-ES_tradnl" sz="2400" dirty="0"/>
            </a:br>
            <a:r>
              <a:rPr lang="es-ES_tradnl" sz="2400" dirty="0"/>
              <a:t>llama _________; ___________, que se llama ____________ </a:t>
            </a:r>
          </a:p>
          <a:p>
            <a:pPr>
              <a:lnSpc>
                <a:spcPct val="150000"/>
              </a:lnSpc>
            </a:pPr>
            <a:r>
              <a:rPr lang="es-ES_tradnl" sz="2400" dirty="0"/>
              <a:t/>
            </a:r>
            <a:br>
              <a:rPr lang="es-ES_tradnl" sz="2400" dirty="0"/>
            </a:br>
            <a:r>
              <a:rPr lang="es-ES_tradnl" sz="2400" dirty="0"/>
              <a:t>y ____________, que se llama </a:t>
            </a:r>
            <a:r>
              <a:rPr lang="es-ES_tradnl" sz="2400" dirty="0" smtClean="0"/>
              <a:t>__________________.</a:t>
            </a:r>
            <a:r>
              <a:rPr lang="es-ES_tradnl" sz="2400" dirty="0"/>
              <a:t/>
            </a:r>
            <a:br>
              <a:rPr lang="es-ES_tradnl" sz="2400" dirty="0"/>
            </a:br>
            <a:r>
              <a:rPr lang="en-GB" sz="2400" dirty="0"/>
              <a:t/>
            </a:r>
            <a:br>
              <a:rPr lang="en-GB" sz="24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14313" y="214313"/>
            <a:ext cx="8715375" cy="669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s-ES_tradnl" sz="2200" b="1" i="1" dirty="0"/>
              <a:t>¿En qué formas encontramos el agua en el mundo?</a:t>
            </a:r>
            <a:br>
              <a:rPr lang="es-ES_tradnl" sz="2200" b="1" i="1" dirty="0"/>
            </a:br>
            <a:r>
              <a:rPr lang="es-ES_tradnl" sz="2200" dirty="0"/>
              <a:t>En su estado sólido, la vemos en _____________ y _______________.</a:t>
            </a:r>
            <a:br>
              <a:rPr lang="es-ES_tradnl" sz="2200" dirty="0"/>
            </a:b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En su estado líquido, hay agua en __________, _______________ y ____________.</a:t>
            </a:r>
            <a:br>
              <a:rPr lang="es-ES_tradnl" sz="2200" dirty="0"/>
            </a:br>
            <a:r>
              <a:rPr lang="es-ES_tradnl" sz="2200" dirty="0"/>
              <a:t>En su forma gaseosa, la vemos en __________________.</a:t>
            </a:r>
            <a:br>
              <a:rPr lang="es-ES_tradnl" sz="2200" dirty="0"/>
            </a:br>
            <a:r>
              <a:rPr lang="es-ES_tradnl" sz="2200" b="1" i="1" dirty="0"/>
              <a:t> ¿Dónde está el agua? </a:t>
            </a:r>
            <a:br>
              <a:rPr lang="es-ES_tradnl" sz="2200" b="1" i="1" dirty="0"/>
            </a:br>
            <a:r>
              <a:rPr lang="es-ES_tradnl" sz="2200" dirty="0" smtClean="0"/>
              <a:t>El</a:t>
            </a:r>
            <a:r>
              <a:rPr lang="es-ES_tradnl" sz="2200" b="1" i="1" dirty="0" smtClean="0">
                <a:solidFill>
                  <a:srgbClr val="FF0000"/>
                </a:solidFill>
              </a:rPr>
              <a:t> </a:t>
            </a:r>
            <a:r>
              <a:rPr lang="es-ES_tradnl" sz="2200" dirty="0" smtClean="0"/>
              <a:t>70</a:t>
            </a:r>
            <a:r>
              <a:rPr lang="es-ES_tradnl" sz="2200" dirty="0"/>
              <a:t>% de la tierra está cubierta por ___________.  </a:t>
            </a:r>
            <a:r>
              <a:rPr lang="es-ES_tradnl" sz="2200" dirty="0" smtClean="0"/>
              <a:t>El 97</a:t>
            </a:r>
            <a:r>
              <a:rPr lang="es-ES_tradnl" sz="2200" dirty="0"/>
              <a:t>% es agua ___________ y </a:t>
            </a:r>
            <a:r>
              <a:rPr lang="es-ES_tradnl" sz="2200" dirty="0" smtClean="0"/>
              <a:t>el 3</a:t>
            </a:r>
            <a:r>
              <a:rPr lang="es-ES_tradnl" sz="2200" dirty="0"/>
              <a:t>% es agua _________________. </a:t>
            </a:r>
            <a:br>
              <a:rPr lang="es-ES_tradnl" sz="2200" dirty="0"/>
            </a:b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El agua está presente también en ___________________, </a:t>
            </a:r>
            <a:br>
              <a:rPr lang="es-ES_tradnl" sz="2200" dirty="0"/>
            </a:br>
            <a:r>
              <a:rPr lang="es-ES_tradnl" sz="2200" dirty="0"/>
              <a:t/>
            </a:r>
            <a:br>
              <a:rPr lang="es-ES_tradnl" sz="2200" dirty="0"/>
            </a:br>
            <a:r>
              <a:rPr lang="es-ES_tradnl" sz="2200" dirty="0"/>
              <a:t>_________________ y _________________________.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65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4</cp:revision>
  <dcterms:created xsi:type="dcterms:W3CDTF">2011-02-22T19:20:39Z</dcterms:created>
  <dcterms:modified xsi:type="dcterms:W3CDTF">2011-09-02T18:40:34Z</dcterms:modified>
</cp:coreProperties>
</file>