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9"/>
  </p:notesMasterIdLst>
  <p:sldIdLst>
    <p:sldId id="290" r:id="rId2"/>
    <p:sldId id="300" r:id="rId3"/>
    <p:sldId id="266" r:id="rId4"/>
    <p:sldId id="269" r:id="rId5"/>
    <p:sldId id="271" r:id="rId6"/>
    <p:sldId id="272" r:id="rId7"/>
    <p:sldId id="273" r:id="rId8"/>
    <p:sldId id="274" r:id="rId9"/>
    <p:sldId id="278" r:id="rId10"/>
    <p:sldId id="275" r:id="rId11"/>
    <p:sldId id="276" r:id="rId12"/>
    <p:sldId id="277" r:id="rId13"/>
    <p:sldId id="279" r:id="rId14"/>
    <p:sldId id="281" r:id="rId15"/>
    <p:sldId id="282" r:id="rId16"/>
    <p:sldId id="283" r:id="rId17"/>
    <p:sldId id="284" r:id="rId18"/>
    <p:sldId id="285" r:id="rId19"/>
    <p:sldId id="286" r:id="rId20"/>
    <p:sldId id="287" r:id="rId21"/>
    <p:sldId id="288" r:id="rId22"/>
    <p:sldId id="291" r:id="rId23"/>
    <p:sldId id="292" r:id="rId24"/>
    <p:sldId id="293" r:id="rId25"/>
    <p:sldId id="295" r:id="rId26"/>
    <p:sldId id="294" r:id="rId27"/>
    <p:sldId id="299" r:id="rId28"/>
  </p:sldIdLst>
  <p:sldSz cx="9144000" cy="6858000" type="screen4x3"/>
  <p:notesSz cx="6858000" cy="9144000"/>
  <p:defaultTextStyle>
    <a:defPPr>
      <a:defRPr lang="fr-CA"/>
    </a:defPPr>
    <a:lvl1pPr algn="ctr" rtl="0" fontAlgn="base">
      <a:spcBef>
        <a:spcPct val="0"/>
      </a:spcBef>
      <a:spcAft>
        <a:spcPct val="0"/>
      </a:spcAft>
      <a:defRPr sz="2800" kern="1200">
        <a:solidFill>
          <a:schemeClr val="tx1"/>
        </a:solidFill>
        <a:latin typeface="Trebuchet MS" pitchFamily="34" charset="0"/>
        <a:ea typeface="+mn-ea"/>
        <a:cs typeface="+mn-cs"/>
      </a:defRPr>
    </a:lvl1pPr>
    <a:lvl2pPr marL="457200" algn="ctr" rtl="0" fontAlgn="base">
      <a:spcBef>
        <a:spcPct val="0"/>
      </a:spcBef>
      <a:spcAft>
        <a:spcPct val="0"/>
      </a:spcAft>
      <a:defRPr sz="2800" kern="1200">
        <a:solidFill>
          <a:schemeClr val="tx1"/>
        </a:solidFill>
        <a:latin typeface="Trebuchet MS" pitchFamily="34" charset="0"/>
        <a:ea typeface="+mn-ea"/>
        <a:cs typeface="+mn-cs"/>
      </a:defRPr>
    </a:lvl2pPr>
    <a:lvl3pPr marL="914400" algn="ctr" rtl="0" fontAlgn="base">
      <a:spcBef>
        <a:spcPct val="0"/>
      </a:spcBef>
      <a:spcAft>
        <a:spcPct val="0"/>
      </a:spcAft>
      <a:defRPr sz="2800" kern="1200">
        <a:solidFill>
          <a:schemeClr val="tx1"/>
        </a:solidFill>
        <a:latin typeface="Trebuchet MS" pitchFamily="34" charset="0"/>
        <a:ea typeface="+mn-ea"/>
        <a:cs typeface="+mn-cs"/>
      </a:defRPr>
    </a:lvl3pPr>
    <a:lvl4pPr marL="1371600" algn="ctr" rtl="0" fontAlgn="base">
      <a:spcBef>
        <a:spcPct val="0"/>
      </a:spcBef>
      <a:spcAft>
        <a:spcPct val="0"/>
      </a:spcAft>
      <a:defRPr sz="2800" kern="1200">
        <a:solidFill>
          <a:schemeClr val="tx1"/>
        </a:solidFill>
        <a:latin typeface="Trebuchet MS" pitchFamily="34" charset="0"/>
        <a:ea typeface="+mn-ea"/>
        <a:cs typeface="+mn-cs"/>
      </a:defRPr>
    </a:lvl4pPr>
    <a:lvl5pPr marL="1828800" algn="ctr" rtl="0" fontAlgn="base">
      <a:spcBef>
        <a:spcPct val="0"/>
      </a:spcBef>
      <a:spcAft>
        <a:spcPct val="0"/>
      </a:spcAft>
      <a:defRPr sz="2800" kern="1200">
        <a:solidFill>
          <a:schemeClr val="tx1"/>
        </a:solidFill>
        <a:latin typeface="Trebuchet MS" pitchFamily="34" charset="0"/>
        <a:ea typeface="+mn-ea"/>
        <a:cs typeface="+mn-cs"/>
      </a:defRPr>
    </a:lvl5pPr>
    <a:lvl6pPr marL="2286000" algn="l" defTabSz="914400" rtl="0" eaLnBrk="1" latinLnBrk="0" hangingPunct="1">
      <a:defRPr sz="2800" kern="1200">
        <a:solidFill>
          <a:schemeClr val="tx1"/>
        </a:solidFill>
        <a:latin typeface="Trebuchet MS" pitchFamily="34" charset="0"/>
        <a:ea typeface="+mn-ea"/>
        <a:cs typeface="+mn-cs"/>
      </a:defRPr>
    </a:lvl6pPr>
    <a:lvl7pPr marL="2743200" algn="l" defTabSz="914400" rtl="0" eaLnBrk="1" latinLnBrk="0" hangingPunct="1">
      <a:defRPr sz="2800" kern="1200">
        <a:solidFill>
          <a:schemeClr val="tx1"/>
        </a:solidFill>
        <a:latin typeface="Trebuchet MS" pitchFamily="34" charset="0"/>
        <a:ea typeface="+mn-ea"/>
        <a:cs typeface="+mn-cs"/>
      </a:defRPr>
    </a:lvl7pPr>
    <a:lvl8pPr marL="3200400" algn="l" defTabSz="914400" rtl="0" eaLnBrk="1" latinLnBrk="0" hangingPunct="1">
      <a:defRPr sz="2800" kern="1200">
        <a:solidFill>
          <a:schemeClr val="tx1"/>
        </a:solidFill>
        <a:latin typeface="Trebuchet MS" pitchFamily="34" charset="0"/>
        <a:ea typeface="+mn-ea"/>
        <a:cs typeface="+mn-cs"/>
      </a:defRPr>
    </a:lvl8pPr>
    <a:lvl9pPr marL="3657600" algn="l" defTabSz="914400" rtl="0" eaLnBrk="1" latinLnBrk="0" hangingPunct="1">
      <a:defRPr sz="2800" kern="1200">
        <a:solidFill>
          <a:schemeClr val="tx1"/>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FFFF99"/>
    <a:srgbClr val="FF0000"/>
    <a:srgbClr val="78A20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44" autoAdjust="0"/>
    <p:restoredTop sz="76014" autoAdjust="0"/>
  </p:normalViewPr>
  <p:slideViewPr>
    <p:cSldViewPr>
      <p:cViewPr varScale="1">
        <p:scale>
          <a:sx n="56" d="100"/>
          <a:sy n="56" d="100"/>
        </p:scale>
        <p:origin x="-81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GB"/>
          </a:p>
        </p:txBody>
      </p:sp>
      <p:sp>
        <p:nvSpPr>
          <p:cNvPr id="317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GB"/>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DE867C2E-8B68-4FD0-B906-E91948E5F080}" type="slidenum">
              <a:rPr lang="en-GB"/>
              <a:pPr>
                <a:defRPr/>
              </a:pPr>
              <a:t>‹#›</a:t>
            </a:fld>
            <a:endParaRPr lang="en-GB"/>
          </a:p>
        </p:txBody>
      </p:sp>
    </p:spTree>
    <p:extLst>
      <p:ext uri="{BB962C8B-B14F-4D97-AF65-F5344CB8AC3E}">
        <p14:creationId xmlns:p14="http://schemas.microsoft.com/office/powerpoint/2010/main" val="1659797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bbc.co.uk/learningzone/clips/what-people-eat-in-the-sahara/2113.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Arial" pitchFamily="34" charset="0"/>
              </a:rPr>
              <a:t>Do the first one as an example and reveal the answer.  Then with the remaining 9, do them all first and then go through the answers.</a:t>
            </a:r>
            <a:endParaRPr lang="en-US" smtClean="0">
              <a:latin typeface="Arial" pitchFamily="34"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fld id="{25F3D9DB-89A5-4948-A1F3-987642DD987A}" type="slidenum">
              <a:rPr lang="en-GB" sz="1200" smtClean="0">
                <a:latin typeface="Arial" pitchFamily="34" charset="0"/>
              </a:rPr>
              <a:pPr eaLnBrk="1" hangingPunct="1"/>
              <a:t>3</a:t>
            </a:fld>
            <a:endParaRPr lang="en-GB" sz="120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Arial" pitchFamily="34" charset="0"/>
              </a:rPr>
              <a:t>Here are the slides 2-10 again, with the answers this time.  </a:t>
            </a:r>
            <a:endParaRPr lang="en-US" smtClean="0">
              <a:latin typeface="Arial"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fld id="{917C91AB-99E3-44B6-B6CE-EA9436E8D5DA}" type="slidenum">
              <a:rPr lang="en-GB" sz="1200" smtClean="0">
                <a:latin typeface="Arial" pitchFamily="34" charset="0"/>
              </a:rPr>
              <a:pPr eaLnBrk="1" hangingPunct="1"/>
              <a:t>13</a:t>
            </a:fld>
            <a:endParaRPr lang="en-GB" sz="120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Arial" pitchFamily="34" charset="0"/>
              </a:rPr>
              <a:t>This is designed to be a short group talk task.  Students should use their ‘agreeing’ and ‘disagreeing’ language here too – ‘yo también’  Tienes razón’ etc.. They have used this many times before so there should be no need to display this too, but it’s always good to remind them to use it!  </a:t>
            </a:r>
            <a:br>
              <a:rPr lang="en-GB" smtClean="0">
                <a:latin typeface="Arial" pitchFamily="34" charset="0"/>
              </a:rPr>
            </a:br>
            <a:r>
              <a:rPr lang="en-GB" smtClean="0">
                <a:latin typeface="Arial" pitchFamily="34" charset="0"/>
              </a:rPr>
              <a:t>Depending on the class, it could also work to do this slide as a whole class modelling activity, and then give out copies of all the pictures for a group talk task where they can compare whichever they like and extend the talk for longer.</a:t>
            </a:r>
            <a:endParaRPr lang="en-US" smtClean="0">
              <a:latin typeface="Arial" pitchFamily="34"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fld id="{0436E174-32B2-4575-9C7D-D902D8C7B8F8}" type="slidenum">
              <a:rPr lang="en-GB" sz="1200" smtClean="0">
                <a:latin typeface="Arial" pitchFamily="34" charset="0"/>
              </a:rPr>
              <a:pPr eaLnBrk="1" hangingPunct="1"/>
              <a:t>22</a:t>
            </a:fld>
            <a:endParaRPr lang="en-GB" sz="120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Arial" pitchFamily="34" charset="0"/>
              </a:rPr>
              <a:t>This is a BBC online clip.  It follows on from earlier clips we used in the theme of water and has the same girl narrating.  This time she describes what they can grow there, how they get eggs, meat, milk and bread and how they are dependent for flour for their bread on charity organisations.  We see one girl going to the local shop and describing how variable it is and how sometimes the shop is empty and they have very little to eat.  Here is the link to the clip online:</a:t>
            </a:r>
          </a:p>
          <a:p>
            <a:endParaRPr lang="en-GB" smtClean="0">
              <a:latin typeface="Arial" pitchFamily="34" charset="0"/>
            </a:endParaRPr>
          </a:p>
          <a:p>
            <a:r>
              <a:rPr lang="en-US" u="sng" smtClean="0">
                <a:latin typeface="Arial" pitchFamily="34" charset="0"/>
                <a:hlinkClick r:id="rId3"/>
              </a:rPr>
              <a:t>http://www.bbc.co.uk/learningzone/clips/what-people-eat-in-the-sahara/2113.html</a:t>
            </a:r>
            <a:r>
              <a:rPr lang="en-US" smtClean="0">
                <a:latin typeface="Arial" pitchFamily="34" charset="0"/>
              </a:rPr>
              <a:t> </a:t>
            </a:r>
          </a:p>
          <a:p>
            <a:endParaRPr lang="en-GB" smtClean="0">
              <a:latin typeface="Arial" pitchFamily="34" charset="0"/>
            </a:endParaRPr>
          </a:p>
          <a:p>
            <a:r>
              <a:rPr lang="en-GB" smtClean="0">
                <a:latin typeface="Arial" pitchFamily="34" charset="0"/>
              </a:rPr>
              <a:t>First, students can be asked to watch the clip and tick what they see and hear in terms of food.  Not all items listed/shown on the tick grid are in the video.  </a:t>
            </a:r>
            <a:br>
              <a:rPr lang="en-GB" smtClean="0">
                <a:latin typeface="Arial" pitchFamily="34" charset="0"/>
              </a:rPr>
            </a:br>
            <a:r>
              <a:rPr lang="en-GB" smtClean="0">
                <a:latin typeface="Arial" pitchFamily="34" charset="0"/>
              </a:rPr>
              <a:t/>
            </a:r>
            <a:br>
              <a:rPr lang="en-GB" smtClean="0">
                <a:latin typeface="Arial" pitchFamily="34" charset="0"/>
              </a:rPr>
            </a:br>
            <a:r>
              <a:rPr lang="en-GB" smtClean="0">
                <a:latin typeface="Arial" pitchFamily="34" charset="0"/>
              </a:rPr>
              <a:t>On second time of listening, students can be asked to complete the sentences on the next slide (given as a handout) choosing the correct option to complete the sentence.</a:t>
            </a:r>
            <a:br>
              <a:rPr lang="en-GB" smtClean="0">
                <a:latin typeface="Arial" pitchFamily="34" charset="0"/>
              </a:rPr>
            </a:br>
            <a:endParaRPr lang="en-US" smtClean="0">
              <a:latin typeface="Arial"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fld id="{B7DCF812-DF1D-42E3-9BB9-7FAFB9218E32}" type="slidenum">
              <a:rPr lang="en-GB" sz="1200" smtClean="0">
                <a:latin typeface="Arial" pitchFamily="34" charset="0"/>
              </a:rPr>
              <a:pPr eaLnBrk="1" hangingPunct="1"/>
              <a:t>23</a:t>
            </a:fld>
            <a:endParaRPr lang="en-GB" sz="120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latin typeface="Arial" pitchFamily="34" charset="0"/>
              </a:rPr>
              <a:t>This will be an A5 sheet of half A4 with the slide of sentences below it.</a:t>
            </a:r>
            <a:br>
              <a:rPr lang="en-GB" dirty="0" smtClean="0">
                <a:latin typeface="Arial" pitchFamily="34" charset="0"/>
              </a:rPr>
            </a:br>
            <a:r>
              <a:rPr lang="en-GB" dirty="0" smtClean="0">
                <a:latin typeface="Arial" pitchFamily="34" charset="0"/>
              </a:rPr>
              <a:t>An easier version is on the next slide and obviously a combination could easily be produced according to the ability of the class</a:t>
            </a:r>
            <a:r>
              <a:rPr lang="en-GB" dirty="0" smtClean="0">
                <a:latin typeface="Arial" pitchFamily="34" charset="0"/>
              </a:rPr>
              <a:t>.</a:t>
            </a:r>
          </a:p>
          <a:p>
            <a:endParaRPr lang="en-GB" dirty="0" smtClean="0">
              <a:latin typeface="Arial" pitchFamily="34" charset="0"/>
            </a:endParaRPr>
          </a:p>
          <a:p>
            <a:r>
              <a:rPr lang="en-GB" dirty="0" smtClean="0">
                <a:latin typeface="Arial" pitchFamily="34" charset="0"/>
              </a:rPr>
              <a:t>NB:  </a:t>
            </a:r>
            <a:r>
              <a:rPr lang="en-GB" dirty="0" err="1" smtClean="0">
                <a:latin typeface="Arial" pitchFamily="34" charset="0"/>
              </a:rPr>
              <a:t>María</a:t>
            </a:r>
            <a:r>
              <a:rPr lang="en-GB" dirty="0" smtClean="0">
                <a:latin typeface="Arial" pitchFamily="34" charset="0"/>
              </a:rPr>
              <a:t> indicated that </a:t>
            </a:r>
            <a:r>
              <a:rPr lang="en-GB" dirty="0" err="1" smtClean="0">
                <a:latin typeface="Arial" pitchFamily="34" charset="0"/>
              </a:rPr>
              <a:t>verduras</a:t>
            </a:r>
            <a:r>
              <a:rPr lang="en-GB" baseline="0" dirty="0" smtClean="0">
                <a:latin typeface="Arial" pitchFamily="34" charset="0"/>
              </a:rPr>
              <a:t> is preferable to </a:t>
            </a:r>
            <a:r>
              <a:rPr lang="en-GB" baseline="0" dirty="0" err="1" smtClean="0">
                <a:latin typeface="Arial" pitchFamily="34" charset="0"/>
              </a:rPr>
              <a:t>legumbres</a:t>
            </a:r>
            <a:r>
              <a:rPr lang="en-GB" baseline="0" dirty="0" smtClean="0">
                <a:latin typeface="Arial" pitchFamily="34" charset="0"/>
              </a:rPr>
              <a:t> here but </a:t>
            </a:r>
            <a:r>
              <a:rPr lang="en-GB" baseline="0" dirty="0" err="1" smtClean="0">
                <a:latin typeface="Arial" pitchFamily="34" charset="0"/>
              </a:rPr>
              <a:t>legumbres</a:t>
            </a:r>
            <a:r>
              <a:rPr lang="en-GB" baseline="0" dirty="0" smtClean="0">
                <a:latin typeface="Arial" pitchFamily="34" charset="0"/>
              </a:rPr>
              <a:t> is the word used in the video clip so I have had to keep it.</a:t>
            </a:r>
            <a:r>
              <a:rPr lang="en-GB" dirty="0" smtClean="0">
                <a:latin typeface="Arial" pitchFamily="34" charset="0"/>
              </a:rPr>
              <a:t/>
            </a:r>
            <a:br>
              <a:rPr lang="en-GB" dirty="0" smtClean="0">
                <a:latin typeface="Arial" pitchFamily="34" charset="0"/>
              </a:rPr>
            </a:br>
            <a:endParaRPr lang="en-US" dirty="0" smtClean="0">
              <a:latin typeface="Arial" pitchFamily="34"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fld id="{BFA240C5-2289-4CA9-8BF8-4F98754874EB}" type="slidenum">
              <a:rPr lang="en-GB" sz="1200" smtClean="0">
                <a:latin typeface="Arial" pitchFamily="34" charset="0"/>
              </a:rPr>
              <a:pPr eaLnBrk="1" hangingPunct="1"/>
              <a:t>24</a:t>
            </a:fld>
            <a:endParaRPr lang="en-GB" sz="120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Arial" pitchFamily="34" charset="0"/>
              </a:rPr>
              <a:t>This will be an A5 sheet of half A4 with the slide of sentences below it.</a:t>
            </a:r>
            <a:br>
              <a:rPr lang="en-GB" smtClean="0">
                <a:latin typeface="Arial" pitchFamily="34" charset="0"/>
              </a:rPr>
            </a:br>
            <a:r>
              <a:rPr lang="en-GB" smtClean="0">
                <a:latin typeface="Arial" pitchFamily="34" charset="0"/>
              </a:rPr>
              <a:t>An easier version is on the next slide and obviously a combination could easily be produced according to the ability of the class.</a:t>
            </a:r>
            <a:br>
              <a:rPr lang="en-GB" smtClean="0">
                <a:latin typeface="Arial" pitchFamily="34" charset="0"/>
              </a:rPr>
            </a:br>
            <a:endParaRPr lang="en-US" smtClean="0">
              <a:latin typeface="Arial"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fld id="{D6FCB50B-8A25-4452-9214-853AE28AC266}" type="slidenum">
              <a:rPr lang="en-GB" sz="1200" smtClean="0">
                <a:latin typeface="Arial" pitchFamily="34" charset="0"/>
              </a:rPr>
              <a:pPr eaLnBrk="1" hangingPunct="1"/>
              <a:t>25</a:t>
            </a:fld>
            <a:endParaRPr lang="en-GB" sz="120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Arial" pitchFamily="34" charset="0"/>
              </a:rPr>
              <a:t>This is an answer slide for the previous activity.  Click on the words in any order and the tick or cross will appear to show whether the word was in the clip or not.</a:t>
            </a:r>
            <a:br>
              <a:rPr lang="en-GB" smtClean="0">
                <a:latin typeface="Arial" pitchFamily="34" charset="0"/>
              </a:rPr>
            </a:br>
            <a:endParaRPr lang="en-US" smtClean="0">
              <a:latin typeface="Arial" pitchFamily="34"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fld id="{59DEA75B-269F-4F78-9700-12E86E54A007}" type="slidenum">
              <a:rPr lang="en-GB" sz="1200" smtClean="0">
                <a:latin typeface="Arial" pitchFamily="34" charset="0"/>
              </a:rPr>
              <a:pPr eaLnBrk="1" hangingPunct="1"/>
              <a:t>26</a:t>
            </a:fld>
            <a:endParaRPr lang="en-GB" sz="120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Arial" pitchFamily="34" charset="0"/>
              </a:rPr>
              <a:t>Plenary – re-use of vocabulary from video at sentence level.</a:t>
            </a:r>
            <a:endParaRPr lang="en-US" smtClean="0">
              <a:latin typeface="Arial" pitchFamily="34"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fld id="{92E4819A-EA28-44AE-83D4-07F2F89D959C}" type="slidenum">
              <a:rPr lang="en-GB" sz="1200" smtClean="0">
                <a:latin typeface="Arial" pitchFamily="34" charset="0"/>
              </a:rPr>
              <a:pPr eaLnBrk="1" hangingPunct="1"/>
              <a:t>27</a:t>
            </a:fld>
            <a:endParaRPr lang="en-GB" sz="120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CA"/>
          </a:p>
        </p:txBody>
      </p:sp>
      <p:sp>
        <p:nvSpPr>
          <p:cNvPr id="5" name="Rectangle 5"/>
          <p:cNvSpPr>
            <a:spLocks noGrp="1" noChangeArrowheads="1"/>
          </p:cNvSpPr>
          <p:nvPr>
            <p:ph type="ftr" sz="quarter" idx="11"/>
          </p:nvPr>
        </p:nvSpPr>
        <p:spPr>
          <a:ln/>
        </p:spPr>
        <p:txBody>
          <a:bodyPr/>
          <a:lstStyle>
            <a:lvl1pPr>
              <a:defRPr/>
            </a:lvl1pPr>
          </a:lstStyle>
          <a:p>
            <a:pPr>
              <a:defRPr/>
            </a:pPr>
            <a:endParaRPr lang="fr-CA"/>
          </a:p>
        </p:txBody>
      </p:sp>
      <p:sp>
        <p:nvSpPr>
          <p:cNvPr id="6" name="Rectangle 6"/>
          <p:cNvSpPr>
            <a:spLocks noGrp="1" noChangeArrowheads="1"/>
          </p:cNvSpPr>
          <p:nvPr>
            <p:ph type="sldNum" sz="quarter" idx="12"/>
          </p:nvPr>
        </p:nvSpPr>
        <p:spPr>
          <a:ln/>
        </p:spPr>
        <p:txBody>
          <a:bodyPr/>
          <a:lstStyle>
            <a:lvl1pPr>
              <a:defRPr/>
            </a:lvl1pPr>
          </a:lstStyle>
          <a:p>
            <a:pPr>
              <a:defRPr/>
            </a:pPr>
            <a:fld id="{9E4DB8A8-6CFD-4279-B72D-5E4CA8FB19D1}" type="slidenum">
              <a:rPr lang="fr-CA"/>
              <a:pPr>
                <a:defRPr/>
              </a:pPr>
              <a:t>‹#›</a:t>
            </a:fld>
            <a:endParaRPr lang="fr-CA"/>
          </a:p>
        </p:txBody>
      </p:sp>
    </p:spTree>
    <p:extLst>
      <p:ext uri="{BB962C8B-B14F-4D97-AF65-F5344CB8AC3E}">
        <p14:creationId xmlns:p14="http://schemas.microsoft.com/office/powerpoint/2010/main" val="3136370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CA"/>
          </a:p>
        </p:txBody>
      </p:sp>
      <p:sp>
        <p:nvSpPr>
          <p:cNvPr id="5" name="Rectangle 5"/>
          <p:cNvSpPr>
            <a:spLocks noGrp="1" noChangeArrowheads="1"/>
          </p:cNvSpPr>
          <p:nvPr>
            <p:ph type="ftr" sz="quarter" idx="11"/>
          </p:nvPr>
        </p:nvSpPr>
        <p:spPr>
          <a:ln/>
        </p:spPr>
        <p:txBody>
          <a:bodyPr/>
          <a:lstStyle>
            <a:lvl1pPr>
              <a:defRPr/>
            </a:lvl1pPr>
          </a:lstStyle>
          <a:p>
            <a:pPr>
              <a:defRPr/>
            </a:pPr>
            <a:endParaRPr lang="fr-CA"/>
          </a:p>
        </p:txBody>
      </p:sp>
      <p:sp>
        <p:nvSpPr>
          <p:cNvPr id="6" name="Rectangle 6"/>
          <p:cNvSpPr>
            <a:spLocks noGrp="1" noChangeArrowheads="1"/>
          </p:cNvSpPr>
          <p:nvPr>
            <p:ph type="sldNum" sz="quarter" idx="12"/>
          </p:nvPr>
        </p:nvSpPr>
        <p:spPr>
          <a:ln/>
        </p:spPr>
        <p:txBody>
          <a:bodyPr/>
          <a:lstStyle>
            <a:lvl1pPr>
              <a:defRPr/>
            </a:lvl1pPr>
          </a:lstStyle>
          <a:p>
            <a:pPr>
              <a:defRPr/>
            </a:pPr>
            <a:fld id="{01E36508-3377-494E-B993-98CC7D5B3665}" type="slidenum">
              <a:rPr lang="fr-CA"/>
              <a:pPr>
                <a:defRPr/>
              </a:pPr>
              <a:t>‹#›</a:t>
            </a:fld>
            <a:endParaRPr lang="fr-CA"/>
          </a:p>
        </p:txBody>
      </p:sp>
    </p:spTree>
    <p:extLst>
      <p:ext uri="{BB962C8B-B14F-4D97-AF65-F5344CB8AC3E}">
        <p14:creationId xmlns:p14="http://schemas.microsoft.com/office/powerpoint/2010/main" val="4047007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CA"/>
          </a:p>
        </p:txBody>
      </p:sp>
      <p:sp>
        <p:nvSpPr>
          <p:cNvPr id="5" name="Rectangle 5"/>
          <p:cNvSpPr>
            <a:spLocks noGrp="1" noChangeArrowheads="1"/>
          </p:cNvSpPr>
          <p:nvPr>
            <p:ph type="ftr" sz="quarter" idx="11"/>
          </p:nvPr>
        </p:nvSpPr>
        <p:spPr>
          <a:ln/>
        </p:spPr>
        <p:txBody>
          <a:bodyPr/>
          <a:lstStyle>
            <a:lvl1pPr>
              <a:defRPr/>
            </a:lvl1pPr>
          </a:lstStyle>
          <a:p>
            <a:pPr>
              <a:defRPr/>
            </a:pPr>
            <a:endParaRPr lang="fr-CA"/>
          </a:p>
        </p:txBody>
      </p:sp>
      <p:sp>
        <p:nvSpPr>
          <p:cNvPr id="6" name="Rectangle 6"/>
          <p:cNvSpPr>
            <a:spLocks noGrp="1" noChangeArrowheads="1"/>
          </p:cNvSpPr>
          <p:nvPr>
            <p:ph type="sldNum" sz="quarter" idx="12"/>
          </p:nvPr>
        </p:nvSpPr>
        <p:spPr>
          <a:ln/>
        </p:spPr>
        <p:txBody>
          <a:bodyPr/>
          <a:lstStyle>
            <a:lvl1pPr>
              <a:defRPr/>
            </a:lvl1pPr>
          </a:lstStyle>
          <a:p>
            <a:pPr>
              <a:defRPr/>
            </a:pPr>
            <a:fld id="{6E98B9BF-D975-4A78-AF94-FE410961964B}" type="slidenum">
              <a:rPr lang="fr-CA"/>
              <a:pPr>
                <a:defRPr/>
              </a:pPr>
              <a:t>‹#›</a:t>
            </a:fld>
            <a:endParaRPr lang="fr-CA"/>
          </a:p>
        </p:txBody>
      </p:sp>
    </p:spTree>
    <p:extLst>
      <p:ext uri="{BB962C8B-B14F-4D97-AF65-F5344CB8AC3E}">
        <p14:creationId xmlns:p14="http://schemas.microsoft.com/office/powerpoint/2010/main" val="1643605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CA"/>
          </a:p>
        </p:txBody>
      </p:sp>
      <p:sp>
        <p:nvSpPr>
          <p:cNvPr id="5" name="Rectangle 5"/>
          <p:cNvSpPr>
            <a:spLocks noGrp="1" noChangeArrowheads="1"/>
          </p:cNvSpPr>
          <p:nvPr>
            <p:ph type="ftr" sz="quarter" idx="11"/>
          </p:nvPr>
        </p:nvSpPr>
        <p:spPr>
          <a:ln/>
        </p:spPr>
        <p:txBody>
          <a:bodyPr/>
          <a:lstStyle>
            <a:lvl1pPr>
              <a:defRPr/>
            </a:lvl1pPr>
          </a:lstStyle>
          <a:p>
            <a:pPr>
              <a:defRPr/>
            </a:pPr>
            <a:endParaRPr lang="fr-CA"/>
          </a:p>
        </p:txBody>
      </p:sp>
      <p:sp>
        <p:nvSpPr>
          <p:cNvPr id="6" name="Rectangle 6"/>
          <p:cNvSpPr>
            <a:spLocks noGrp="1" noChangeArrowheads="1"/>
          </p:cNvSpPr>
          <p:nvPr>
            <p:ph type="sldNum" sz="quarter" idx="12"/>
          </p:nvPr>
        </p:nvSpPr>
        <p:spPr>
          <a:ln/>
        </p:spPr>
        <p:txBody>
          <a:bodyPr/>
          <a:lstStyle>
            <a:lvl1pPr>
              <a:defRPr/>
            </a:lvl1pPr>
          </a:lstStyle>
          <a:p>
            <a:pPr>
              <a:defRPr/>
            </a:pPr>
            <a:fld id="{336292BC-19F4-4408-B113-D1D5FEF1653D}" type="slidenum">
              <a:rPr lang="fr-CA"/>
              <a:pPr>
                <a:defRPr/>
              </a:pPr>
              <a:t>‹#›</a:t>
            </a:fld>
            <a:endParaRPr lang="fr-CA"/>
          </a:p>
        </p:txBody>
      </p:sp>
    </p:spTree>
    <p:extLst>
      <p:ext uri="{BB962C8B-B14F-4D97-AF65-F5344CB8AC3E}">
        <p14:creationId xmlns:p14="http://schemas.microsoft.com/office/powerpoint/2010/main" val="101116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CA"/>
          </a:p>
        </p:txBody>
      </p:sp>
      <p:sp>
        <p:nvSpPr>
          <p:cNvPr id="5" name="Rectangle 5"/>
          <p:cNvSpPr>
            <a:spLocks noGrp="1" noChangeArrowheads="1"/>
          </p:cNvSpPr>
          <p:nvPr>
            <p:ph type="ftr" sz="quarter" idx="11"/>
          </p:nvPr>
        </p:nvSpPr>
        <p:spPr>
          <a:ln/>
        </p:spPr>
        <p:txBody>
          <a:bodyPr/>
          <a:lstStyle>
            <a:lvl1pPr>
              <a:defRPr/>
            </a:lvl1pPr>
          </a:lstStyle>
          <a:p>
            <a:pPr>
              <a:defRPr/>
            </a:pPr>
            <a:endParaRPr lang="fr-CA"/>
          </a:p>
        </p:txBody>
      </p:sp>
      <p:sp>
        <p:nvSpPr>
          <p:cNvPr id="6" name="Rectangle 6"/>
          <p:cNvSpPr>
            <a:spLocks noGrp="1" noChangeArrowheads="1"/>
          </p:cNvSpPr>
          <p:nvPr>
            <p:ph type="sldNum" sz="quarter" idx="12"/>
          </p:nvPr>
        </p:nvSpPr>
        <p:spPr>
          <a:ln/>
        </p:spPr>
        <p:txBody>
          <a:bodyPr/>
          <a:lstStyle>
            <a:lvl1pPr>
              <a:defRPr/>
            </a:lvl1pPr>
          </a:lstStyle>
          <a:p>
            <a:pPr>
              <a:defRPr/>
            </a:pPr>
            <a:fld id="{158D8AD2-9C3C-447A-9105-2FF641A740DD}" type="slidenum">
              <a:rPr lang="fr-CA"/>
              <a:pPr>
                <a:defRPr/>
              </a:pPr>
              <a:t>‹#›</a:t>
            </a:fld>
            <a:endParaRPr lang="fr-CA"/>
          </a:p>
        </p:txBody>
      </p:sp>
    </p:spTree>
    <p:extLst>
      <p:ext uri="{BB962C8B-B14F-4D97-AF65-F5344CB8AC3E}">
        <p14:creationId xmlns:p14="http://schemas.microsoft.com/office/powerpoint/2010/main" val="1498941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fr-CA"/>
          </a:p>
        </p:txBody>
      </p:sp>
      <p:sp>
        <p:nvSpPr>
          <p:cNvPr id="6" name="Rectangle 5"/>
          <p:cNvSpPr>
            <a:spLocks noGrp="1" noChangeArrowheads="1"/>
          </p:cNvSpPr>
          <p:nvPr>
            <p:ph type="ftr" sz="quarter" idx="11"/>
          </p:nvPr>
        </p:nvSpPr>
        <p:spPr>
          <a:ln/>
        </p:spPr>
        <p:txBody>
          <a:bodyPr/>
          <a:lstStyle>
            <a:lvl1pPr>
              <a:defRPr/>
            </a:lvl1pPr>
          </a:lstStyle>
          <a:p>
            <a:pPr>
              <a:defRPr/>
            </a:pPr>
            <a:endParaRPr lang="fr-CA"/>
          </a:p>
        </p:txBody>
      </p:sp>
      <p:sp>
        <p:nvSpPr>
          <p:cNvPr id="7" name="Rectangle 6"/>
          <p:cNvSpPr>
            <a:spLocks noGrp="1" noChangeArrowheads="1"/>
          </p:cNvSpPr>
          <p:nvPr>
            <p:ph type="sldNum" sz="quarter" idx="12"/>
          </p:nvPr>
        </p:nvSpPr>
        <p:spPr>
          <a:ln/>
        </p:spPr>
        <p:txBody>
          <a:bodyPr/>
          <a:lstStyle>
            <a:lvl1pPr>
              <a:defRPr/>
            </a:lvl1pPr>
          </a:lstStyle>
          <a:p>
            <a:pPr>
              <a:defRPr/>
            </a:pPr>
            <a:fld id="{F5005E06-94E8-4611-A339-E2BA63ACA3C6}" type="slidenum">
              <a:rPr lang="fr-CA"/>
              <a:pPr>
                <a:defRPr/>
              </a:pPr>
              <a:t>‹#›</a:t>
            </a:fld>
            <a:endParaRPr lang="fr-CA"/>
          </a:p>
        </p:txBody>
      </p:sp>
    </p:spTree>
    <p:extLst>
      <p:ext uri="{BB962C8B-B14F-4D97-AF65-F5344CB8AC3E}">
        <p14:creationId xmlns:p14="http://schemas.microsoft.com/office/powerpoint/2010/main" val="1155568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fr-CA"/>
          </a:p>
        </p:txBody>
      </p:sp>
      <p:sp>
        <p:nvSpPr>
          <p:cNvPr id="8" name="Rectangle 5"/>
          <p:cNvSpPr>
            <a:spLocks noGrp="1" noChangeArrowheads="1"/>
          </p:cNvSpPr>
          <p:nvPr>
            <p:ph type="ftr" sz="quarter" idx="11"/>
          </p:nvPr>
        </p:nvSpPr>
        <p:spPr>
          <a:ln/>
        </p:spPr>
        <p:txBody>
          <a:bodyPr/>
          <a:lstStyle>
            <a:lvl1pPr>
              <a:defRPr/>
            </a:lvl1pPr>
          </a:lstStyle>
          <a:p>
            <a:pPr>
              <a:defRPr/>
            </a:pPr>
            <a:endParaRPr lang="fr-CA"/>
          </a:p>
        </p:txBody>
      </p:sp>
      <p:sp>
        <p:nvSpPr>
          <p:cNvPr id="9" name="Rectangle 6"/>
          <p:cNvSpPr>
            <a:spLocks noGrp="1" noChangeArrowheads="1"/>
          </p:cNvSpPr>
          <p:nvPr>
            <p:ph type="sldNum" sz="quarter" idx="12"/>
          </p:nvPr>
        </p:nvSpPr>
        <p:spPr>
          <a:ln/>
        </p:spPr>
        <p:txBody>
          <a:bodyPr/>
          <a:lstStyle>
            <a:lvl1pPr>
              <a:defRPr/>
            </a:lvl1pPr>
          </a:lstStyle>
          <a:p>
            <a:pPr>
              <a:defRPr/>
            </a:pPr>
            <a:fld id="{7001E016-93C4-4837-B9CD-76CB52ADC178}" type="slidenum">
              <a:rPr lang="fr-CA"/>
              <a:pPr>
                <a:defRPr/>
              </a:pPr>
              <a:t>‹#›</a:t>
            </a:fld>
            <a:endParaRPr lang="fr-CA"/>
          </a:p>
        </p:txBody>
      </p:sp>
    </p:spTree>
    <p:extLst>
      <p:ext uri="{BB962C8B-B14F-4D97-AF65-F5344CB8AC3E}">
        <p14:creationId xmlns:p14="http://schemas.microsoft.com/office/powerpoint/2010/main" val="1815789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fr-CA"/>
          </a:p>
        </p:txBody>
      </p:sp>
      <p:sp>
        <p:nvSpPr>
          <p:cNvPr id="4" name="Rectangle 5"/>
          <p:cNvSpPr>
            <a:spLocks noGrp="1" noChangeArrowheads="1"/>
          </p:cNvSpPr>
          <p:nvPr>
            <p:ph type="ftr" sz="quarter" idx="11"/>
          </p:nvPr>
        </p:nvSpPr>
        <p:spPr>
          <a:ln/>
        </p:spPr>
        <p:txBody>
          <a:bodyPr/>
          <a:lstStyle>
            <a:lvl1pPr>
              <a:defRPr/>
            </a:lvl1pPr>
          </a:lstStyle>
          <a:p>
            <a:pPr>
              <a:defRPr/>
            </a:pPr>
            <a:endParaRPr lang="fr-CA"/>
          </a:p>
        </p:txBody>
      </p:sp>
      <p:sp>
        <p:nvSpPr>
          <p:cNvPr id="5" name="Rectangle 6"/>
          <p:cNvSpPr>
            <a:spLocks noGrp="1" noChangeArrowheads="1"/>
          </p:cNvSpPr>
          <p:nvPr>
            <p:ph type="sldNum" sz="quarter" idx="12"/>
          </p:nvPr>
        </p:nvSpPr>
        <p:spPr>
          <a:ln/>
        </p:spPr>
        <p:txBody>
          <a:bodyPr/>
          <a:lstStyle>
            <a:lvl1pPr>
              <a:defRPr/>
            </a:lvl1pPr>
          </a:lstStyle>
          <a:p>
            <a:pPr>
              <a:defRPr/>
            </a:pPr>
            <a:fld id="{BB70F254-A09C-4A49-8673-0DB84E7FD557}" type="slidenum">
              <a:rPr lang="fr-CA"/>
              <a:pPr>
                <a:defRPr/>
              </a:pPr>
              <a:t>‹#›</a:t>
            </a:fld>
            <a:endParaRPr lang="fr-CA"/>
          </a:p>
        </p:txBody>
      </p:sp>
    </p:spTree>
    <p:extLst>
      <p:ext uri="{BB962C8B-B14F-4D97-AF65-F5344CB8AC3E}">
        <p14:creationId xmlns:p14="http://schemas.microsoft.com/office/powerpoint/2010/main" val="3556129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CA"/>
          </a:p>
        </p:txBody>
      </p:sp>
      <p:sp>
        <p:nvSpPr>
          <p:cNvPr id="3" name="Rectangle 5"/>
          <p:cNvSpPr>
            <a:spLocks noGrp="1" noChangeArrowheads="1"/>
          </p:cNvSpPr>
          <p:nvPr>
            <p:ph type="ftr" sz="quarter" idx="11"/>
          </p:nvPr>
        </p:nvSpPr>
        <p:spPr>
          <a:ln/>
        </p:spPr>
        <p:txBody>
          <a:bodyPr/>
          <a:lstStyle>
            <a:lvl1pPr>
              <a:defRPr/>
            </a:lvl1pPr>
          </a:lstStyle>
          <a:p>
            <a:pPr>
              <a:defRPr/>
            </a:pPr>
            <a:endParaRPr lang="fr-CA"/>
          </a:p>
        </p:txBody>
      </p:sp>
      <p:sp>
        <p:nvSpPr>
          <p:cNvPr id="4" name="Rectangle 6"/>
          <p:cNvSpPr>
            <a:spLocks noGrp="1" noChangeArrowheads="1"/>
          </p:cNvSpPr>
          <p:nvPr>
            <p:ph type="sldNum" sz="quarter" idx="12"/>
          </p:nvPr>
        </p:nvSpPr>
        <p:spPr>
          <a:ln/>
        </p:spPr>
        <p:txBody>
          <a:bodyPr/>
          <a:lstStyle>
            <a:lvl1pPr>
              <a:defRPr/>
            </a:lvl1pPr>
          </a:lstStyle>
          <a:p>
            <a:pPr>
              <a:defRPr/>
            </a:pPr>
            <a:fld id="{A369D438-E93C-436B-9802-7322D88603A5}" type="slidenum">
              <a:rPr lang="fr-CA"/>
              <a:pPr>
                <a:defRPr/>
              </a:pPr>
              <a:t>‹#›</a:t>
            </a:fld>
            <a:endParaRPr lang="fr-CA"/>
          </a:p>
        </p:txBody>
      </p:sp>
    </p:spTree>
    <p:extLst>
      <p:ext uri="{BB962C8B-B14F-4D97-AF65-F5344CB8AC3E}">
        <p14:creationId xmlns:p14="http://schemas.microsoft.com/office/powerpoint/2010/main" val="2871326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CA"/>
          </a:p>
        </p:txBody>
      </p:sp>
      <p:sp>
        <p:nvSpPr>
          <p:cNvPr id="6" name="Rectangle 5"/>
          <p:cNvSpPr>
            <a:spLocks noGrp="1" noChangeArrowheads="1"/>
          </p:cNvSpPr>
          <p:nvPr>
            <p:ph type="ftr" sz="quarter" idx="11"/>
          </p:nvPr>
        </p:nvSpPr>
        <p:spPr>
          <a:ln/>
        </p:spPr>
        <p:txBody>
          <a:bodyPr/>
          <a:lstStyle>
            <a:lvl1pPr>
              <a:defRPr/>
            </a:lvl1pPr>
          </a:lstStyle>
          <a:p>
            <a:pPr>
              <a:defRPr/>
            </a:pPr>
            <a:endParaRPr lang="fr-CA"/>
          </a:p>
        </p:txBody>
      </p:sp>
      <p:sp>
        <p:nvSpPr>
          <p:cNvPr id="7" name="Rectangle 6"/>
          <p:cNvSpPr>
            <a:spLocks noGrp="1" noChangeArrowheads="1"/>
          </p:cNvSpPr>
          <p:nvPr>
            <p:ph type="sldNum" sz="quarter" idx="12"/>
          </p:nvPr>
        </p:nvSpPr>
        <p:spPr>
          <a:ln/>
        </p:spPr>
        <p:txBody>
          <a:bodyPr/>
          <a:lstStyle>
            <a:lvl1pPr>
              <a:defRPr/>
            </a:lvl1pPr>
          </a:lstStyle>
          <a:p>
            <a:pPr>
              <a:defRPr/>
            </a:pPr>
            <a:fld id="{6D778BAB-8D76-4B7B-A23B-699DA069DC0C}" type="slidenum">
              <a:rPr lang="fr-CA"/>
              <a:pPr>
                <a:defRPr/>
              </a:pPr>
              <a:t>‹#›</a:t>
            </a:fld>
            <a:endParaRPr lang="fr-CA"/>
          </a:p>
        </p:txBody>
      </p:sp>
    </p:spTree>
    <p:extLst>
      <p:ext uri="{BB962C8B-B14F-4D97-AF65-F5344CB8AC3E}">
        <p14:creationId xmlns:p14="http://schemas.microsoft.com/office/powerpoint/2010/main" val="246165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CA"/>
          </a:p>
        </p:txBody>
      </p:sp>
      <p:sp>
        <p:nvSpPr>
          <p:cNvPr id="6" name="Rectangle 5"/>
          <p:cNvSpPr>
            <a:spLocks noGrp="1" noChangeArrowheads="1"/>
          </p:cNvSpPr>
          <p:nvPr>
            <p:ph type="ftr" sz="quarter" idx="11"/>
          </p:nvPr>
        </p:nvSpPr>
        <p:spPr>
          <a:ln/>
        </p:spPr>
        <p:txBody>
          <a:bodyPr/>
          <a:lstStyle>
            <a:lvl1pPr>
              <a:defRPr/>
            </a:lvl1pPr>
          </a:lstStyle>
          <a:p>
            <a:pPr>
              <a:defRPr/>
            </a:pPr>
            <a:endParaRPr lang="fr-CA"/>
          </a:p>
        </p:txBody>
      </p:sp>
      <p:sp>
        <p:nvSpPr>
          <p:cNvPr id="7" name="Rectangle 6"/>
          <p:cNvSpPr>
            <a:spLocks noGrp="1" noChangeArrowheads="1"/>
          </p:cNvSpPr>
          <p:nvPr>
            <p:ph type="sldNum" sz="quarter" idx="12"/>
          </p:nvPr>
        </p:nvSpPr>
        <p:spPr>
          <a:ln/>
        </p:spPr>
        <p:txBody>
          <a:bodyPr/>
          <a:lstStyle>
            <a:lvl1pPr>
              <a:defRPr/>
            </a:lvl1pPr>
          </a:lstStyle>
          <a:p>
            <a:pPr>
              <a:defRPr/>
            </a:pPr>
            <a:fld id="{E4B545E5-A175-4F04-B83F-965350969884}" type="slidenum">
              <a:rPr lang="fr-CA"/>
              <a:pPr>
                <a:defRPr/>
              </a:pPr>
              <a:t>‹#›</a:t>
            </a:fld>
            <a:endParaRPr lang="fr-CA"/>
          </a:p>
        </p:txBody>
      </p:sp>
    </p:spTree>
    <p:extLst>
      <p:ext uri="{BB962C8B-B14F-4D97-AF65-F5344CB8AC3E}">
        <p14:creationId xmlns:p14="http://schemas.microsoft.com/office/powerpoint/2010/main" val="1136414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24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a:defRPr/>
            </a:pPr>
            <a:endParaRPr lang="fr-CA"/>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fr-CA"/>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0E30AD76-90E9-419E-9EB0-BDB2B66C1DB3}"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ideo" Target="file:///M:\Resources\Development\NewSecCurricDevelopment\Citizenship\Pan_y_Agua\Pan\Introducccion_al_tema_pan\QueComenEnelDesierto.wmv" TargetMode="Externa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18" Type="http://schemas.openxmlformats.org/officeDocument/2006/relationships/image" Target="../media/image2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6.xml"/><Relationship Id="rId16"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tiposdepann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357188"/>
            <a:ext cx="6989762"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28662" y="4713471"/>
            <a:ext cx="7313220" cy="2215991"/>
          </a:xfrm>
          <a:prstGeom prst="rect">
            <a:avLst/>
          </a:prstGeom>
          <a:noFill/>
        </p:spPr>
        <p:txBody>
          <a:bodyPr wrap="none">
            <a:spAutoFit/>
          </a:bodyPr>
          <a:lstStyle/>
          <a:p>
            <a:pPr fontAlgn="auto">
              <a:spcBef>
                <a:spcPts val="0"/>
              </a:spcBef>
              <a:spcAft>
                <a:spcPts val="0"/>
              </a:spcAft>
              <a:defRPr/>
            </a:pPr>
            <a:r>
              <a:rPr lang="en-GB" sz="13800" dirty="0">
                <a:ln w="18415" cmpd="sng">
                  <a:solidFill>
                    <a:srgbClr val="FFFFFF"/>
                  </a:solidFill>
                  <a:prstDash val="solid"/>
                </a:ln>
                <a:solidFill>
                  <a:srgbClr val="FFFF99"/>
                </a:solidFill>
                <a:effectLst>
                  <a:outerShdw blurRad="63500" dir="3600000" algn="tl" rotWithShape="0">
                    <a:srgbClr val="000000">
                      <a:alpha val="70000"/>
                    </a:srgbClr>
                  </a:outerShdw>
                </a:effectLst>
                <a:latin typeface="Bermuda Solid" pitchFamily="2" charset="0"/>
              </a:rPr>
              <a:t>el pan</a:t>
            </a:r>
            <a:endParaRPr lang="en-US" sz="13800" dirty="0">
              <a:ln w="18415" cmpd="sng">
                <a:solidFill>
                  <a:srgbClr val="FFFFFF"/>
                </a:solidFill>
                <a:prstDash val="solid"/>
              </a:ln>
              <a:solidFill>
                <a:srgbClr val="FFFF99"/>
              </a:solidFill>
              <a:effectLst>
                <a:outerShdw blurRad="63500" dir="3600000" algn="tl" rotWithShape="0">
                  <a:srgbClr val="000000">
                    <a:alpha val="70000"/>
                  </a:srgbClr>
                </a:outerShdw>
              </a:effectLst>
              <a:latin typeface="Bermuda Solid"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2268538" y="260350"/>
            <a:ext cx="41767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algn="l" eaLnBrk="1" hangingPunct="1">
              <a:spcBef>
                <a:spcPct val="50000"/>
              </a:spcBef>
            </a:pPr>
            <a:r>
              <a:rPr lang="en-GB" sz="3600" b="1">
                <a:solidFill>
                  <a:srgbClr val="FFFF99"/>
                </a:solidFill>
              </a:rPr>
              <a:t>¿Qué país es?</a:t>
            </a:r>
          </a:p>
        </p:txBody>
      </p:sp>
      <p:sp>
        <p:nvSpPr>
          <p:cNvPr id="10243" name="Rectangle 7"/>
          <p:cNvSpPr>
            <a:spLocks noChangeArrowheads="1"/>
          </p:cNvSpPr>
          <p:nvPr/>
        </p:nvSpPr>
        <p:spPr bwMode="auto">
          <a:xfrm>
            <a:off x="6786563" y="1071563"/>
            <a:ext cx="3432175"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fr-CA" sz="2000" b="1">
                <a:solidFill>
                  <a:srgbClr val="FFFF99"/>
                </a:solidFill>
              </a:rPr>
              <a:t>Los Estados Unidos</a:t>
            </a:r>
            <a:r>
              <a:rPr lang="fr-CA" b="1">
                <a:solidFill>
                  <a:srgbClr val="FFFF99"/>
                </a:solidFill>
              </a:rPr>
              <a:t/>
            </a:r>
            <a:br>
              <a:rPr lang="fr-CA" b="1">
                <a:solidFill>
                  <a:srgbClr val="FFFF99"/>
                </a:solidFill>
              </a:rPr>
            </a:br>
            <a:r>
              <a:rPr lang="fr-CA" b="1">
                <a:solidFill>
                  <a:srgbClr val="FFFF99"/>
                </a:solidFill>
              </a:rPr>
              <a:t>México</a:t>
            </a:r>
            <a:br>
              <a:rPr lang="fr-CA" b="1">
                <a:solidFill>
                  <a:srgbClr val="FFFF99"/>
                </a:solidFill>
              </a:rPr>
            </a:br>
            <a:r>
              <a:rPr lang="fr-CA" b="1">
                <a:solidFill>
                  <a:srgbClr val="FFFF99"/>
                </a:solidFill>
              </a:rPr>
              <a:t>Ecuador</a:t>
            </a:r>
            <a:br>
              <a:rPr lang="fr-CA" b="1">
                <a:solidFill>
                  <a:srgbClr val="FFFF99"/>
                </a:solidFill>
              </a:rPr>
            </a:br>
            <a:r>
              <a:rPr lang="fr-CA" b="1">
                <a:solidFill>
                  <a:srgbClr val="FFFF99"/>
                </a:solidFill>
              </a:rPr>
              <a:t>Inglaterra</a:t>
            </a:r>
            <a:br>
              <a:rPr lang="fr-CA" b="1">
                <a:solidFill>
                  <a:srgbClr val="FFFF99"/>
                </a:solidFill>
              </a:rPr>
            </a:br>
            <a:r>
              <a:rPr lang="fr-CA" b="1">
                <a:solidFill>
                  <a:srgbClr val="FFFF99"/>
                </a:solidFill>
              </a:rPr>
              <a:t>Polonia</a:t>
            </a:r>
            <a:br>
              <a:rPr lang="fr-CA" b="1">
                <a:solidFill>
                  <a:srgbClr val="FFFF99"/>
                </a:solidFill>
              </a:rPr>
            </a:br>
            <a:r>
              <a:rPr lang="fr-CA" b="1">
                <a:solidFill>
                  <a:srgbClr val="FFFF99"/>
                </a:solidFill>
              </a:rPr>
              <a:t>Alemania</a:t>
            </a:r>
            <a:br>
              <a:rPr lang="fr-CA" b="1">
                <a:solidFill>
                  <a:srgbClr val="FFFF99"/>
                </a:solidFill>
              </a:rPr>
            </a:br>
            <a:r>
              <a:rPr lang="fr-CA" b="1">
                <a:solidFill>
                  <a:srgbClr val="FFFF99"/>
                </a:solidFill>
              </a:rPr>
              <a:t>Italia</a:t>
            </a:r>
            <a:br>
              <a:rPr lang="fr-CA" b="1">
                <a:solidFill>
                  <a:srgbClr val="FFFF99"/>
                </a:solidFill>
              </a:rPr>
            </a:br>
            <a:r>
              <a:rPr lang="fr-CA" b="1">
                <a:solidFill>
                  <a:srgbClr val="FFFF99"/>
                </a:solidFill>
              </a:rPr>
              <a:t>Japón</a:t>
            </a:r>
            <a:br>
              <a:rPr lang="fr-CA" b="1">
                <a:solidFill>
                  <a:srgbClr val="FFFF99"/>
                </a:solidFill>
              </a:rPr>
            </a:br>
            <a:r>
              <a:rPr lang="fr-CA" b="1">
                <a:solidFill>
                  <a:srgbClr val="FFFF99"/>
                </a:solidFill>
              </a:rPr>
              <a:t>Mongolia</a:t>
            </a:r>
            <a:br>
              <a:rPr lang="fr-CA" b="1">
                <a:solidFill>
                  <a:srgbClr val="FFFF99"/>
                </a:solidFill>
              </a:rPr>
            </a:br>
            <a:r>
              <a:rPr lang="fr-CA" b="1">
                <a:solidFill>
                  <a:srgbClr val="FFFF99"/>
                </a:solidFill>
              </a:rPr>
              <a:t>Chad</a:t>
            </a:r>
          </a:p>
        </p:txBody>
      </p:sp>
      <p:pic>
        <p:nvPicPr>
          <p:cNvPr id="10244" name="Picture 4" descr="05_Angleter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341438"/>
            <a:ext cx="6038850" cy="39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7"/>
          <p:cNvSpPr txBox="1">
            <a:spLocks noChangeArrowheads="1"/>
          </p:cNvSpPr>
          <p:nvPr/>
        </p:nvSpPr>
        <p:spPr bwMode="auto">
          <a:xfrm>
            <a:off x="-214313" y="71438"/>
            <a:ext cx="1428751"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4800" b="1">
                <a:solidFill>
                  <a:srgbClr val="FFFF99"/>
                </a:solidFill>
                <a:latin typeface="AntigoniBd" pitchFamily="34" charset="0"/>
              </a:rPr>
              <a:t>8</a:t>
            </a:r>
            <a:endParaRPr lang="en-US" sz="4800" b="1">
              <a:solidFill>
                <a:srgbClr val="FFFF99"/>
              </a:solidFill>
              <a:latin typeface="AntigoniBd"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2268538" y="260350"/>
            <a:ext cx="41767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algn="l" eaLnBrk="1" hangingPunct="1">
              <a:spcBef>
                <a:spcPct val="50000"/>
              </a:spcBef>
            </a:pPr>
            <a:r>
              <a:rPr lang="en-GB" sz="3600" b="1">
                <a:solidFill>
                  <a:srgbClr val="FFFF99"/>
                </a:solidFill>
              </a:rPr>
              <a:t>¿Qué país es?</a:t>
            </a:r>
          </a:p>
        </p:txBody>
      </p:sp>
      <p:sp>
        <p:nvSpPr>
          <p:cNvPr id="11267" name="Rectangle 7"/>
          <p:cNvSpPr>
            <a:spLocks noChangeArrowheads="1"/>
          </p:cNvSpPr>
          <p:nvPr/>
        </p:nvSpPr>
        <p:spPr bwMode="auto">
          <a:xfrm>
            <a:off x="6786563" y="1071563"/>
            <a:ext cx="3432175"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fr-CA" sz="2000" b="1">
                <a:solidFill>
                  <a:srgbClr val="FFFF99"/>
                </a:solidFill>
              </a:rPr>
              <a:t>Los Estados Unidos</a:t>
            </a:r>
            <a:r>
              <a:rPr lang="fr-CA" b="1">
                <a:solidFill>
                  <a:srgbClr val="FFFF99"/>
                </a:solidFill>
              </a:rPr>
              <a:t/>
            </a:r>
            <a:br>
              <a:rPr lang="fr-CA" b="1">
                <a:solidFill>
                  <a:srgbClr val="FFFF99"/>
                </a:solidFill>
              </a:rPr>
            </a:br>
            <a:r>
              <a:rPr lang="fr-CA" b="1">
                <a:solidFill>
                  <a:srgbClr val="FFFF99"/>
                </a:solidFill>
              </a:rPr>
              <a:t>México</a:t>
            </a:r>
            <a:br>
              <a:rPr lang="fr-CA" b="1">
                <a:solidFill>
                  <a:srgbClr val="FFFF99"/>
                </a:solidFill>
              </a:rPr>
            </a:br>
            <a:r>
              <a:rPr lang="fr-CA" b="1">
                <a:solidFill>
                  <a:srgbClr val="FFFF99"/>
                </a:solidFill>
              </a:rPr>
              <a:t>Ecuador</a:t>
            </a:r>
            <a:br>
              <a:rPr lang="fr-CA" b="1">
                <a:solidFill>
                  <a:srgbClr val="FFFF99"/>
                </a:solidFill>
              </a:rPr>
            </a:br>
            <a:r>
              <a:rPr lang="fr-CA" b="1">
                <a:solidFill>
                  <a:srgbClr val="FFFF99"/>
                </a:solidFill>
              </a:rPr>
              <a:t>Inglaterra</a:t>
            </a:r>
            <a:br>
              <a:rPr lang="fr-CA" b="1">
                <a:solidFill>
                  <a:srgbClr val="FFFF99"/>
                </a:solidFill>
              </a:rPr>
            </a:br>
            <a:r>
              <a:rPr lang="fr-CA" b="1">
                <a:solidFill>
                  <a:srgbClr val="FFFF99"/>
                </a:solidFill>
              </a:rPr>
              <a:t>Polonia</a:t>
            </a:r>
            <a:br>
              <a:rPr lang="fr-CA" b="1">
                <a:solidFill>
                  <a:srgbClr val="FFFF99"/>
                </a:solidFill>
              </a:rPr>
            </a:br>
            <a:r>
              <a:rPr lang="fr-CA" b="1">
                <a:solidFill>
                  <a:srgbClr val="FFFF99"/>
                </a:solidFill>
              </a:rPr>
              <a:t>Alemania</a:t>
            </a:r>
            <a:br>
              <a:rPr lang="fr-CA" b="1">
                <a:solidFill>
                  <a:srgbClr val="FFFF99"/>
                </a:solidFill>
              </a:rPr>
            </a:br>
            <a:r>
              <a:rPr lang="fr-CA" b="1">
                <a:solidFill>
                  <a:srgbClr val="FFFF99"/>
                </a:solidFill>
              </a:rPr>
              <a:t>Italia</a:t>
            </a:r>
            <a:br>
              <a:rPr lang="fr-CA" b="1">
                <a:solidFill>
                  <a:srgbClr val="FFFF99"/>
                </a:solidFill>
              </a:rPr>
            </a:br>
            <a:r>
              <a:rPr lang="fr-CA" b="1">
                <a:solidFill>
                  <a:srgbClr val="FFFF99"/>
                </a:solidFill>
              </a:rPr>
              <a:t>Japón</a:t>
            </a:r>
            <a:br>
              <a:rPr lang="fr-CA" b="1">
                <a:solidFill>
                  <a:srgbClr val="FFFF99"/>
                </a:solidFill>
              </a:rPr>
            </a:br>
            <a:r>
              <a:rPr lang="fr-CA" b="1">
                <a:solidFill>
                  <a:srgbClr val="FFFF99"/>
                </a:solidFill>
              </a:rPr>
              <a:t>Mongolia</a:t>
            </a:r>
            <a:br>
              <a:rPr lang="fr-CA" b="1">
                <a:solidFill>
                  <a:srgbClr val="FFFF99"/>
                </a:solidFill>
              </a:rPr>
            </a:br>
            <a:r>
              <a:rPr lang="fr-CA" b="1">
                <a:solidFill>
                  <a:srgbClr val="FFFF99"/>
                </a:solidFill>
              </a:rPr>
              <a:t>Chad</a:t>
            </a:r>
          </a:p>
        </p:txBody>
      </p:sp>
      <p:pic>
        <p:nvPicPr>
          <p:cNvPr id="11268" name="Picture 4" descr="15_Tch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214438"/>
            <a:ext cx="6396038"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7"/>
          <p:cNvSpPr txBox="1">
            <a:spLocks noChangeArrowheads="1"/>
          </p:cNvSpPr>
          <p:nvPr/>
        </p:nvSpPr>
        <p:spPr bwMode="auto">
          <a:xfrm>
            <a:off x="-214313" y="71438"/>
            <a:ext cx="1428751"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4800" b="1">
                <a:solidFill>
                  <a:srgbClr val="FFFF99"/>
                </a:solidFill>
                <a:latin typeface="AntigoniBd" pitchFamily="34" charset="0"/>
              </a:rPr>
              <a:t>9</a:t>
            </a:r>
            <a:endParaRPr lang="en-US" sz="4800" b="1">
              <a:solidFill>
                <a:srgbClr val="FFFF99"/>
              </a:solidFill>
              <a:latin typeface="AntigoniBd"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2268538" y="260350"/>
            <a:ext cx="41767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algn="l" eaLnBrk="1" hangingPunct="1">
              <a:spcBef>
                <a:spcPct val="50000"/>
              </a:spcBef>
            </a:pPr>
            <a:r>
              <a:rPr lang="en-GB" sz="3600" b="1">
                <a:solidFill>
                  <a:srgbClr val="FFFF99"/>
                </a:solidFill>
              </a:rPr>
              <a:t>¿Qué país es?</a:t>
            </a:r>
          </a:p>
        </p:txBody>
      </p:sp>
      <p:sp>
        <p:nvSpPr>
          <p:cNvPr id="12291" name="Rectangle 7"/>
          <p:cNvSpPr>
            <a:spLocks noChangeArrowheads="1"/>
          </p:cNvSpPr>
          <p:nvPr/>
        </p:nvSpPr>
        <p:spPr bwMode="auto">
          <a:xfrm>
            <a:off x="6786563" y="1071563"/>
            <a:ext cx="3432175"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fr-CA" sz="2000" b="1">
                <a:solidFill>
                  <a:srgbClr val="FFFF99"/>
                </a:solidFill>
              </a:rPr>
              <a:t>Los Estados Unidos</a:t>
            </a:r>
            <a:r>
              <a:rPr lang="fr-CA" b="1">
                <a:solidFill>
                  <a:srgbClr val="FFFF99"/>
                </a:solidFill>
              </a:rPr>
              <a:t/>
            </a:r>
            <a:br>
              <a:rPr lang="fr-CA" b="1">
                <a:solidFill>
                  <a:srgbClr val="FFFF99"/>
                </a:solidFill>
              </a:rPr>
            </a:br>
            <a:r>
              <a:rPr lang="fr-CA" b="1">
                <a:solidFill>
                  <a:srgbClr val="FFFF99"/>
                </a:solidFill>
              </a:rPr>
              <a:t>México</a:t>
            </a:r>
            <a:br>
              <a:rPr lang="fr-CA" b="1">
                <a:solidFill>
                  <a:srgbClr val="FFFF99"/>
                </a:solidFill>
              </a:rPr>
            </a:br>
            <a:r>
              <a:rPr lang="fr-CA" b="1">
                <a:solidFill>
                  <a:srgbClr val="FFFF99"/>
                </a:solidFill>
              </a:rPr>
              <a:t>Ecuador</a:t>
            </a:r>
            <a:br>
              <a:rPr lang="fr-CA" b="1">
                <a:solidFill>
                  <a:srgbClr val="FFFF99"/>
                </a:solidFill>
              </a:rPr>
            </a:br>
            <a:r>
              <a:rPr lang="fr-CA" b="1">
                <a:solidFill>
                  <a:srgbClr val="FFFF99"/>
                </a:solidFill>
              </a:rPr>
              <a:t>Inglaterra</a:t>
            </a:r>
            <a:br>
              <a:rPr lang="fr-CA" b="1">
                <a:solidFill>
                  <a:srgbClr val="FFFF99"/>
                </a:solidFill>
              </a:rPr>
            </a:br>
            <a:r>
              <a:rPr lang="fr-CA" b="1">
                <a:solidFill>
                  <a:srgbClr val="FFFF99"/>
                </a:solidFill>
              </a:rPr>
              <a:t>Polonia</a:t>
            </a:r>
            <a:br>
              <a:rPr lang="fr-CA" b="1">
                <a:solidFill>
                  <a:srgbClr val="FFFF99"/>
                </a:solidFill>
              </a:rPr>
            </a:br>
            <a:r>
              <a:rPr lang="fr-CA" b="1">
                <a:solidFill>
                  <a:srgbClr val="FFFF99"/>
                </a:solidFill>
              </a:rPr>
              <a:t>Alemania</a:t>
            </a:r>
            <a:br>
              <a:rPr lang="fr-CA" b="1">
                <a:solidFill>
                  <a:srgbClr val="FFFF99"/>
                </a:solidFill>
              </a:rPr>
            </a:br>
            <a:r>
              <a:rPr lang="fr-CA" b="1">
                <a:solidFill>
                  <a:srgbClr val="FFFF99"/>
                </a:solidFill>
              </a:rPr>
              <a:t>Italia</a:t>
            </a:r>
            <a:br>
              <a:rPr lang="fr-CA" b="1">
                <a:solidFill>
                  <a:srgbClr val="FFFF99"/>
                </a:solidFill>
              </a:rPr>
            </a:br>
            <a:r>
              <a:rPr lang="fr-CA" b="1">
                <a:solidFill>
                  <a:srgbClr val="FFFF99"/>
                </a:solidFill>
              </a:rPr>
              <a:t>Japón</a:t>
            </a:r>
            <a:br>
              <a:rPr lang="fr-CA" b="1">
                <a:solidFill>
                  <a:srgbClr val="FFFF99"/>
                </a:solidFill>
              </a:rPr>
            </a:br>
            <a:r>
              <a:rPr lang="fr-CA" b="1">
                <a:solidFill>
                  <a:srgbClr val="FFFF99"/>
                </a:solidFill>
              </a:rPr>
              <a:t>Mongolia</a:t>
            </a:r>
            <a:br>
              <a:rPr lang="fr-CA" b="1">
                <a:solidFill>
                  <a:srgbClr val="FFFF99"/>
                </a:solidFill>
              </a:rPr>
            </a:br>
            <a:r>
              <a:rPr lang="fr-CA" b="1">
                <a:solidFill>
                  <a:srgbClr val="FFFF99"/>
                </a:solidFill>
              </a:rPr>
              <a:t>Chad</a:t>
            </a:r>
          </a:p>
        </p:txBody>
      </p:sp>
      <p:pic>
        <p:nvPicPr>
          <p:cNvPr id="12292" name="Picture 4" descr="03_Jap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285875"/>
            <a:ext cx="6191250" cy="410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7"/>
          <p:cNvSpPr txBox="1">
            <a:spLocks noChangeArrowheads="1"/>
          </p:cNvSpPr>
          <p:nvPr/>
        </p:nvSpPr>
        <p:spPr bwMode="auto">
          <a:xfrm>
            <a:off x="-214313" y="71438"/>
            <a:ext cx="1428751"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4800" b="1">
                <a:solidFill>
                  <a:srgbClr val="FFFF99"/>
                </a:solidFill>
                <a:latin typeface="AntigoniBd" pitchFamily="34" charset="0"/>
              </a:rPr>
              <a:t>10</a:t>
            </a:r>
            <a:endParaRPr lang="en-US" sz="4800" b="1">
              <a:solidFill>
                <a:srgbClr val="FFFF99"/>
              </a:solidFill>
              <a:latin typeface="AntigoniBd"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2268538" y="260350"/>
            <a:ext cx="41767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algn="l" eaLnBrk="1" hangingPunct="1">
              <a:spcBef>
                <a:spcPct val="50000"/>
              </a:spcBef>
            </a:pPr>
            <a:r>
              <a:rPr lang="en-GB" sz="3600" b="1">
                <a:solidFill>
                  <a:srgbClr val="FFFF99"/>
                </a:solidFill>
              </a:rPr>
              <a:t>¿Qué país es?</a:t>
            </a:r>
          </a:p>
        </p:txBody>
      </p:sp>
      <p:sp>
        <p:nvSpPr>
          <p:cNvPr id="13315" name="Rectangle 7"/>
          <p:cNvSpPr>
            <a:spLocks noChangeArrowheads="1"/>
          </p:cNvSpPr>
          <p:nvPr/>
        </p:nvSpPr>
        <p:spPr bwMode="auto">
          <a:xfrm>
            <a:off x="6786563" y="1071563"/>
            <a:ext cx="3432175"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fr-CA" sz="2000" b="1">
                <a:solidFill>
                  <a:srgbClr val="FFFF99"/>
                </a:solidFill>
              </a:rPr>
              <a:t>Los Estados Unidos</a:t>
            </a:r>
            <a:r>
              <a:rPr lang="fr-CA" b="1">
                <a:solidFill>
                  <a:srgbClr val="FFFF99"/>
                </a:solidFill>
              </a:rPr>
              <a:t/>
            </a:r>
            <a:br>
              <a:rPr lang="fr-CA" b="1">
                <a:solidFill>
                  <a:srgbClr val="FFFF99"/>
                </a:solidFill>
              </a:rPr>
            </a:br>
            <a:r>
              <a:rPr lang="fr-CA" b="1">
                <a:solidFill>
                  <a:srgbClr val="FFFF99"/>
                </a:solidFill>
              </a:rPr>
              <a:t>México</a:t>
            </a:r>
            <a:br>
              <a:rPr lang="fr-CA" b="1">
                <a:solidFill>
                  <a:srgbClr val="FFFF99"/>
                </a:solidFill>
              </a:rPr>
            </a:br>
            <a:r>
              <a:rPr lang="fr-CA" b="1">
                <a:solidFill>
                  <a:srgbClr val="FFFF99"/>
                </a:solidFill>
              </a:rPr>
              <a:t>Ecuador</a:t>
            </a:r>
            <a:br>
              <a:rPr lang="fr-CA" b="1">
                <a:solidFill>
                  <a:srgbClr val="FFFF99"/>
                </a:solidFill>
              </a:rPr>
            </a:br>
            <a:r>
              <a:rPr lang="fr-CA" b="1">
                <a:solidFill>
                  <a:srgbClr val="FFFF99"/>
                </a:solidFill>
              </a:rPr>
              <a:t>Inglaterra</a:t>
            </a:r>
            <a:br>
              <a:rPr lang="fr-CA" b="1">
                <a:solidFill>
                  <a:srgbClr val="FFFF99"/>
                </a:solidFill>
              </a:rPr>
            </a:br>
            <a:r>
              <a:rPr lang="fr-CA" b="1">
                <a:solidFill>
                  <a:srgbClr val="FFFF99"/>
                </a:solidFill>
              </a:rPr>
              <a:t>Polonia</a:t>
            </a:r>
            <a:br>
              <a:rPr lang="fr-CA" b="1">
                <a:solidFill>
                  <a:srgbClr val="FFFF99"/>
                </a:solidFill>
              </a:rPr>
            </a:br>
            <a:r>
              <a:rPr lang="fr-CA" b="1">
                <a:solidFill>
                  <a:srgbClr val="FFFF99"/>
                </a:solidFill>
              </a:rPr>
              <a:t>Alemania</a:t>
            </a:r>
            <a:br>
              <a:rPr lang="fr-CA" b="1">
                <a:solidFill>
                  <a:srgbClr val="FFFF99"/>
                </a:solidFill>
              </a:rPr>
            </a:br>
            <a:r>
              <a:rPr lang="fr-CA" b="1">
                <a:solidFill>
                  <a:srgbClr val="FFFF99"/>
                </a:solidFill>
              </a:rPr>
              <a:t>Italia</a:t>
            </a:r>
            <a:br>
              <a:rPr lang="fr-CA" b="1">
                <a:solidFill>
                  <a:srgbClr val="FFFF99"/>
                </a:solidFill>
              </a:rPr>
            </a:br>
            <a:r>
              <a:rPr lang="fr-CA" b="1">
                <a:solidFill>
                  <a:srgbClr val="FFFF99"/>
                </a:solidFill>
              </a:rPr>
              <a:t>Japón</a:t>
            </a:r>
            <a:br>
              <a:rPr lang="fr-CA" b="1">
                <a:solidFill>
                  <a:srgbClr val="FFFF99"/>
                </a:solidFill>
              </a:rPr>
            </a:br>
            <a:r>
              <a:rPr lang="fr-CA" b="1">
                <a:solidFill>
                  <a:srgbClr val="FFFF99"/>
                </a:solidFill>
              </a:rPr>
              <a:t>Mongolia</a:t>
            </a:r>
            <a:br>
              <a:rPr lang="fr-CA" b="1">
                <a:solidFill>
                  <a:srgbClr val="FFFF99"/>
                </a:solidFill>
              </a:rPr>
            </a:br>
            <a:r>
              <a:rPr lang="fr-CA" b="1">
                <a:solidFill>
                  <a:srgbClr val="FFFF99"/>
                </a:solidFill>
              </a:rPr>
              <a:t>Chad</a:t>
            </a:r>
          </a:p>
        </p:txBody>
      </p:sp>
      <p:sp>
        <p:nvSpPr>
          <p:cNvPr id="22538" name="Rectangle 10"/>
          <p:cNvSpPr>
            <a:spLocks noChangeArrowheads="1"/>
          </p:cNvSpPr>
          <p:nvPr/>
        </p:nvSpPr>
        <p:spPr bwMode="auto">
          <a:xfrm>
            <a:off x="2786063" y="5500688"/>
            <a:ext cx="27066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A" sz="4800" b="1">
                <a:solidFill>
                  <a:schemeClr val="bg1"/>
                </a:solidFill>
              </a:rPr>
              <a:t>Mongolia</a:t>
            </a:r>
            <a:endParaRPr lang="en-GB" sz="4800" b="1">
              <a:solidFill>
                <a:schemeClr val="bg1"/>
              </a:solidFill>
            </a:endParaRPr>
          </a:p>
        </p:txBody>
      </p:sp>
      <p:pic>
        <p:nvPicPr>
          <p:cNvPr id="13317" name="Picture 6" descr="12_Mongol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071563"/>
            <a:ext cx="6408737" cy="424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6"/>
          <p:cNvSpPr txBox="1">
            <a:spLocks noChangeArrowheads="1"/>
          </p:cNvSpPr>
          <p:nvPr/>
        </p:nvSpPr>
        <p:spPr bwMode="auto">
          <a:xfrm>
            <a:off x="-214313" y="71438"/>
            <a:ext cx="1428751"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4800" b="1">
                <a:solidFill>
                  <a:srgbClr val="FFFF99"/>
                </a:solidFill>
                <a:latin typeface="AntigoniBd" pitchFamily="34" charset="0"/>
              </a:rPr>
              <a:t>2</a:t>
            </a:r>
            <a:endParaRPr lang="en-US" sz="4800" b="1">
              <a:solidFill>
                <a:srgbClr val="FFFF99"/>
              </a:solidFill>
              <a:latin typeface="AntigoniB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2538"/>
                                        </p:tgtEl>
                                        <p:attrNameLst>
                                          <p:attrName>style.visibility</p:attrName>
                                        </p:attrNameLst>
                                      </p:cBhvr>
                                      <p:to>
                                        <p:strVal val="visible"/>
                                      </p:to>
                                    </p:set>
                                    <p:anim by="(-#ppt_w*2)" calcmode="lin" valueType="num">
                                      <p:cBhvr rctx="PPT">
                                        <p:cTn id="7" dur="250" autoRev="1" fill="hold">
                                          <p:stCondLst>
                                            <p:cond delay="0"/>
                                          </p:stCondLst>
                                        </p:cTn>
                                        <p:tgtEl>
                                          <p:spTgt spid="22538"/>
                                        </p:tgtEl>
                                        <p:attrNameLst>
                                          <p:attrName>ppt_w</p:attrName>
                                        </p:attrNameLst>
                                      </p:cBhvr>
                                    </p:anim>
                                    <p:anim by="(#ppt_w*0.50)" calcmode="lin" valueType="num">
                                      <p:cBhvr>
                                        <p:cTn id="8" dur="250" decel="50000" autoRev="1" fill="hold">
                                          <p:stCondLst>
                                            <p:cond delay="0"/>
                                          </p:stCondLst>
                                        </p:cTn>
                                        <p:tgtEl>
                                          <p:spTgt spid="22538"/>
                                        </p:tgtEl>
                                        <p:attrNameLst>
                                          <p:attrName>ppt_x</p:attrName>
                                        </p:attrNameLst>
                                      </p:cBhvr>
                                    </p:anim>
                                    <p:anim from="(-#ppt_h/2)" to="(#ppt_y)" calcmode="lin" valueType="num">
                                      <p:cBhvr>
                                        <p:cTn id="9" dur="500" fill="hold">
                                          <p:stCondLst>
                                            <p:cond delay="0"/>
                                          </p:stCondLst>
                                        </p:cTn>
                                        <p:tgtEl>
                                          <p:spTgt spid="22538"/>
                                        </p:tgtEl>
                                        <p:attrNameLst>
                                          <p:attrName>ppt_y</p:attrName>
                                        </p:attrNameLst>
                                      </p:cBhvr>
                                    </p:anim>
                                    <p:animRot by="21600000">
                                      <p:cBhvr>
                                        <p:cTn id="10" dur="500" fill="hold">
                                          <p:stCondLst>
                                            <p:cond delay="0"/>
                                          </p:stCondLst>
                                        </p:cTn>
                                        <p:tgtEl>
                                          <p:spTgt spid="225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2268538" y="260350"/>
            <a:ext cx="41767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algn="l" eaLnBrk="1" hangingPunct="1">
              <a:spcBef>
                <a:spcPct val="50000"/>
              </a:spcBef>
            </a:pPr>
            <a:r>
              <a:rPr lang="en-GB" sz="3600" b="1">
                <a:solidFill>
                  <a:srgbClr val="FFFF99"/>
                </a:solidFill>
              </a:rPr>
              <a:t>¿Qué país es?</a:t>
            </a:r>
          </a:p>
        </p:txBody>
      </p:sp>
      <p:sp>
        <p:nvSpPr>
          <p:cNvPr id="14339" name="Rectangle 7"/>
          <p:cNvSpPr>
            <a:spLocks noChangeArrowheads="1"/>
          </p:cNvSpPr>
          <p:nvPr/>
        </p:nvSpPr>
        <p:spPr bwMode="auto">
          <a:xfrm>
            <a:off x="6786563" y="1071563"/>
            <a:ext cx="3432175"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fr-CA" sz="2000" b="1">
                <a:solidFill>
                  <a:srgbClr val="FFFF99"/>
                </a:solidFill>
              </a:rPr>
              <a:t>Los Estados Unidos</a:t>
            </a:r>
            <a:r>
              <a:rPr lang="fr-CA" b="1">
                <a:solidFill>
                  <a:srgbClr val="FFFF99"/>
                </a:solidFill>
              </a:rPr>
              <a:t/>
            </a:r>
            <a:br>
              <a:rPr lang="fr-CA" b="1">
                <a:solidFill>
                  <a:srgbClr val="FFFF99"/>
                </a:solidFill>
              </a:rPr>
            </a:br>
            <a:r>
              <a:rPr lang="fr-CA" b="1">
                <a:solidFill>
                  <a:srgbClr val="FFFF99"/>
                </a:solidFill>
              </a:rPr>
              <a:t>México</a:t>
            </a:r>
            <a:br>
              <a:rPr lang="fr-CA" b="1">
                <a:solidFill>
                  <a:srgbClr val="FFFF99"/>
                </a:solidFill>
              </a:rPr>
            </a:br>
            <a:r>
              <a:rPr lang="fr-CA" b="1">
                <a:solidFill>
                  <a:srgbClr val="FFFF99"/>
                </a:solidFill>
              </a:rPr>
              <a:t>Ecuador</a:t>
            </a:r>
            <a:br>
              <a:rPr lang="fr-CA" b="1">
                <a:solidFill>
                  <a:srgbClr val="FFFF99"/>
                </a:solidFill>
              </a:rPr>
            </a:br>
            <a:r>
              <a:rPr lang="fr-CA" b="1">
                <a:solidFill>
                  <a:srgbClr val="FFFF99"/>
                </a:solidFill>
              </a:rPr>
              <a:t>Inglaterra</a:t>
            </a:r>
            <a:br>
              <a:rPr lang="fr-CA" b="1">
                <a:solidFill>
                  <a:srgbClr val="FFFF99"/>
                </a:solidFill>
              </a:rPr>
            </a:br>
            <a:r>
              <a:rPr lang="fr-CA" b="1">
                <a:solidFill>
                  <a:srgbClr val="FFFF99"/>
                </a:solidFill>
              </a:rPr>
              <a:t>Polonia</a:t>
            </a:r>
            <a:br>
              <a:rPr lang="fr-CA" b="1">
                <a:solidFill>
                  <a:srgbClr val="FFFF99"/>
                </a:solidFill>
              </a:rPr>
            </a:br>
            <a:r>
              <a:rPr lang="fr-CA" b="1">
                <a:solidFill>
                  <a:srgbClr val="FFFF99"/>
                </a:solidFill>
              </a:rPr>
              <a:t>Alemania</a:t>
            </a:r>
            <a:br>
              <a:rPr lang="fr-CA" b="1">
                <a:solidFill>
                  <a:srgbClr val="FFFF99"/>
                </a:solidFill>
              </a:rPr>
            </a:br>
            <a:r>
              <a:rPr lang="fr-CA" b="1">
                <a:solidFill>
                  <a:srgbClr val="FFFF99"/>
                </a:solidFill>
              </a:rPr>
              <a:t>Italia</a:t>
            </a:r>
            <a:br>
              <a:rPr lang="fr-CA" b="1">
                <a:solidFill>
                  <a:srgbClr val="FFFF99"/>
                </a:solidFill>
              </a:rPr>
            </a:br>
            <a:r>
              <a:rPr lang="fr-CA" b="1">
                <a:solidFill>
                  <a:srgbClr val="FFFF99"/>
                </a:solidFill>
              </a:rPr>
              <a:t>Japón</a:t>
            </a:r>
            <a:br>
              <a:rPr lang="fr-CA" b="1">
                <a:solidFill>
                  <a:srgbClr val="FFFF99"/>
                </a:solidFill>
              </a:rPr>
            </a:br>
            <a:r>
              <a:rPr lang="fr-CA" b="1">
                <a:solidFill>
                  <a:srgbClr val="FFFF99"/>
                </a:solidFill>
              </a:rPr>
              <a:t>Mongolia</a:t>
            </a:r>
            <a:br>
              <a:rPr lang="fr-CA" b="1">
                <a:solidFill>
                  <a:srgbClr val="FFFF99"/>
                </a:solidFill>
              </a:rPr>
            </a:br>
            <a:r>
              <a:rPr lang="fr-CA" b="1">
                <a:solidFill>
                  <a:srgbClr val="FFFF99"/>
                </a:solidFill>
              </a:rPr>
              <a:t>Chad</a:t>
            </a:r>
          </a:p>
        </p:txBody>
      </p:sp>
      <p:sp>
        <p:nvSpPr>
          <p:cNvPr id="22538" name="Rectangle 10"/>
          <p:cNvSpPr>
            <a:spLocks noChangeArrowheads="1"/>
          </p:cNvSpPr>
          <p:nvPr/>
        </p:nvSpPr>
        <p:spPr bwMode="auto">
          <a:xfrm>
            <a:off x="2786063" y="5500688"/>
            <a:ext cx="21859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A" sz="4800" b="1">
                <a:solidFill>
                  <a:schemeClr val="bg1"/>
                </a:solidFill>
              </a:rPr>
              <a:t>México</a:t>
            </a:r>
            <a:endParaRPr lang="en-GB" sz="4800" b="1">
              <a:solidFill>
                <a:schemeClr val="bg1"/>
              </a:solidFill>
            </a:endParaRPr>
          </a:p>
        </p:txBody>
      </p:sp>
      <p:pic>
        <p:nvPicPr>
          <p:cNvPr id="14341" name="Picture 4" descr="07_Mexi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146175"/>
            <a:ext cx="6446837"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5"/>
          <p:cNvSpPr txBox="1">
            <a:spLocks noChangeArrowheads="1"/>
          </p:cNvSpPr>
          <p:nvPr/>
        </p:nvSpPr>
        <p:spPr bwMode="auto">
          <a:xfrm>
            <a:off x="-214313" y="71438"/>
            <a:ext cx="1428751"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4800" b="1">
                <a:solidFill>
                  <a:srgbClr val="FFFF99"/>
                </a:solidFill>
                <a:latin typeface="AntigoniBd" pitchFamily="34" charset="0"/>
              </a:rPr>
              <a:t>3</a:t>
            </a:r>
            <a:endParaRPr lang="en-US" sz="4800" b="1">
              <a:solidFill>
                <a:srgbClr val="FFFF99"/>
              </a:solidFill>
              <a:latin typeface="AntigoniB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2538"/>
                                        </p:tgtEl>
                                        <p:attrNameLst>
                                          <p:attrName>style.visibility</p:attrName>
                                        </p:attrNameLst>
                                      </p:cBhvr>
                                      <p:to>
                                        <p:strVal val="visible"/>
                                      </p:to>
                                    </p:set>
                                    <p:anim by="(-#ppt_w*2)" calcmode="lin" valueType="num">
                                      <p:cBhvr rctx="PPT">
                                        <p:cTn id="7" dur="250" autoRev="1" fill="hold">
                                          <p:stCondLst>
                                            <p:cond delay="0"/>
                                          </p:stCondLst>
                                        </p:cTn>
                                        <p:tgtEl>
                                          <p:spTgt spid="22538"/>
                                        </p:tgtEl>
                                        <p:attrNameLst>
                                          <p:attrName>ppt_w</p:attrName>
                                        </p:attrNameLst>
                                      </p:cBhvr>
                                    </p:anim>
                                    <p:anim by="(#ppt_w*0.50)" calcmode="lin" valueType="num">
                                      <p:cBhvr>
                                        <p:cTn id="8" dur="250" decel="50000" autoRev="1" fill="hold">
                                          <p:stCondLst>
                                            <p:cond delay="0"/>
                                          </p:stCondLst>
                                        </p:cTn>
                                        <p:tgtEl>
                                          <p:spTgt spid="22538"/>
                                        </p:tgtEl>
                                        <p:attrNameLst>
                                          <p:attrName>ppt_x</p:attrName>
                                        </p:attrNameLst>
                                      </p:cBhvr>
                                    </p:anim>
                                    <p:anim from="(-#ppt_h/2)" to="(#ppt_y)" calcmode="lin" valueType="num">
                                      <p:cBhvr>
                                        <p:cTn id="9" dur="500" fill="hold">
                                          <p:stCondLst>
                                            <p:cond delay="0"/>
                                          </p:stCondLst>
                                        </p:cTn>
                                        <p:tgtEl>
                                          <p:spTgt spid="22538"/>
                                        </p:tgtEl>
                                        <p:attrNameLst>
                                          <p:attrName>ppt_y</p:attrName>
                                        </p:attrNameLst>
                                      </p:cBhvr>
                                    </p:anim>
                                    <p:animRot by="21600000">
                                      <p:cBhvr>
                                        <p:cTn id="10" dur="500" fill="hold">
                                          <p:stCondLst>
                                            <p:cond delay="0"/>
                                          </p:stCondLst>
                                        </p:cTn>
                                        <p:tgtEl>
                                          <p:spTgt spid="225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2268538" y="260350"/>
            <a:ext cx="41767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algn="l" eaLnBrk="1" hangingPunct="1">
              <a:spcBef>
                <a:spcPct val="50000"/>
              </a:spcBef>
            </a:pPr>
            <a:r>
              <a:rPr lang="en-GB" sz="3600" b="1">
                <a:solidFill>
                  <a:srgbClr val="FFFF99"/>
                </a:solidFill>
              </a:rPr>
              <a:t>¿Qué país es?</a:t>
            </a:r>
          </a:p>
        </p:txBody>
      </p:sp>
      <p:sp>
        <p:nvSpPr>
          <p:cNvPr id="15363" name="Rectangle 7"/>
          <p:cNvSpPr>
            <a:spLocks noChangeArrowheads="1"/>
          </p:cNvSpPr>
          <p:nvPr/>
        </p:nvSpPr>
        <p:spPr bwMode="auto">
          <a:xfrm>
            <a:off x="6786563" y="1071563"/>
            <a:ext cx="3432175"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fr-CA" sz="2000" b="1">
                <a:solidFill>
                  <a:srgbClr val="FFFF99"/>
                </a:solidFill>
              </a:rPr>
              <a:t>Los Estados Unidos</a:t>
            </a:r>
            <a:r>
              <a:rPr lang="fr-CA" b="1">
                <a:solidFill>
                  <a:srgbClr val="FFFF99"/>
                </a:solidFill>
              </a:rPr>
              <a:t/>
            </a:r>
            <a:br>
              <a:rPr lang="fr-CA" b="1">
                <a:solidFill>
                  <a:srgbClr val="FFFF99"/>
                </a:solidFill>
              </a:rPr>
            </a:br>
            <a:r>
              <a:rPr lang="fr-CA" b="1">
                <a:solidFill>
                  <a:srgbClr val="FFFF99"/>
                </a:solidFill>
              </a:rPr>
              <a:t>México</a:t>
            </a:r>
            <a:br>
              <a:rPr lang="fr-CA" b="1">
                <a:solidFill>
                  <a:srgbClr val="FFFF99"/>
                </a:solidFill>
              </a:rPr>
            </a:br>
            <a:r>
              <a:rPr lang="fr-CA" b="1">
                <a:solidFill>
                  <a:srgbClr val="FFFF99"/>
                </a:solidFill>
              </a:rPr>
              <a:t>Ecuador</a:t>
            </a:r>
            <a:br>
              <a:rPr lang="fr-CA" b="1">
                <a:solidFill>
                  <a:srgbClr val="FFFF99"/>
                </a:solidFill>
              </a:rPr>
            </a:br>
            <a:r>
              <a:rPr lang="fr-CA" b="1">
                <a:solidFill>
                  <a:srgbClr val="FFFF99"/>
                </a:solidFill>
              </a:rPr>
              <a:t>Inglaterra</a:t>
            </a:r>
            <a:br>
              <a:rPr lang="fr-CA" b="1">
                <a:solidFill>
                  <a:srgbClr val="FFFF99"/>
                </a:solidFill>
              </a:rPr>
            </a:br>
            <a:r>
              <a:rPr lang="fr-CA" b="1">
                <a:solidFill>
                  <a:srgbClr val="FFFF99"/>
                </a:solidFill>
              </a:rPr>
              <a:t>Polonia</a:t>
            </a:r>
            <a:br>
              <a:rPr lang="fr-CA" b="1">
                <a:solidFill>
                  <a:srgbClr val="FFFF99"/>
                </a:solidFill>
              </a:rPr>
            </a:br>
            <a:r>
              <a:rPr lang="fr-CA" b="1">
                <a:solidFill>
                  <a:srgbClr val="FFFF99"/>
                </a:solidFill>
              </a:rPr>
              <a:t>Alemania</a:t>
            </a:r>
            <a:br>
              <a:rPr lang="fr-CA" b="1">
                <a:solidFill>
                  <a:srgbClr val="FFFF99"/>
                </a:solidFill>
              </a:rPr>
            </a:br>
            <a:r>
              <a:rPr lang="fr-CA" b="1">
                <a:solidFill>
                  <a:srgbClr val="FFFF99"/>
                </a:solidFill>
              </a:rPr>
              <a:t>Italia</a:t>
            </a:r>
            <a:br>
              <a:rPr lang="fr-CA" b="1">
                <a:solidFill>
                  <a:srgbClr val="FFFF99"/>
                </a:solidFill>
              </a:rPr>
            </a:br>
            <a:r>
              <a:rPr lang="fr-CA" b="1">
                <a:solidFill>
                  <a:srgbClr val="FFFF99"/>
                </a:solidFill>
              </a:rPr>
              <a:t>Japón</a:t>
            </a:r>
            <a:br>
              <a:rPr lang="fr-CA" b="1">
                <a:solidFill>
                  <a:srgbClr val="FFFF99"/>
                </a:solidFill>
              </a:rPr>
            </a:br>
            <a:r>
              <a:rPr lang="fr-CA" b="1">
                <a:solidFill>
                  <a:srgbClr val="FFFF99"/>
                </a:solidFill>
              </a:rPr>
              <a:t>Mongolia</a:t>
            </a:r>
            <a:br>
              <a:rPr lang="fr-CA" b="1">
                <a:solidFill>
                  <a:srgbClr val="FFFF99"/>
                </a:solidFill>
              </a:rPr>
            </a:br>
            <a:r>
              <a:rPr lang="fr-CA" b="1">
                <a:solidFill>
                  <a:srgbClr val="FFFF99"/>
                </a:solidFill>
              </a:rPr>
              <a:t>Chad</a:t>
            </a:r>
          </a:p>
        </p:txBody>
      </p:sp>
      <p:sp>
        <p:nvSpPr>
          <p:cNvPr id="22538" name="Rectangle 10"/>
          <p:cNvSpPr>
            <a:spLocks noChangeArrowheads="1"/>
          </p:cNvSpPr>
          <p:nvPr/>
        </p:nvSpPr>
        <p:spPr bwMode="auto">
          <a:xfrm>
            <a:off x="2786063" y="5500688"/>
            <a:ext cx="16224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A" sz="4800" b="1">
                <a:solidFill>
                  <a:schemeClr val="bg1"/>
                </a:solidFill>
              </a:rPr>
              <a:t>Italia</a:t>
            </a:r>
            <a:endParaRPr lang="en-GB" sz="4800" b="1">
              <a:solidFill>
                <a:schemeClr val="bg1"/>
              </a:solidFill>
            </a:endParaRPr>
          </a:p>
        </p:txBody>
      </p:sp>
      <p:pic>
        <p:nvPicPr>
          <p:cNvPr id="15365" name="Picture 4" descr="04_Italie_sic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96975"/>
            <a:ext cx="6362700"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6"/>
          <p:cNvSpPr txBox="1">
            <a:spLocks noChangeArrowheads="1"/>
          </p:cNvSpPr>
          <p:nvPr/>
        </p:nvSpPr>
        <p:spPr bwMode="auto">
          <a:xfrm>
            <a:off x="-214313" y="71438"/>
            <a:ext cx="1428751"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4800" b="1">
                <a:solidFill>
                  <a:srgbClr val="FFFF99"/>
                </a:solidFill>
                <a:latin typeface="AntigoniBd" pitchFamily="34" charset="0"/>
              </a:rPr>
              <a:t>4</a:t>
            </a:r>
            <a:endParaRPr lang="en-US" sz="4800" b="1">
              <a:solidFill>
                <a:srgbClr val="FFFF99"/>
              </a:solidFill>
              <a:latin typeface="AntigoniB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2538"/>
                                        </p:tgtEl>
                                        <p:attrNameLst>
                                          <p:attrName>style.visibility</p:attrName>
                                        </p:attrNameLst>
                                      </p:cBhvr>
                                      <p:to>
                                        <p:strVal val="visible"/>
                                      </p:to>
                                    </p:set>
                                    <p:anim by="(-#ppt_w*2)" calcmode="lin" valueType="num">
                                      <p:cBhvr rctx="PPT">
                                        <p:cTn id="7" dur="250" autoRev="1" fill="hold">
                                          <p:stCondLst>
                                            <p:cond delay="0"/>
                                          </p:stCondLst>
                                        </p:cTn>
                                        <p:tgtEl>
                                          <p:spTgt spid="22538"/>
                                        </p:tgtEl>
                                        <p:attrNameLst>
                                          <p:attrName>ppt_w</p:attrName>
                                        </p:attrNameLst>
                                      </p:cBhvr>
                                    </p:anim>
                                    <p:anim by="(#ppt_w*0.50)" calcmode="lin" valueType="num">
                                      <p:cBhvr>
                                        <p:cTn id="8" dur="250" decel="50000" autoRev="1" fill="hold">
                                          <p:stCondLst>
                                            <p:cond delay="0"/>
                                          </p:stCondLst>
                                        </p:cTn>
                                        <p:tgtEl>
                                          <p:spTgt spid="22538"/>
                                        </p:tgtEl>
                                        <p:attrNameLst>
                                          <p:attrName>ppt_x</p:attrName>
                                        </p:attrNameLst>
                                      </p:cBhvr>
                                    </p:anim>
                                    <p:anim from="(-#ppt_h/2)" to="(#ppt_y)" calcmode="lin" valueType="num">
                                      <p:cBhvr>
                                        <p:cTn id="9" dur="500" fill="hold">
                                          <p:stCondLst>
                                            <p:cond delay="0"/>
                                          </p:stCondLst>
                                        </p:cTn>
                                        <p:tgtEl>
                                          <p:spTgt spid="22538"/>
                                        </p:tgtEl>
                                        <p:attrNameLst>
                                          <p:attrName>ppt_y</p:attrName>
                                        </p:attrNameLst>
                                      </p:cBhvr>
                                    </p:anim>
                                    <p:animRot by="21600000">
                                      <p:cBhvr>
                                        <p:cTn id="10" dur="500" fill="hold">
                                          <p:stCondLst>
                                            <p:cond delay="0"/>
                                          </p:stCondLst>
                                        </p:cTn>
                                        <p:tgtEl>
                                          <p:spTgt spid="225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2268538" y="260350"/>
            <a:ext cx="41767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algn="l" eaLnBrk="1" hangingPunct="1">
              <a:spcBef>
                <a:spcPct val="50000"/>
              </a:spcBef>
            </a:pPr>
            <a:r>
              <a:rPr lang="en-GB" sz="3600" b="1">
                <a:solidFill>
                  <a:srgbClr val="FFFF99"/>
                </a:solidFill>
              </a:rPr>
              <a:t>¿Qué país es?</a:t>
            </a:r>
          </a:p>
        </p:txBody>
      </p:sp>
      <p:sp>
        <p:nvSpPr>
          <p:cNvPr id="16387" name="Rectangle 7"/>
          <p:cNvSpPr>
            <a:spLocks noChangeArrowheads="1"/>
          </p:cNvSpPr>
          <p:nvPr/>
        </p:nvSpPr>
        <p:spPr bwMode="auto">
          <a:xfrm>
            <a:off x="6786563" y="1071563"/>
            <a:ext cx="3432175"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fr-CA" sz="2000" b="1">
                <a:solidFill>
                  <a:srgbClr val="FFFF99"/>
                </a:solidFill>
              </a:rPr>
              <a:t>Los Estados Unidos</a:t>
            </a:r>
            <a:r>
              <a:rPr lang="fr-CA" b="1">
                <a:solidFill>
                  <a:srgbClr val="FFFF99"/>
                </a:solidFill>
              </a:rPr>
              <a:t/>
            </a:r>
            <a:br>
              <a:rPr lang="fr-CA" b="1">
                <a:solidFill>
                  <a:srgbClr val="FFFF99"/>
                </a:solidFill>
              </a:rPr>
            </a:br>
            <a:r>
              <a:rPr lang="fr-CA" b="1">
                <a:solidFill>
                  <a:srgbClr val="FFFF99"/>
                </a:solidFill>
              </a:rPr>
              <a:t>México</a:t>
            </a:r>
            <a:br>
              <a:rPr lang="fr-CA" b="1">
                <a:solidFill>
                  <a:srgbClr val="FFFF99"/>
                </a:solidFill>
              </a:rPr>
            </a:br>
            <a:r>
              <a:rPr lang="fr-CA" b="1">
                <a:solidFill>
                  <a:srgbClr val="FFFF99"/>
                </a:solidFill>
              </a:rPr>
              <a:t>Ecuador</a:t>
            </a:r>
            <a:br>
              <a:rPr lang="fr-CA" b="1">
                <a:solidFill>
                  <a:srgbClr val="FFFF99"/>
                </a:solidFill>
              </a:rPr>
            </a:br>
            <a:r>
              <a:rPr lang="fr-CA" b="1">
                <a:solidFill>
                  <a:srgbClr val="FFFF99"/>
                </a:solidFill>
              </a:rPr>
              <a:t>Inglaterra</a:t>
            </a:r>
            <a:br>
              <a:rPr lang="fr-CA" b="1">
                <a:solidFill>
                  <a:srgbClr val="FFFF99"/>
                </a:solidFill>
              </a:rPr>
            </a:br>
            <a:r>
              <a:rPr lang="fr-CA" b="1">
                <a:solidFill>
                  <a:srgbClr val="FFFF99"/>
                </a:solidFill>
              </a:rPr>
              <a:t>Polonia</a:t>
            </a:r>
            <a:br>
              <a:rPr lang="fr-CA" b="1">
                <a:solidFill>
                  <a:srgbClr val="FFFF99"/>
                </a:solidFill>
              </a:rPr>
            </a:br>
            <a:r>
              <a:rPr lang="fr-CA" b="1">
                <a:solidFill>
                  <a:srgbClr val="FFFF99"/>
                </a:solidFill>
              </a:rPr>
              <a:t>Alemania</a:t>
            </a:r>
            <a:br>
              <a:rPr lang="fr-CA" b="1">
                <a:solidFill>
                  <a:srgbClr val="FFFF99"/>
                </a:solidFill>
              </a:rPr>
            </a:br>
            <a:r>
              <a:rPr lang="fr-CA" b="1">
                <a:solidFill>
                  <a:srgbClr val="FFFF99"/>
                </a:solidFill>
              </a:rPr>
              <a:t>Italia</a:t>
            </a:r>
            <a:br>
              <a:rPr lang="fr-CA" b="1">
                <a:solidFill>
                  <a:srgbClr val="FFFF99"/>
                </a:solidFill>
              </a:rPr>
            </a:br>
            <a:r>
              <a:rPr lang="fr-CA" b="1">
                <a:solidFill>
                  <a:srgbClr val="FFFF99"/>
                </a:solidFill>
              </a:rPr>
              <a:t>Japón</a:t>
            </a:r>
            <a:br>
              <a:rPr lang="fr-CA" b="1">
                <a:solidFill>
                  <a:srgbClr val="FFFF99"/>
                </a:solidFill>
              </a:rPr>
            </a:br>
            <a:r>
              <a:rPr lang="fr-CA" b="1">
                <a:solidFill>
                  <a:srgbClr val="FFFF99"/>
                </a:solidFill>
              </a:rPr>
              <a:t>Mongolia</a:t>
            </a:r>
            <a:br>
              <a:rPr lang="fr-CA" b="1">
                <a:solidFill>
                  <a:srgbClr val="FFFF99"/>
                </a:solidFill>
              </a:rPr>
            </a:br>
            <a:r>
              <a:rPr lang="fr-CA" b="1">
                <a:solidFill>
                  <a:srgbClr val="FFFF99"/>
                </a:solidFill>
              </a:rPr>
              <a:t>Chad</a:t>
            </a:r>
          </a:p>
        </p:txBody>
      </p:sp>
      <p:sp>
        <p:nvSpPr>
          <p:cNvPr id="22538" name="Rectangle 10"/>
          <p:cNvSpPr>
            <a:spLocks noChangeArrowheads="1"/>
          </p:cNvSpPr>
          <p:nvPr/>
        </p:nvSpPr>
        <p:spPr bwMode="auto">
          <a:xfrm>
            <a:off x="2786063" y="5500688"/>
            <a:ext cx="25098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A" sz="4800" b="1">
                <a:solidFill>
                  <a:schemeClr val="bg1"/>
                </a:solidFill>
              </a:rPr>
              <a:t>Ecuador</a:t>
            </a:r>
            <a:endParaRPr lang="en-GB" sz="4800" b="1">
              <a:solidFill>
                <a:schemeClr val="bg1"/>
              </a:solidFill>
            </a:endParaRPr>
          </a:p>
        </p:txBody>
      </p:sp>
      <p:pic>
        <p:nvPicPr>
          <p:cNvPr id="16389" name="Picture 4" descr="13_Equat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071563"/>
            <a:ext cx="6613525" cy="437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5"/>
          <p:cNvSpPr txBox="1">
            <a:spLocks noChangeArrowheads="1"/>
          </p:cNvSpPr>
          <p:nvPr/>
        </p:nvSpPr>
        <p:spPr bwMode="auto">
          <a:xfrm>
            <a:off x="-214313" y="71438"/>
            <a:ext cx="1428751"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4800" b="1">
                <a:solidFill>
                  <a:srgbClr val="FFFF99"/>
                </a:solidFill>
                <a:latin typeface="AntigoniBd" pitchFamily="34" charset="0"/>
              </a:rPr>
              <a:t>5</a:t>
            </a:r>
            <a:endParaRPr lang="en-US" sz="4800" b="1">
              <a:solidFill>
                <a:srgbClr val="FFFF99"/>
              </a:solidFill>
              <a:latin typeface="AntigoniB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2538"/>
                                        </p:tgtEl>
                                        <p:attrNameLst>
                                          <p:attrName>style.visibility</p:attrName>
                                        </p:attrNameLst>
                                      </p:cBhvr>
                                      <p:to>
                                        <p:strVal val="visible"/>
                                      </p:to>
                                    </p:set>
                                    <p:anim by="(-#ppt_w*2)" calcmode="lin" valueType="num">
                                      <p:cBhvr rctx="PPT">
                                        <p:cTn id="7" dur="250" autoRev="1" fill="hold">
                                          <p:stCondLst>
                                            <p:cond delay="0"/>
                                          </p:stCondLst>
                                        </p:cTn>
                                        <p:tgtEl>
                                          <p:spTgt spid="22538"/>
                                        </p:tgtEl>
                                        <p:attrNameLst>
                                          <p:attrName>ppt_w</p:attrName>
                                        </p:attrNameLst>
                                      </p:cBhvr>
                                    </p:anim>
                                    <p:anim by="(#ppt_w*0.50)" calcmode="lin" valueType="num">
                                      <p:cBhvr>
                                        <p:cTn id="8" dur="250" decel="50000" autoRev="1" fill="hold">
                                          <p:stCondLst>
                                            <p:cond delay="0"/>
                                          </p:stCondLst>
                                        </p:cTn>
                                        <p:tgtEl>
                                          <p:spTgt spid="22538"/>
                                        </p:tgtEl>
                                        <p:attrNameLst>
                                          <p:attrName>ppt_x</p:attrName>
                                        </p:attrNameLst>
                                      </p:cBhvr>
                                    </p:anim>
                                    <p:anim from="(-#ppt_h/2)" to="(#ppt_y)" calcmode="lin" valueType="num">
                                      <p:cBhvr>
                                        <p:cTn id="9" dur="500" fill="hold">
                                          <p:stCondLst>
                                            <p:cond delay="0"/>
                                          </p:stCondLst>
                                        </p:cTn>
                                        <p:tgtEl>
                                          <p:spTgt spid="22538"/>
                                        </p:tgtEl>
                                        <p:attrNameLst>
                                          <p:attrName>ppt_y</p:attrName>
                                        </p:attrNameLst>
                                      </p:cBhvr>
                                    </p:anim>
                                    <p:animRot by="21600000">
                                      <p:cBhvr>
                                        <p:cTn id="10" dur="500" fill="hold">
                                          <p:stCondLst>
                                            <p:cond delay="0"/>
                                          </p:stCondLst>
                                        </p:cTn>
                                        <p:tgtEl>
                                          <p:spTgt spid="225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2268538" y="260350"/>
            <a:ext cx="41767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algn="l" eaLnBrk="1" hangingPunct="1">
              <a:spcBef>
                <a:spcPct val="50000"/>
              </a:spcBef>
            </a:pPr>
            <a:r>
              <a:rPr lang="en-GB" sz="3600" b="1">
                <a:solidFill>
                  <a:srgbClr val="FFFF99"/>
                </a:solidFill>
              </a:rPr>
              <a:t>¿Qué país es?</a:t>
            </a:r>
          </a:p>
        </p:txBody>
      </p:sp>
      <p:sp>
        <p:nvSpPr>
          <p:cNvPr id="17411" name="Rectangle 7"/>
          <p:cNvSpPr>
            <a:spLocks noChangeArrowheads="1"/>
          </p:cNvSpPr>
          <p:nvPr/>
        </p:nvSpPr>
        <p:spPr bwMode="auto">
          <a:xfrm>
            <a:off x="6786563" y="1071563"/>
            <a:ext cx="3432175"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fr-CA" sz="2000" b="1">
                <a:solidFill>
                  <a:srgbClr val="FFFF99"/>
                </a:solidFill>
              </a:rPr>
              <a:t>Los Estados Unidos</a:t>
            </a:r>
            <a:r>
              <a:rPr lang="fr-CA" b="1">
                <a:solidFill>
                  <a:srgbClr val="FFFF99"/>
                </a:solidFill>
              </a:rPr>
              <a:t/>
            </a:r>
            <a:br>
              <a:rPr lang="fr-CA" b="1">
                <a:solidFill>
                  <a:srgbClr val="FFFF99"/>
                </a:solidFill>
              </a:rPr>
            </a:br>
            <a:r>
              <a:rPr lang="fr-CA" b="1">
                <a:solidFill>
                  <a:srgbClr val="FFFF99"/>
                </a:solidFill>
              </a:rPr>
              <a:t>México</a:t>
            </a:r>
            <a:br>
              <a:rPr lang="fr-CA" b="1">
                <a:solidFill>
                  <a:srgbClr val="FFFF99"/>
                </a:solidFill>
              </a:rPr>
            </a:br>
            <a:r>
              <a:rPr lang="fr-CA" b="1">
                <a:solidFill>
                  <a:srgbClr val="FFFF99"/>
                </a:solidFill>
              </a:rPr>
              <a:t>Ecuador</a:t>
            </a:r>
            <a:br>
              <a:rPr lang="fr-CA" b="1">
                <a:solidFill>
                  <a:srgbClr val="FFFF99"/>
                </a:solidFill>
              </a:rPr>
            </a:br>
            <a:r>
              <a:rPr lang="fr-CA" b="1">
                <a:solidFill>
                  <a:srgbClr val="FFFF99"/>
                </a:solidFill>
              </a:rPr>
              <a:t>Inglaterra</a:t>
            </a:r>
            <a:br>
              <a:rPr lang="fr-CA" b="1">
                <a:solidFill>
                  <a:srgbClr val="FFFF99"/>
                </a:solidFill>
              </a:rPr>
            </a:br>
            <a:r>
              <a:rPr lang="fr-CA" b="1">
                <a:solidFill>
                  <a:srgbClr val="FFFF99"/>
                </a:solidFill>
              </a:rPr>
              <a:t>Polonia</a:t>
            </a:r>
            <a:br>
              <a:rPr lang="fr-CA" b="1">
                <a:solidFill>
                  <a:srgbClr val="FFFF99"/>
                </a:solidFill>
              </a:rPr>
            </a:br>
            <a:r>
              <a:rPr lang="fr-CA" b="1">
                <a:solidFill>
                  <a:srgbClr val="FFFF99"/>
                </a:solidFill>
              </a:rPr>
              <a:t>Alemania</a:t>
            </a:r>
            <a:br>
              <a:rPr lang="fr-CA" b="1">
                <a:solidFill>
                  <a:srgbClr val="FFFF99"/>
                </a:solidFill>
              </a:rPr>
            </a:br>
            <a:r>
              <a:rPr lang="fr-CA" b="1">
                <a:solidFill>
                  <a:srgbClr val="FFFF99"/>
                </a:solidFill>
              </a:rPr>
              <a:t>Italia</a:t>
            </a:r>
            <a:br>
              <a:rPr lang="fr-CA" b="1">
                <a:solidFill>
                  <a:srgbClr val="FFFF99"/>
                </a:solidFill>
              </a:rPr>
            </a:br>
            <a:r>
              <a:rPr lang="fr-CA" b="1">
                <a:solidFill>
                  <a:srgbClr val="FFFF99"/>
                </a:solidFill>
              </a:rPr>
              <a:t>Japón</a:t>
            </a:r>
            <a:br>
              <a:rPr lang="fr-CA" b="1">
                <a:solidFill>
                  <a:srgbClr val="FFFF99"/>
                </a:solidFill>
              </a:rPr>
            </a:br>
            <a:r>
              <a:rPr lang="fr-CA" b="1">
                <a:solidFill>
                  <a:srgbClr val="FFFF99"/>
                </a:solidFill>
              </a:rPr>
              <a:t>Mongolia</a:t>
            </a:r>
            <a:br>
              <a:rPr lang="fr-CA" b="1">
                <a:solidFill>
                  <a:srgbClr val="FFFF99"/>
                </a:solidFill>
              </a:rPr>
            </a:br>
            <a:r>
              <a:rPr lang="fr-CA" b="1">
                <a:solidFill>
                  <a:srgbClr val="FFFF99"/>
                </a:solidFill>
              </a:rPr>
              <a:t>Chad</a:t>
            </a:r>
          </a:p>
        </p:txBody>
      </p:sp>
      <p:sp>
        <p:nvSpPr>
          <p:cNvPr id="22538" name="Rectangle 10"/>
          <p:cNvSpPr>
            <a:spLocks noChangeArrowheads="1"/>
          </p:cNvSpPr>
          <p:nvPr/>
        </p:nvSpPr>
        <p:spPr bwMode="auto">
          <a:xfrm>
            <a:off x="928688" y="5572125"/>
            <a:ext cx="55991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A" sz="4800" b="1">
                <a:solidFill>
                  <a:schemeClr val="bg1"/>
                </a:solidFill>
              </a:rPr>
              <a:t>Los Estados Unidos</a:t>
            </a:r>
            <a:endParaRPr lang="en-GB" sz="4800" b="1">
              <a:solidFill>
                <a:schemeClr val="bg1"/>
              </a:solidFill>
            </a:endParaRPr>
          </a:p>
        </p:txBody>
      </p:sp>
      <p:pic>
        <p:nvPicPr>
          <p:cNvPr id="17413" name="Picture 4" descr="02_USA_caroline_n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25538"/>
            <a:ext cx="6445250" cy="426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6"/>
          <p:cNvSpPr txBox="1">
            <a:spLocks noChangeArrowheads="1"/>
          </p:cNvSpPr>
          <p:nvPr/>
        </p:nvSpPr>
        <p:spPr bwMode="auto">
          <a:xfrm>
            <a:off x="-214313" y="71438"/>
            <a:ext cx="1428751"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4800" b="1">
                <a:solidFill>
                  <a:srgbClr val="FFFF99"/>
                </a:solidFill>
                <a:latin typeface="AntigoniBd" pitchFamily="34" charset="0"/>
              </a:rPr>
              <a:t>6</a:t>
            </a:r>
            <a:endParaRPr lang="en-US" sz="4800" b="1">
              <a:solidFill>
                <a:srgbClr val="FFFF99"/>
              </a:solidFill>
              <a:latin typeface="AntigoniB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2538"/>
                                        </p:tgtEl>
                                        <p:attrNameLst>
                                          <p:attrName>style.visibility</p:attrName>
                                        </p:attrNameLst>
                                      </p:cBhvr>
                                      <p:to>
                                        <p:strVal val="visible"/>
                                      </p:to>
                                    </p:set>
                                    <p:anim by="(-#ppt_w*2)" calcmode="lin" valueType="num">
                                      <p:cBhvr rctx="PPT">
                                        <p:cTn id="7" dur="250" autoRev="1" fill="hold">
                                          <p:stCondLst>
                                            <p:cond delay="0"/>
                                          </p:stCondLst>
                                        </p:cTn>
                                        <p:tgtEl>
                                          <p:spTgt spid="22538"/>
                                        </p:tgtEl>
                                        <p:attrNameLst>
                                          <p:attrName>ppt_w</p:attrName>
                                        </p:attrNameLst>
                                      </p:cBhvr>
                                    </p:anim>
                                    <p:anim by="(#ppt_w*0.50)" calcmode="lin" valueType="num">
                                      <p:cBhvr>
                                        <p:cTn id="8" dur="250" decel="50000" autoRev="1" fill="hold">
                                          <p:stCondLst>
                                            <p:cond delay="0"/>
                                          </p:stCondLst>
                                        </p:cTn>
                                        <p:tgtEl>
                                          <p:spTgt spid="22538"/>
                                        </p:tgtEl>
                                        <p:attrNameLst>
                                          <p:attrName>ppt_x</p:attrName>
                                        </p:attrNameLst>
                                      </p:cBhvr>
                                    </p:anim>
                                    <p:anim from="(-#ppt_h/2)" to="(#ppt_y)" calcmode="lin" valueType="num">
                                      <p:cBhvr>
                                        <p:cTn id="9" dur="500" fill="hold">
                                          <p:stCondLst>
                                            <p:cond delay="0"/>
                                          </p:stCondLst>
                                        </p:cTn>
                                        <p:tgtEl>
                                          <p:spTgt spid="22538"/>
                                        </p:tgtEl>
                                        <p:attrNameLst>
                                          <p:attrName>ppt_y</p:attrName>
                                        </p:attrNameLst>
                                      </p:cBhvr>
                                    </p:anim>
                                    <p:animRot by="21600000">
                                      <p:cBhvr>
                                        <p:cTn id="10" dur="500" fill="hold">
                                          <p:stCondLst>
                                            <p:cond delay="0"/>
                                          </p:stCondLst>
                                        </p:cTn>
                                        <p:tgtEl>
                                          <p:spTgt spid="225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2268538" y="260350"/>
            <a:ext cx="41767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algn="l" eaLnBrk="1" hangingPunct="1">
              <a:spcBef>
                <a:spcPct val="50000"/>
              </a:spcBef>
            </a:pPr>
            <a:r>
              <a:rPr lang="en-GB" sz="3600" b="1">
                <a:solidFill>
                  <a:srgbClr val="FFFF99"/>
                </a:solidFill>
              </a:rPr>
              <a:t>¿Qué país es?</a:t>
            </a:r>
          </a:p>
        </p:txBody>
      </p:sp>
      <p:sp>
        <p:nvSpPr>
          <p:cNvPr id="18435" name="Rectangle 7"/>
          <p:cNvSpPr>
            <a:spLocks noChangeArrowheads="1"/>
          </p:cNvSpPr>
          <p:nvPr/>
        </p:nvSpPr>
        <p:spPr bwMode="auto">
          <a:xfrm>
            <a:off x="6786563" y="1071563"/>
            <a:ext cx="3432175"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fr-CA" sz="2000" b="1">
                <a:solidFill>
                  <a:srgbClr val="FFFF99"/>
                </a:solidFill>
              </a:rPr>
              <a:t>Los Estados Unidos</a:t>
            </a:r>
            <a:r>
              <a:rPr lang="fr-CA" b="1">
                <a:solidFill>
                  <a:srgbClr val="FFFF99"/>
                </a:solidFill>
              </a:rPr>
              <a:t/>
            </a:r>
            <a:br>
              <a:rPr lang="fr-CA" b="1">
                <a:solidFill>
                  <a:srgbClr val="FFFF99"/>
                </a:solidFill>
              </a:rPr>
            </a:br>
            <a:r>
              <a:rPr lang="fr-CA" b="1">
                <a:solidFill>
                  <a:srgbClr val="FFFF99"/>
                </a:solidFill>
              </a:rPr>
              <a:t>México</a:t>
            </a:r>
            <a:br>
              <a:rPr lang="fr-CA" b="1">
                <a:solidFill>
                  <a:srgbClr val="FFFF99"/>
                </a:solidFill>
              </a:rPr>
            </a:br>
            <a:r>
              <a:rPr lang="fr-CA" b="1">
                <a:solidFill>
                  <a:srgbClr val="FFFF99"/>
                </a:solidFill>
              </a:rPr>
              <a:t>Ecuador</a:t>
            </a:r>
            <a:br>
              <a:rPr lang="fr-CA" b="1">
                <a:solidFill>
                  <a:srgbClr val="FFFF99"/>
                </a:solidFill>
              </a:rPr>
            </a:br>
            <a:r>
              <a:rPr lang="fr-CA" b="1">
                <a:solidFill>
                  <a:srgbClr val="FFFF99"/>
                </a:solidFill>
              </a:rPr>
              <a:t>Inglaterra</a:t>
            </a:r>
            <a:br>
              <a:rPr lang="fr-CA" b="1">
                <a:solidFill>
                  <a:srgbClr val="FFFF99"/>
                </a:solidFill>
              </a:rPr>
            </a:br>
            <a:r>
              <a:rPr lang="fr-CA" b="1">
                <a:solidFill>
                  <a:srgbClr val="FFFF99"/>
                </a:solidFill>
              </a:rPr>
              <a:t>Polonia</a:t>
            </a:r>
            <a:br>
              <a:rPr lang="fr-CA" b="1">
                <a:solidFill>
                  <a:srgbClr val="FFFF99"/>
                </a:solidFill>
              </a:rPr>
            </a:br>
            <a:r>
              <a:rPr lang="fr-CA" b="1">
                <a:solidFill>
                  <a:srgbClr val="FFFF99"/>
                </a:solidFill>
              </a:rPr>
              <a:t>Alemania</a:t>
            </a:r>
            <a:br>
              <a:rPr lang="fr-CA" b="1">
                <a:solidFill>
                  <a:srgbClr val="FFFF99"/>
                </a:solidFill>
              </a:rPr>
            </a:br>
            <a:r>
              <a:rPr lang="fr-CA" b="1">
                <a:solidFill>
                  <a:srgbClr val="FFFF99"/>
                </a:solidFill>
              </a:rPr>
              <a:t>Italia</a:t>
            </a:r>
            <a:br>
              <a:rPr lang="fr-CA" b="1">
                <a:solidFill>
                  <a:srgbClr val="FFFF99"/>
                </a:solidFill>
              </a:rPr>
            </a:br>
            <a:r>
              <a:rPr lang="fr-CA" b="1">
                <a:solidFill>
                  <a:srgbClr val="FFFF99"/>
                </a:solidFill>
              </a:rPr>
              <a:t>Japón</a:t>
            </a:r>
            <a:br>
              <a:rPr lang="fr-CA" b="1">
                <a:solidFill>
                  <a:srgbClr val="FFFF99"/>
                </a:solidFill>
              </a:rPr>
            </a:br>
            <a:r>
              <a:rPr lang="fr-CA" b="1">
                <a:solidFill>
                  <a:srgbClr val="FFFF99"/>
                </a:solidFill>
              </a:rPr>
              <a:t>Mongolia</a:t>
            </a:r>
            <a:br>
              <a:rPr lang="fr-CA" b="1">
                <a:solidFill>
                  <a:srgbClr val="FFFF99"/>
                </a:solidFill>
              </a:rPr>
            </a:br>
            <a:r>
              <a:rPr lang="fr-CA" b="1">
                <a:solidFill>
                  <a:srgbClr val="FFFF99"/>
                </a:solidFill>
              </a:rPr>
              <a:t>Chad</a:t>
            </a:r>
          </a:p>
        </p:txBody>
      </p:sp>
      <p:sp>
        <p:nvSpPr>
          <p:cNvPr id="22538" name="Rectangle 10"/>
          <p:cNvSpPr>
            <a:spLocks noChangeArrowheads="1"/>
          </p:cNvSpPr>
          <p:nvPr/>
        </p:nvSpPr>
        <p:spPr bwMode="auto">
          <a:xfrm>
            <a:off x="2786063" y="5500688"/>
            <a:ext cx="22701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A" sz="4800" b="1">
                <a:solidFill>
                  <a:schemeClr val="bg1"/>
                </a:solidFill>
              </a:rPr>
              <a:t>Polonia</a:t>
            </a:r>
            <a:endParaRPr lang="en-GB" sz="4800" b="1">
              <a:solidFill>
                <a:schemeClr val="bg1"/>
              </a:solidFill>
            </a:endParaRPr>
          </a:p>
        </p:txBody>
      </p:sp>
      <p:pic>
        <p:nvPicPr>
          <p:cNvPr id="18437" name="Picture 4" descr="10_Polog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196975"/>
            <a:ext cx="6324600" cy="418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5"/>
          <p:cNvSpPr txBox="1">
            <a:spLocks noChangeArrowheads="1"/>
          </p:cNvSpPr>
          <p:nvPr/>
        </p:nvSpPr>
        <p:spPr bwMode="auto">
          <a:xfrm>
            <a:off x="-214313" y="71438"/>
            <a:ext cx="1428751"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4800" b="1">
                <a:solidFill>
                  <a:srgbClr val="FFFF99"/>
                </a:solidFill>
                <a:latin typeface="AntigoniBd" pitchFamily="34" charset="0"/>
              </a:rPr>
              <a:t>7</a:t>
            </a:r>
            <a:endParaRPr lang="en-US" sz="4800" b="1">
              <a:solidFill>
                <a:srgbClr val="FFFF99"/>
              </a:solidFill>
              <a:latin typeface="AntigoniB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2538"/>
                                        </p:tgtEl>
                                        <p:attrNameLst>
                                          <p:attrName>style.visibility</p:attrName>
                                        </p:attrNameLst>
                                      </p:cBhvr>
                                      <p:to>
                                        <p:strVal val="visible"/>
                                      </p:to>
                                    </p:set>
                                    <p:anim by="(-#ppt_w*2)" calcmode="lin" valueType="num">
                                      <p:cBhvr rctx="PPT">
                                        <p:cTn id="7" dur="250" autoRev="1" fill="hold">
                                          <p:stCondLst>
                                            <p:cond delay="0"/>
                                          </p:stCondLst>
                                        </p:cTn>
                                        <p:tgtEl>
                                          <p:spTgt spid="22538"/>
                                        </p:tgtEl>
                                        <p:attrNameLst>
                                          <p:attrName>ppt_w</p:attrName>
                                        </p:attrNameLst>
                                      </p:cBhvr>
                                    </p:anim>
                                    <p:anim by="(#ppt_w*0.50)" calcmode="lin" valueType="num">
                                      <p:cBhvr>
                                        <p:cTn id="8" dur="250" decel="50000" autoRev="1" fill="hold">
                                          <p:stCondLst>
                                            <p:cond delay="0"/>
                                          </p:stCondLst>
                                        </p:cTn>
                                        <p:tgtEl>
                                          <p:spTgt spid="22538"/>
                                        </p:tgtEl>
                                        <p:attrNameLst>
                                          <p:attrName>ppt_x</p:attrName>
                                        </p:attrNameLst>
                                      </p:cBhvr>
                                    </p:anim>
                                    <p:anim from="(-#ppt_h/2)" to="(#ppt_y)" calcmode="lin" valueType="num">
                                      <p:cBhvr>
                                        <p:cTn id="9" dur="500" fill="hold">
                                          <p:stCondLst>
                                            <p:cond delay="0"/>
                                          </p:stCondLst>
                                        </p:cTn>
                                        <p:tgtEl>
                                          <p:spTgt spid="22538"/>
                                        </p:tgtEl>
                                        <p:attrNameLst>
                                          <p:attrName>ppt_y</p:attrName>
                                        </p:attrNameLst>
                                      </p:cBhvr>
                                    </p:anim>
                                    <p:animRot by="21600000">
                                      <p:cBhvr>
                                        <p:cTn id="10" dur="500" fill="hold">
                                          <p:stCondLst>
                                            <p:cond delay="0"/>
                                          </p:stCondLst>
                                        </p:cTn>
                                        <p:tgtEl>
                                          <p:spTgt spid="225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2268538" y="260350"/>
            <a:ext cx="41767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algn="l" eaLnBrk="1" hangingPunct="1">
              <a:spcBef>
                <a:spcPct val="50000"/>
              </a:spcBef>
            </a:pPr>
            <a:r>
              <a:rPr lang="en-GB" sz="3600" b="1">
                <a:solidFill>
                  <a:srgbClr val="FFFF99"/>
                </a:solidFill>
              </a:rPr>
              <a:t>¿Qué país es?</a:t>
            </a:r>
          </a:p>
        </p:txBody>
      </p:sp>
      <p:sp>
        <p:nvSpPr>
          <p:cNvPr id="19459" name="Rectangle 7"/>
          <p:cNvSpPr>
            <a:spLocks noChangeArrowheads="1"/>
          </p:cNvSpPr>
          <p:nvPr/>
        </p:nvSpPr>
        <p:spPr bwMode="auto">
          <a:xfrm>
            <a:off x="6786563" y="1071563"/>
            <a:ext cx="3432175"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fr-CA" sz="2000" b="1">
                <a:solidFill>
                  <a:srgbClr val="FFFF99"/>
                </a:solidFill>
              </a:rPr>
              <a:t>Los Estados Unidos</a:t>
            </a:r>
            <a:r>
              <a:rPr lang="fr-CA" b="1">
                <a:solidFill>
                  <a:srgbClr val="FFFF99"/>
                </a:solidFill>
              </a:rPr>
              <a:t/>
            </a:r>
            <a:br>
              <a:rPr lang="fr-CA" b="1">
                <a:solidFill>
                  <a:srgbClr val="FFFF99"/>
                </a:solidFill>
              </a:rPr>
            </a:br>
            <a:r>
              <a:rPr lang="fr-CA" b="1">
                <a:solidFill>
                  <a:srgbClr val="FFFF99"/>
                </a:solidFill>
              </a:rPr>
              <a:t>México</a:t>
            </a:r>
            <a:br>
              <a:rPr lang="fr-CA" b="1">
                <a:solidFill>
                  <a:srgbClr val="FFFF99"/>
                </a:solidFill>
              </a:rPr>
            </a:br>
            <a:r>
              <a:rPr lang="fr-CA" b="1">
                <a:solidFill>
                  <a:srgbClr val="FFFF99"/>
                </a:solidFill>
              </a:rPr>
              <a:t>Ecuador</a:t>
            </a:r>
            <a:br>
              <a:rPr lang="fr-CA" b="1">
                <a:solidFill>
                  <a:srgbClr val="FFFF99"/>
                </a:solidFill>
              </a:rPr>
            </a:br>
            <a:r>
              <a:rPr lang="fr-CA" b="1">
                <a:solidFill>
                  <a:srgbClr val="FFFF99"/>
                </a:solidFill>
              </a:rPr>
              <a:t>Inglaterra</a:t>
            </a:r>
            <a:br>
              <a:rPr lang="fr-CA" b="1">
                <a:solidFill>
                  <a:srgbClr val="FFFF99"/>
                </a:solidFill>
              </a:rPr>
            </a:br>
            <a:r>
              <a:rPr lang="fr-CA" b="1">
                <a:solidFill>
                  <a:srgbClr val="FFFF99"/>
                </a:solidFill>
              </a:rPr>
              <a:t>Polonia</a:t>
            </a:r>
            <a:br>
              <a:rPr lang="fr-CA" b="1">
                <a:solidFill>
                  <a:srgbClr val="FFFF99"/>
                </a:solidFill>
              </a:rPr>
            </a:br>
            <a:r>
              <a:rPr lang="fr-CA" b="1">
                <a:solidFill>
                  <a:srgbClr val="FFFF99"/>
                </a:solidFill>
              </a:rPr>
              <a:t>Alemania</a:t>
            </a:r>
            <a:br>
              <a:rPr lang="fr-CA" b="1">
                <a:solidFill>
                  <a:srgbClr val="FFFF99"/>
                </a:solidFill>
              </a:rPr>
            </a:br>
            <a:r>
              <a:rPr lang="fr-CA" b="1">
                <a:solidFill>
                  <a:srgbClr val="FFFF99"/>
                </a:solidFill>
              </a:rPr>
              <a:t>Italia</a:t>
            </a:r>
            <a:br>
              <a:rPr lang="fr-CA" b="1">
                <a:solidFill>
                  <a:srgbClr val="FFFF99"/>
                </a:solidFill>
              </a:rPr>
            </a:br>
            <a:r>
              <a:rPr lang="fr-CA" b="1">
                <a:solidFill>
                  <a:srgbClr val="FFFF99"/>
                </a:solidFill>
              </a:rPr>
              <a:t>Japón</a:t>
            </a:r>
            <a:br>
              <a:rPr lang="fr-CA" b="1">
                <a:solidFill>
                  <a:srgbClr val="FFFF99"/>
                </a:solidFill>
              </a:rPr>
            </a:br>
            <a:r>
              <a:rPr lang="fr-CA" b="1">
                <a:solidFill>
                  <a:srgbClr val="FFFF99"/>
                </a:solidFill>
              </a:rPr>
              <a:t>Mongolia</a:t>
            </a:r>
            <a:br>
              <a:rPr lang="fr-CA" b="1">
                <a:solidFill>
                  <a:srgbClr val="FFFF99"/>
                </a:solidFill>
              </a:rPr>
            </a:br>
            <a:r>
              <a:rPr lang="fr-CA" b="1">
                <a:solidFill>
                  <a:srgbClr val="FFFF99"/>
                </a:solidFill>
              </a:rPr>
              <a:t>Chad</a:t>
            </a:r>
          </a:p>
        </p:txBody>
      </p:sp>
      <p:sp>
        <p:nvSpPr>
          <p:cNvPr id="22538" name="Rectangle 10"/>
          <p:cNvSpPr>
            <a:spLocks noChangeArrowheads="1"/>
          </p:cNvSpPr>
          <p:nvPr/>
        </p:nvSpPr>
        <p:spPr bwMode="auto">
          <a:xfrm>
            <a:off x="2786063" y="5500688"/>
            <a:ext cx="2971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A" sz="4800" b="1">
                <a:solidFill>
                  <a:schemeClr val="bg1"/>
                </a:solidFill>
              </a:rPr>
              <a:t>Inglaterra</a:t>
            </a:r>
            <a:endParaRPr lang="en-GB" sz="4800" b="1">
              <a:solidFill>
                <a:schemeClr val="bg1"/>
              </a:solidFill>
            </a:endParaRPr>
          </a:p>
        </p:txBody>
      </p:sp>
      <p:pic>
        <p:nvPicPr>
          <p:cNvPr id="19461" name="Picture 4" descr="05_Angleter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341438"/>
            <a:ext cx="6038850" cy="39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6"/>
          <p:cNvSpPr txBox="1">
            <a:spLocks noChangeArrowheads="1"/>
          </p:cNvSpPr>
          <p:nvPr/>
        </p:nvSpPr>
        <p:spPr bwMode="auto">
          <a:xfrm>
            <a:off x="-214313" y="71438"/>
            <a:ext cx="1428751"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4800" b="1">
                <a:solidFill>
                  <a:srgbClr val="FFFF99"/>
                </a:solidFill>
                <a:latin typeface="AntigoniBd" pitchFamily="34" charset="0"/>
              </a:rPr>
              <a:t>8</a:t>
            </a:r>
            <a:endParaRPr lang="en-US" sz="4800" b="1">
              <a:solidFill>
                <a:srgbClr val="FFFF99"/>
              </a:solidFill>
              <a:latin typeface="AntigoniB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2538"/>
                                        </p:tgtEl>
                                        <p:attrNameLst>
                                          <p:attrName>style.visibility</p:attrName>
                                        </p:attrNameLst>
                                      </p:cBhvr>
                                      <p:to>
                                        <p:strVal val="visible"/>
                                      </p:to>
                                    </p:set>
                                    <p:anim by="(-#ppt_w*2)" calcmode="lin" valueType="num">
                                      <p:cBhvr rctx="PPT">
                                        <p:cTn id="7" dur="250" autoRev="1" fill="hold">
                                          <p:stCondLst>
                                            <p:cond delay="0"/>
                                          </p:stCondLst>
                                        </p:cTn>
                                        <p:tgtEl>
                                          <p:spTgt spid="22538"/>
                                        </p:tgtEl>
                                        <p:attrNameLst>
                                          <p:attrName>ppt_w</p:attrName>
                                        </p:attrNameLst>
                                      </p:cBhvr>
                                    </p:anim>
                                    <p:anim by="(#ppt_w*0.50)" calcmode="lin" valueType="num">
                                      <p:cBhvr>
                                        <p:cTn id="8" dur="250" decel="50000" autoRev="1" fill="hold">
                                          <p:stCondLst>
                                            <p:cond delay="0"/>
                                          </p:stCondLst>
                                        </p:cTn>
                                        <p:tgtEl>
                                          <p:spTgt spid="22538"/>
                                        </p:tgtEl>
                                        <p:attrNameLst>
                                          <p:attrName>ppt_x</p:attrName>
                                        </p:attrNameLst>
                                      </p:cBhvr>
                                    </p:anim>
                                    <p:anim from="(-#ppt_h/2)" to="(#ppt_y)" calcmode="lin" valueType="num">
                                      <p:cBhvr>
                                        <p:cTn id="9" dur="500" fill="hold">
                                          <p:stCondLst>
                                            <p:cond delay="0"/>
                                          </p:stCondLst>
                                        </p:cTn>
                                        <p:tgtEl>
                                          <p:spTgt spid="22538"/>
                                        </p:tgtEl>
                                        <p:attrNameLst>
                                          <p:attrName>ppt_y</p:attrName>
                                        </p:attrNameLst>
                                      </p:cBhvr>
                                    </p:anim>
                                    <p:animRot by="21600000">
                                      <p:cBhvr>
                                        <p:cTn id="10" dur="500" fill="hold">
                                          <p:stCondLst>
                                            <p:cond delay="0"/>
                                          </p:stCondLst>
                                        </p:cTn>
                                        <p:tgtEl>
                                          <p:spTgt spid="225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tiposdepann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76672"/>
            <a:ext cx="5217517" cy="35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11560" y="4581128"/>
            <a:ext cx="8208912" cy="1815882"/>
          </a:xfrm>
          <a:prstGeom prst="rect">
            <a:avLst/>
          </a:prstGeom>
          <a:noFill/>
        </p:spPr>
        <p:txBody>
          <a:bodyPr wrap="square" rtlCol="0">
            <a:spAutoFit/>
          </a:bodyPr>
          <a:lstStyle/>
          <a:p>
            <a:pPr algn="l"/>
            <a:r>
              <a:rPr lang="en-GB" sz="2800" dirty="0" err="1" smtClean="0">
                <a:solidFill>
                  <a:schemeClr val="bg1"/>
                </a:solidFill>
                <a:latin typeface="+mn-lt"/>
              </a:rPr>
              <a:t>Objetivos</a:t>
            </a:r>
            <a:r>
              <a:rPr lang="en-GB" sz="2800" dirty="0" smtClean="0">
                <a:solidFill>
                  <a:schemeClr val="bg1"/>
                </a:solidFill>
                <a:latin typeface="+mn-lt"/>
              </a:rPr>
              <a:t>:</a:t>
            </a:r>
          </a:p>
          <a:p>
            <a:pPr marL="457200" indent="-457200" algn="l">
              <a:buFont typeface="Wingdings" pitchFamily="2" charset="2"/>
              <a:buChar char="§"/>
            </a:pPr>
            <a:r>
              <a:rPr lang="en-GB" sz="2800" dirty="0" err="1" smtClean="0">
                <a:solidFill>
                  <a:schemeClr val="bg1"/>
                </a:solidFill>
                <a:latin typeface="+mn-lt"/>
              </a:rPr>
              <a:t>Comparar</a:t>
            </a:r>
            <a:r>
              <a:rPr lang="en-GB" sz="2800" dirty="0" smtClean="0">
                <a:solidFill>
                  <a:schemeClr val="bg1"/>
                </a:solidFill>
                <a:latin typeface="+mn-lt"/>
              </a:rPr>
              <a:t> comida en </a:t>
            </a:r>
            <a:r>
              <a:rPr lang="en-GB" sz="2800" dirty="0" err="1" smtClean="0">
                <a:solidFill>
                  <a:schemeClr val="bg1"/>
                </a:solidFill>
                <a:latin typeface="+mn-lt"/>
              </a:rPr>
              <a:t>distintos</a:t>
            </a:r>
            <a:r>
              <a:rPr lang="en-GB" sz="2800" dirty="0" smtClean="0">
                <a:solidFill>
                  <a:schemeClr val="bg1"/>
                </a:solidFill>
                <a:latin typeface="+mn-lt"/>
              </a:rPr>
              <a:t> </a:t>
            </a:r>
            <a:r>
              <a:rPr lang="en-GB" sz="2800" dirty="0" err="1" smtClean="0">
                <a:solidFill>
                  <a:schemeClr val="bg1"/>
                </a:solidFill>
                <a:latin typeface="+mn-lt"/>
              </a:rPr>
              <a:t>países</a:t>
            </a:r>
            <a:endParaRPr lang="en-GB" sz="2800" dirty="0" smtClean="0">
              <a:solidFill>
                <a:schemeClr val="bg1"/>
              </a:solidFill>
              <a:latin typeface="+mn-lt"/>
            </a:endParaRPr>
          </a:p>
          <a:p>
            <a:pPr marL="457200" indent="-457200" algn="l">
              <a:buFont typeface="Wingdings" pitchFamily="2" charset="2"/>
              <a:buChar char="§"/>
            </a:pPr>
            <a:r>
              <a:rPr lang="en-GB" sz="2800" dirty="0" err="1" smtClean="0">
                <a:solidFill>
                  <a:schemeClr val="bg1"/>
                </a:solidFill>
                <a:latin typeface="+mn-lt"/>
              </a:rPr>
              <a:t>Entender</a:t>
            </a:r>
            <a:r>
              <a:rPr lang="en-GB" sz="2800" dirty="0" smtClean="0">
                <a:solidFill>
                  <a:schemeClr val="bg1"/>
                </a:solidFill>
                <a:latin typeface="+mn-lt"/>
              </a:rPr>
              <a:t> un clip </a:t>
            </a:r>
            <a:r>
              <a:rPr lang="en-GB" sz="2800" dirty="0" err="1" smtClean="0">
                <a:solidFill>
                  <a:schemeClr val="bg1"/>
                </a:solidFill>
                <a:latin typeface="+mn-lt"/>
              </a:rPr>
              <a:t>sobre</a:t>
            </a:r>
            <a:r>
              <a:rPr lang="en-GB" sz="2800" dirty="0" smtClean="0">
                <a:solidFill>
                  <a:schemeClr val="bg1"/>
                </a:solidFill>
                <a:latin typeface="+mn-lt"/>
              </a:rPr>
              <a:t> la comida en la </a:t>
            </a:r>
            <a:r>
              <a:rPr lang="en-GB" sz="2800" dirty="0" err="1" smtClean="0">
                <a:solidFill>
                  <a:schemeClr val="bg1"/>
                </a:solidFill>
                <a:latin typeface="+mn-lt"/>
              </a:rPr>
              <a:t>RASD</a:t>
            </a:r>
            <a:endParaRPr lang="en-GB" sz="2800" dirty="0" smtClean="0">
              <a:solidFill>
                <a:schemeClr val="bg1"/>
              </a:solidFill>
              <a:latin typeface="+mn-lt"/>
            </a:endParaRPr>
          </a:p>
          <a:p>
            <a:pPr algn="l"/>
            <a:endParaRPr lang="en-GB" dirty="0">
              <a:solidFill>
                <a:schemeClr val="bg1"/>
              </a:solidFill>
            </a:endParaRPr>
          </a:p>
        </p:txBody>
      </p:sp>
    </p:spTree>
    <p:extLst>
      <p:ext uri="{BB962C8B-B14F-4D97-AF65-F5344CB8AC3E}">
        <p14:creationId xmlns:p14="http://schemas.microsoft.com/office/powerpoint/2010/main" val="23452700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2268538" y="260350"/>
            <a:ext cx="41767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algn="l" eaLnBrk="1" hangingPunct="1">
              <a:spcBef>
                <a:spcPct val="50000"/>
              </a:spcBef>
            </a:pPr>
            <a:r>
              <a:rPr lang="en-GB" sz="3600" b="1">
                <a:solidFill>
                  <a:srgbClr val="FFFF99"/>
                </a:solidFill>
              </a:rPr>
              <a:t>¿Qué país es?</a:t>
            </a:r>
          </a:p>
        </p:txBody>
      </p:sp>
      <p:sp>
        <p:nvSpPr>
          <p:cNvPr id="20483" name="Rectangle 7"/>
          <p:cNvSpPr>
            <a:spLocks noChangeArrowheads="1"/>
          </p:cNvSpPr>
          <p:nvPr/>
        </p:nvSpPr>
        <p:spPr bwMode="auto">
          <a:xfrm>
            <a:off x="6786563" y="1071563"/>
            <a:ext cx="3432175"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fr-CA" sz="2000" b="1">
                <a:solidFill>
                  <a:srgbClr val="FFFF99"/>
                </a:solidFill>
              </a:rPr>
              <a:t>Los Estados Unidos</a:t>
            </a:r>
            <a:r>
              <a:rPr lang="fr-CA" b="1">
                <a:solidFill>
                  <a:srgbClr val="FFFF99"/>
                </a:solidFill>
              </a:rPr>
              <a:t/>
            </a:r>
            <a:br>
              <a:rPr lang="fr-CA" b="1">
                <a:solidFill>
                  <a:srgbClr val="FFFF99"/>
                </a:solidFill>
              </a:rPr>
            </a:br>
            <a:r>
              <a:rPr lang="fr-CA" b="1">
                <a:solidFill>
                  <a:srgbClr val="FFFF99"/>
                </a:solidFill>
              </a:rPr>
              <a:t>México</a:t>
            </a:r>
            <a:br>
              <a:rPr lang="fr-CA" b="1">
                <a:solidFill>
                  <a:srgbClr val="FFFF99"/>
                </a:solidFill>
              </a:rPr>
            </a:br>
            <a:r>
              <a:rPr lang="fr-CA" b="1">
                <a:solidFill>
                  <a:srgbClr val="FFFF99"/>
                </a:solidFill>
              </a:rPr>
              <a:t>Ecuador</a:t>
            </a:r>
            <a:br>
              <a:rPr lang="fr-CA" b="1">
                <a:solidFill>
                  <a:srgbClr val="FFFF99"/>
                </a:solidFill>
              </a:rPr>
            </a:br>
            <a:r>
              <a:rPr lang="fr-CA" b="1">
                <a:solidFill>
                  <a:srgbClr val="FFFF99"/>
                </a:solidFill>
              </a:rPr>
              <a:t>Inglaterra</a:t>
            </a:r>
            <a:br>
              <a:rPr lang="fr-CA" b="1">
                <a:solidFill>
                  <a:srgbClr val="FFFF99"/>
                </a:solidFill>
              </a:rPr>
            </a:br>
            <a:r>
              <a:rPr lang="fr-CA" b="1">
                <a:solidFill>
                  <a:srgbClr val="FFFF99"/>
                </a:solidFill>
              </a:rPr>
              <a:t>Polonia</a:t>
            </a:r>
            <a:br>
              <a:rPr lang="fr-CA" b="1">
                <a:solidFill>
                  <a:srgbClr val="FFFF99"/>
                </a:solidFill>
              </a:rPr>
            </a:br>
            <a:r>
              <a:rPr lang="fr-CA" b="1">
                <a:solidFill>
                  <a:srgbClr val="FFFF99"/>
                </a:solidFill>
              </a:rPr>
              <a:t>Alemania</a:t>
            </a:r>
            <a:br>
              <a:rPr lang="fr-CA" b="1">
                <a:solidFill>
                  <a:srgbClr val="FFFF99"/>
                </a:solidFill>
              </a:rPr>
            </a:br>
            <a:r>
              <a:rPr lang="fr-CA" b="1">
                <a:solidFill>
                  <a:srgbClr val="FFFF99"/>
                </a:solidFill>
              </a:rPr>
              <a:t>Italia</a:t>
            </a:r>
            <a:br>
              <a:rPr lang="fr-CA" b="1">
                <a:solidFill>
                  <a:srgbClr val="FFFF99"/>
                </a:solidFill>
              </a:rPr>
            </a:br>
            <a:r>
              <a:rPr lang="fr-CA" b="1">
                <a:solidFill>
                  <a:srgbClr val="FFFF99"/>
                </a:solidFill>
              </a:rPr>
              <a:t>Japón</a:t>
            </a:r>
            <a:br>
              <a:rPr lang="fr-CA" b="1">
                <a:solidFill>
                  <a:srgbClr val="FFFF99"/>
                </a:solidFill>
              </a:rPr>
            </a:br>
            <a:r>
              <a:rPr lang="fr-CA" b="1">
                <a:solidFill>
                  <a:srgbClr val="FFFF99"/>
                </a:solidFill>
              </a:rPr>
              <a:t>Mongolia</a:t>
            </a:r>
            <a:br>
              <a:rPr lang="fr-CA" b="1">
                <a:solidFill>
                  <a:srgbClr val="FFFF99"/>
                </a:solidFill>
              </a:rPr>
            </a:br>
            <a:r>
              <a:rPr lang="fr-CA" b="1">
                <a:solidFill>
                  <a:srgbClr val="FFFF99"/>
                </a:solidFill>
              </a:rPr>
              <a:t>Chad</a:t>
            </a:r>
          </a:p>
        </p:txBody>
      </p:sp>
      <p:sp>
        <p:nvSpPr>
          <p:cNvPr id="22538" name="Rectangle 10"/>
          <p:cNvSpPr>
            <a:spLocks noChangeArrowheads="1"/>
          </p:cNvSpPr>
          <p:nvPr/>
        </p:nvSpPr>
        <p:spPr bwMode="auto">
          <a:xfrm>
            <a:off x="2786063" y="5500688"/>
            <a:ext cx="16129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A" sz="4800" b="1">
                <a:solidFill>
                  <a:schemeClr val="bg1"/>
                </a:solidFill>
              </a:rPr>
              <a:t>Chad</a:t>
            </a:r>
            <a:endParaRPr lang="en-GB" sz="4800" b="1">
              <a:solidFill>
                <a:schemeClr val="bg1"/>
              </a:solidFill>
            </a:endParaRPr>
          </a:p>
        </p:txBody>
      </p:sp>
      <p:pic>
        <p:nvPicPr>
          <p:cNvPr id="20485" name="Picture 4" descr="15_Tch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214438"/>
            <a:ext cx="6396038"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5"/>
          <p:cNvSpPr txBox="1">
            <a:spLocks noChangeArrowheads="1"/>
          </p:cNvSpPr>
          <p:nvPr/>
        </p:nvSpPr>
        <p:spPr bwMode="auto">
          <a:xfrm>
            <a:off x="-214313" y="71438"/>
            <a:ext cx="1428751"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4800" b="1">
                <a:solidFill>
                  <a:srgbClr val="FFFF99"/>
                </a:solidFill>
                <a:latin typeface="AntigoniBd" pitchFamily="34" charset="0"/>
              </a:rPr>
              <a:t>9</a:t>
            </a:r>
            <a:endParaRPr lang="en-US" sz="4800" b="1">
              <a:solidFill>
                <a:srgbClr val="FFFF99"/>
              </a:solidFill>
              <a:latin typeface="AntigoniB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2538"/>
                                        </p:tgtEl>
                                        <p:attrNameLst>
                                          <p:attrName>style.visibility</p:attrName>
                                        </p:attrNameLst>
                                      </p:cBhvr>
                                      <p:to>
                                        <p:strVal val="visible"/>
                                      </p:to>
                                    </p:set>
                                    <p:anim by="(-#ppt_w*2)" calcmode="lin" valueType="num">
                                      <p:cBhvr rctx="PPT">
                                        <p:cTn id="7" dur="250" autoRev="1" fill="hold">
                                          <p:stCondLst>
                                            <p:cond delay="0"/>
                                          </p:stCondLst>
                                        </p:cTn>
                                        <p:tgtEl>
                                          <p:spTgt spid="22538"/>
                                        </p:tgtEl>
                                        <p:attrNameLst>
                                          <p:attrName>ppt_w</p:attrName>
                                        </p:attrNameLst>
                                      </p:cBhvr>
                                    </p:anim>
                                    <p:anim by="(#ppt_w*0.50)" calcmode="lin" valueType="num">
                                      <p:cBhvr>
                                        <p:cTn id="8" dur="250" decel="50000" autoRev="1" fill="hold">
                                          <p:stCondLst>
                                            <p:cond delay="0"/>
                                          </p:stCondLst>
                                        </p:cTn>
                                        <p:tgtEl>
                                          <p:spTgt spid="22538"/>
                                        </p:tgtEl>
                                        <p:attrNameLst>
                                          <p:attrName>ppt_x</p:attrName>
                                        </p:attrNameLst>
                                      </p:cBhvr>
                                    </p:anim>
                                    <p:anim from="(-#ppt_h/2)" to="(#ppt_y)" calcmode="lin" valueType="num">
                                      <p:cBhvr>
                                        <p:cTn id="9" dur="500" fill="hold">
                                          <p:stCondLst>
                                            <p:cond delay="0"/>
                                          </p:stCondLst>
                                        </p:cTn>
                                        <p:tgtEl>
                                          <p:spTgt spid="22538"/>
                                        </p:tgtEl>
                                        <p:attrNameLst>
                                          <p:attrName>ppt_y</p:attrName>
                                        </p:attrNameLst>
                                      </p:cBhvr>
                                    </p:anim>
                                    <p:animRot by="21600000">
                                      <p:cBhvr>
                                        <p:cTn id="10" dur="500" fill="hold">
                                          <p:stCondLst>
                                            <p:cond delay="0"/>
                                          </p:stCondLst>
                                        </p:cTn>
                                        <p:tgtEl>
                                          <p:spTgt spid="225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2268538" y="260350"/>
            <a:ext cx="41767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algn="l" eaLnBrk="1" hangingPunct="1">
              <a:spcBef>
                <a:spcPct val="50000"/>
              </a:spcBef>
            </a:pPr>
            <a:r>
              <a:rPr lang="en-GB" sz="3600" b="1">
                <a:solidFill>
                  <a:srgbClr val="FFFF99"/>
                </a:solidFill>
              </a:rPr>
              <a:t>¿Qué país es?</a:t>
            </a:r>
          </a:p>
        </p:txBody>
      </p:sp>
      <p:sp>
        <p:nvSpPr>
          <p:cNvPr id="21507" name="Rectangle 7"/>
          <p:cNvSpPr>
            <a:spLocks noChangeArrowheads="1"/>
          </p:cNvSpPr>
          <p:nvPr/>
        </p:nvSpPr>
        <p:spPr bwMode="auto">
          <a:xfrm>
            <a:off x="6786563" y="1071563"/>
            <a:ext cx="3432175"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fr-CA" sz="2000" b="1">
                <a:solidFill>
                  <a:srgbClr val="FFFF99"/>
                </a:solidFill>
              </a:rPr>
              <a:t>Los Estados Unidos</a:t>
            </a:r>
            <a:r>
              <a:rPr lang="fr-CA" b="1">
                <a:solidFill>
                  <a:srgbClr val="FFFF99"/>
                </a:solidFill>
              </a:rPr>
              <a:t/>
            </a:r>
            <a:br>
              <a:rPr lang="fr-CA" b="1">
                <a:solidFill>
                  <a:srgbClr val="FFFF99"/>
                </a:solidFill>
              </a:rPr>
            </a:br>
            <a:r>
              <a:rPr lang="fr-CA" b="1">
                <a:solidFill>
                  <a:srgbClr val="FFFF99"/>
                </a:solidFill>
              </a:rPr>
              <a:t>México</a:t>
            </a:r>
            <a:br>
              <a:rPr lang="fr-CA" b="1">
                <a:solidFill>
                  <a:srgbClr val="FFFF99"/>
                </a:solidFill>
              </a:rPr>
            </a:br>
            <a:r>
              <a:rPr lang="fr-CA" b="1">
                <a:solidFill>
                  <a:srgbClr val="FFFF99"/>
                </a:solidFill>
              </a:rPr>
              <a:t>Ecuador</a:t>
            </a:r>
            <a:br>
              <a:rPr lang="fr-CA" b="1">
                <a:solidFill>
                  <a:srgbClr val="FFFF99"/>
                </a:solidFill>
              </a:rPr>
            </a:br>
            <a:r>
              <a:rPr lang="fr-CA" b="1">
                <a:solidFill>
                  <a:srgbClr val="FFFF99"/>
                </a:solidFill>
              </a:rPr>
              <a:t>Inglaterra</a:t>
            </a:r>
            <a:br>
              <a:rPr lang="fr-CA" b="1">
                <a:solidFill>
                  <a:srgbClr val="FFFF99"/>
                </a:solidFill>
              </a:rPr>
            </a:br>
            <a:r>
              <a:rPr lang="fr-CA" b="1">
                <a:solidFill>
                  <a:srgbClr val="FFFF99"/>
                </a:solidFill>
              </a:rPr>
              <a:t>Polonia</a:t>
            </a:r>
            <a:br>
              <a:rPr lang="fr-CA" b="1">
                <a:solidFill>
                  <a:srgbClr val="FFFF99"/>
                </a:solidFill>
              </a:rPr>
            </a:br>
            <a:r>
              <a:rPr lang="fr-CA" b="1">
                <a:solidFill>
                  <a:srgbClr val="FFFF99"/>
                </a:solidFill>
              </a:rPr>
              <a:t>Alemania</a:t>
            </a:r>
            <a:br>
              <a:rPr lang="fr-CA" b="1">
                <a:solidFill>
                  <a:srgbClr val="FFFF99"/>
                </a:solidFill>
              </a:rPr>
            </a:br>
            <a:r>
              <a:rPr lang="fr-CA" b="1">
                <a:solidFill>
                  <a:srgbClr val="FFFF99"/>
                </a:solidFill>
              </a:rPr>
              <a:t>Italia</a:t>
            </a:r>
            <a:br>
              <a:rPr lang="fr-CA" b="1">
                <a:solidFill>
                  <a:srgbClr val="FFFF99"/>
                </a:solidFill>
              </a:rPr>
            </a:br>
            <a:r>
              <a:rPr lang="fr-CA" b="1">
                <a:solidFill>
                  <a:srgbClr val="FFFF99"/>
                </a:solidFill>
              </a:rPr>
              <a:t>Japón</a:t>
            </a:r>
            <a:br>
              <a:rPr lang="fr-CA" b="1">
                <a:solidFill>
                  <a:srgbClr val="FFFF99"/>
                </a:solidFill>
              </a:rPr>
            </a:br>
            <a:r>
              <a:rPr lang="fr-CA" b="1">
                <a:solidFill>
                  <a:srgbClr val="FFFF99"/>
                </a:solidFill>
              </a:rPr>
              <a:t>Mongolia</a:t>
            </a:r>
            <a:br>
              <a:rPr lang="fr-CA" b="1">
                <a:solidFill>
                  <a:srgbClr val="FFFF99"/>
                </a:solidFill>
              </a:rPr>
            </a:br>
            <a:r>
              <a:rPr lang="fr-CA" b="1">
                <a:solidFill>
                  <a:srgbClr val="FFFF99"/>
                </a:solidFill>
              </a:rPr>
              <a:t>Chad</a:t>
            </a:r>
          </a:p>
        </p:txBody>
      </p:sp>
      <p:sp>
        <p:nvSpPr>
          <p:cNvPr id="22538" name="Rectangle 10"/>
          <p:cNvSpPr>
            <a:spLocks noChangeArrowheads="1"/>
          </p:cNvSpPr>
          <p:nvPr/>
        </p:nvSpPr>
        <p:spPr bwMode="auto">
          <a:xfrm>
            <a:off x="2786063" y="5500688"/>
            <a:ext cx="19129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A" sz="4800" b="1">
                <a:solidFill>
                  <a:schemeClr val="bg1"/>
                </a:solidFill>
              </a:rPr>
              <a:t>Japón</a:t>
            </a:r>
            <a:endParaRPr lang="en-GB" sz="4800" b="1">
              <a:solidFill>
                <a:schemeClr val="bg1"/>
              </a:solidFill>
            </a:endParaRPr>
          </a:p>
        </p:txBody>
      </p:sp>
      <p:pic>
        <p:nvPicPr>
          <p:cNvPr id="21509" name="Picture 4" descr="03_Jap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285875"/>
            <a:ext cx="6191250" cy="410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6"/>
          <p:cNvSpPr txBox="1">
            <a:spLocks noChangeArrowheads="1"/>
          </p:cNvSpPr>
          <p:nvPr/>
        </p:nvSpPr>
        <p:spPr bwMode="auto">
          <a:xfrm>
            <a:off x="-214313" y="71438"/>
            <a:ext cx="1428751"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4800" b="1">
                <a:solidFill>
                  <a:srgbClr val="FFFF99"/>
                </a:solidFill>
                <a:latin typeface="AntigoniBd" pitchFamily="34" charset="0"/>
              </a:rPr>
              <a:t>10</a:t>
            </a:r>
            <a:endParaRPr lang="en-US" sz="4800" b="1">
              <a:solidFill>
                <a:srgbClr val="FFFF99"/>
              </a:solidFill>
              <a:latin typeface="AntigoniB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2538"/>
                                        </p:tgtEl>
                                        <p:attrNameLst>
                                          <p:attrName>style.visibility</p:attrName>
                                        </p:attrNameLst>
                                      </p:cBhvr>
                                      <p:to>
                                        <p:strVal val="visible"/>
                                      </p:to>
                                    </p:set>
                                    <p:anim by="(-#ppt_w*2)" calcmode="lin" valueType="num">
                                      <p:cBhvr rctx="PPT">
                                        <p:cTn id="7" dur="250" autoRev="1" fill="hold">
                                          <p:stCondLst>
                                            <p:cond delay="0"/>
                                          </p:stCondLst>
                                        </p:cTn>
                                        <p:tgtEl>
                                          <p:spTgt spid="22538"/>
                                        </p:tgtEl>
                                        <p:attrNameLst>
                                          <p:attrName>ppt_w</p:attrName>
                                        </p:attrNameLst>
                                      </p:cBhvr>
                                    </p:anim>
                                    <p:anim by="(#ppt_w*0.50)" calcmode="lin" valueType="num">
                                      <p:cBhvr>
                                        <p:cTn id="8" dur="250" decel="50000" autoRev="1" fill="hold">
                                          <p:stCondLst>
                                            <p:cond delay="0"/>
                                          </p:stCondLst>
                                        </p:cTn>
                                        <p:tgtEl>
                                          <p:spTgt spid="22538"/>
                                        </p:tgtEl>
                                        <p:attrNameLst>
                                          <p:attrName>ppt_x</p:attrName>
                                        </p:attrNameLst>
                                      </p:cBhvr>
                                    </p:anim>
                                    <p:anim from="(-#ppt_h/2)" to="(#ppt_y)" calcmode="lin" valueType="num">
                                      <p:cBhvr>
                                        <p:cTn id="9" dur="500" fill="hold">
                                          <p:stCondLst>
                                            <p:cond delay="0"/>
                                          </p:stCondLst>
                                        </p:cTn>
                                        <p:tgtEl>
                                          <p:spTgt spid="22538"/>
                                        </p:tgtEl>
                                        <p:attrNameLst>
                                          <p:attrName>ppt_y</p:attrName>
                                        </p:attrNameLst>
                                      </p:cBhvr>
                                    </p:anim>
                                    <p:animRot by="21600000">
                                      <p:cBhvr>
                                        <p:cTn id="10" dur="500" fill="hold">
                                          <p:stCondLst>
                                            <p:cond delay="0"/>
                                          </p:stCondLst>
                                        </p:cTn>
                                        <p:tgtEl>
                                          <p:spTgt spid="225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14313"/>
            <a:ext cx="8229600" cy="1143001"/>
          </a:xfrm>
        </p:spPr>
        <p:txBody>
          <a:bodyPr/>
          <a:lstStyle/>
          <a:p>
            <a:r>
              <a:rPr lang="en-GB" b="1" smtClean="0"/>
              <a:t>Vamos a comparar….</a:t>
            </a:r>
            <a:endParaRPr lang="en-US" b="1" smtClean="0"/>
          </a:p>
        </p:txBody>
      </p:sp>
      <p:pic>
        <p:nvPicPr>
          <p:cNvPr id="22531" name="Picture 4" descr="13_Equate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731838"/>
            <a:ext cx="4503738" cy="29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02_USA_caroline_no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 y="733425"/>
            <a:ext cx="450215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5"/>
          <p:cNvSpPr txBox="1">
            <a:spLocks noChangeArrowheads="1"/>
          </p:cNvSpPr>
          <p:nvPr/>
        </p:nvSpPr>
        <p:spPr bwMode="auto">
          <a:xfrm>
            <a:off x="214313" y="3201988"/>
            <a:ext cx="3929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3200" b="1">
                <a:solidFill>
                  <a:srgbClr val="FFFF99"/>
                </a:solidFill>
              </a:rPr>
              <a:t>los Estados Unidos</a:t>
            </a:r>
            <a:endParaRPr lang="en-US" sz="3200" b="1">
              <a:solidFill>
                <a:srgbClr val="FFFF99"/>
              </a:solidFill>
            </a:endParaRPr>
          </a:p>
        </p:txBody>
      </p:sp>
      <p:sp>
        <p:nvSpPr>
          <p:cNvPr id="22534" name="TextBox 6"/>
          <p:cNvSpPr txBox="1">
            <a:spLocks noChangeArrowheads="1"/>
          </p:cNvSpPr>
          <p:nvPr/>
        </p:nvSpPr>
        <p:spPr bwMode="auto">
          <a:xfrm>
            <a:off x="4857750" y="3201988"/>
            <a:ext cx="392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3200" b="1">
                <a:solidFill>
                  <a:srgbClr val="FFFF99"/>
                </a:solidFill>
              </a:rPr>
              <a:t>Ecuador</a:t>
            </a:r>
            <a:endParaRPr lang="en-US" sz="3200" b="1">
              <a:solidFill>
                <a:srgbClr val="FFFF99"/>
              </a:solidFill>
            </a:endParaRPr>
          </a:p>
        </p:txBody>
      </p:sp>
      <p:sp>
        <p:nvSpPr>
          <p:cNvPr id="22535" name="TextBox 7"/>
          <p:cNvSpPr txBox="1">
            <a:spLocks noChangeArrowheads="1"/>
          </p:cNvSpPr>
          <p:nvPr/>
        </p:nvSpPr>
        <p:spPr bwMode="auto">
          <a:xfrm>
            <a:off x="142875" y="3714750"/>
            <a:ext cx="8286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algn="l" eaLnBrk="1" hangingPunct="1"/>
            <a:r>
              <a:rPr lang="en-GB" sz="2400"/>
              <a:t>En …. se come/bebe más / menos ……………… que en...</a:t>
            </a:r>
            <a:endParaRPr lang="en-US" sz="2400"/>
          </a:p>
        </p:txBody>
      </p:sp>
      <p:sp>
        <p:nvSpPr>
          <p:cNvPr id="22536" name="TextBox 8"/>
          <p:cNvSpPr txBox="1">
            <a:spLocks noChangeArrowheads="1"/>
          </p:cNvSpPr>
          <p:nvPr/>
        </p:nvSpPr>
        <p:spPr bwMode="auto">
          <a:xfrm>
            <a:off x="142875" y="4071938"/>
            <a:ext cx="6500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algn="l" eaLnBrk="1" hangingPunct="1"/>
            <a:r>
              <a:rPr lang="en-GB" sz="2400"/>
              <a:t>En mi opinión ………………</a:t>
            </a:r>
            <a:endParaRPr lang="en-US" sz="2400"/>
          </a:p>
        </p:txBody>
      </p:sp>
      <p:pic>
        <p:nvPicPr>
          <p:cNvPr id="22537" name="Picture 12" descr="figure_talking_callout_clip_art_22956.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62788" y="3849688"/>
            <a:ext cx="18669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TextBox 10"/>
          <p:cNvSpPr txBox="1">
            <a:spLocks noChangeArrowheads="1"/>
          </p:cNvSpPr>
          <p:nvPr/>
        </p:nvSpPr>
        <p:spPr bwMode="auto">
          <a:xfrm rot="-258092">
            <a:off x="-417513" y="4930775"/>
            <a:ext cx="3714751"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2200">
                <a:latin typeface="Calibri" pitchFamily="34" charset="0"/>
              </a:rPr>
              <a:t>productos frescos</a:t>
            </a:r>
            <a:endParaRPr lang="en-US" sz="2200">
              <a:latin typeface="Calibri" pitchFamily="34" charset="0"/>
            </a:endParaRPr>
          </a:p>
        </p:txBody>
      </p:sp>
      <p:sp>
        <p:nvSpPr>
          <p:cNvPr id="22539" name="TextBox 11"/>
          <p:cNvSpPr txBox="1">
            <a:spLocks noChangeArrowheads="1"/>
          </p:cNvSpPr>
          <p:nvPr/>
        </p:nvSpPr>
        <p:spPr bwMode="auto">
          <a:xfrm rot="435699">
            <a:off x="3727450" y="4305300"/>
            <a:ext cx="37147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2200">
                <a:latin typeface="Calibri" pitchFamily="34" charset="0"/>
              </a:rPr>
              <a:t>fruta</a:t>
            </a:r>
            <a:endParaRPr lang="en-US" sz="2200">
              <a:latin typeface="Calibri" pitchFamily="34" charset="0"/>
            </a:endParaRPr>
          </a:p>
        </p:txBody>
      </p:sp>
      <p:sp>
        <p:nvSpPr>
          <p:cNvPr id="22540" name="TextBox 12"/>
          <p:cNvSpPr txBox="1">
            <a:spLocks noChangeArrowheads="1"/>
          </p:cNvSpPr>
          <p:nvPr/>
        </p:nvSpPr>
        <p:spPr bwMode="auto">
          <a:xfrm rot="901322">
            <a:off x="4421188" y="6453188"/>
            <a:ext cx="37147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2200">
                <a:latin typeface="Calibri" pitchFamily="34" charset="0"/>
              </a:rPr>
              <a:t>carne</a:t>
            </a:r>
            <a:endParaRPr lang="en-US" sz="2200">
              <a:latin typeface="Calibri" pitchFamily="34" charset="0"/>
            </a:endParaRPr>
          </a:p>
        </p:txBody>
      </p:sp>
      <p:sp>
        <p:nvSpPr>
          <p:cNvPr id="22541" name="TextBox 13"/>
          <p:cNvSpPr txBox="1">
            <a:spLocks noChangeArrowheads="1"/>
          </p:cNvSpPr>
          <p:nvPr/>
        </p:nvSpPr>
        <p:spPr bwMode="auto">
          <a:xfrm rot="426132">
            <a:off x="2732088" y="6394450"/>
            <a:ext cx="25050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2200">
                <a:latin typeface="Calibri" pitchFamily="34" charset="0"/>
              </a:rPr>
              <a:t>grasa</a:t>
            </a:r>
            <a:endParaRPr lang="en-US" sz="2200">
              <a:latin typeface="Calibri" pitchFamily="34" charset="0"/>
            </a:endParaRPr>
          </a:p>
        </p:txBody>
      </p:sp>
      <p:sp>
        <p:nvSpPr>
          <p:cNvPr id="22542" name="TextBox 14"/>
          <p:cNvSpPr txBox="1">
            <a:spLocks noChangeArrowheads="1"/>
          </p:cNvSpPr>
          <p:nvPr/>
        </p:nvSpPr>
        <p:spPr bwMode="auto">
          <a:xfrm rot="-447958">
            <a:off x="2012950" y="5503863"/>
            <a:ext cx="3714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2200">
                <a:latin typeface="Calibri" pitchFamily="34" charset="0"/>
              </a:rPr>
              <a:t>verduras</a:t>
            </a:r>
            <a:endParaRPr lang="en-US" sz="2200">
              <a:latin typeface="Calibri" pitchFamily="34" charset="0"/>
            </a:endParaRPr>
          </a:p>
        </p:txBody>
      </p:sp>
      <p:sp>
        <p:nvSpPr>
          <p:cNvPr id="22543" name="TextBox 15"/>
          <p:cNvSpPr txBox="1">
            <a:spLocks noChangeArrowheads="1"/>
          </p:cNvSpPr>
          <p:nvPr/>
        </p:nvSpPr>
        <p:spPr bwMode="auto">
          <a:xfrm rot="271361">
            <a:off x="4940300" y="5075238"/>
            <a:ext cx="37147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2200">
                <a:latin typeface="Calibri" pitchFamily="34" charset="0"/>
              </a:rPr>
              <a:t>comida rápida</a:t>
            </a:r>
            <a:endParaRPr lang="en-US" sz="2200">
              <a:latin typeface="Calibri" pitchFamily="34" charset="0"/>
            </a:endParaRPr>
          </a:p>
        </p:txBody>
      </p:sp>
      <p:sp>
        <p:nvSpPr>
          <p:cNvPr id="22544" name="TextBox 16"/>
          <p:cNvSpPr txBox="1">
            <a:spLocks noChangeArrowheads="1"/>
          </p:cNvSpPr>
          <p:nvPr/>
        </p:nvSpPr>
        <p:spPr bwMode="auto">
          <a:xfrm rot="-875140">
            <a:off x="3354388" y="4960938"/>
            <a:ext cx="37147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2200">
                <a:latin typeface="Calibri" pitchFamily="34" charset="0"/>
              </a:rPr>
              <a:t>sano</a:t>
            </a:r>
            <a:endParaRPr lang="en-US" sz="2200">
              <a:latin typeface="Calibri" pitchFamily="34" charset="0"/>
            </a:endParaRPr>
          </a:p>
        </p:txBody>
      </p:sp>
      <p:sp>
        <p:nvSpPr>
          <p:cNvPr id="22545" name="TextBox 17"/>
          <p:cNvSpPr txBox="1">
            <a:spLocks noChangeArrowheads="1"/>
          </p:cNvSpPr>
          <p:nvPr/>
        </p:nvSpPr>
        <p:spPr bwMode="auto">
          <a:xfrm rot="-875140">
            <a:off x="1136650" y="4960938"/>
            <a:ext cx="3714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2200">
                <a:latin typeface="Calibri" pitchFamily="34" charset="0"/>
              </a:rPr>
              <a:t>azúcar</a:t>
            </a:r>
            <a:endParaRPr lang="en-US" sz="2200">
              <a:latin typeface="Calibri" pitchFamily="34" charset="0"/>
            </a:endParaRPr>
          </a:p>
        </p:txBody>
      </p:sp>
      <p:sp>
        <p:nvSpPr>
          <p:cNvPr id="22546" name="TextBox 18"/>
          <p:cNvSpPr txBox="1">
            <a:spLocks noChangeArrowheads="1"/>
          </p:cNvSpPr>
          <p:nvPr/>
        </p:nvSpPr>
        <p:spPr bwMode="auto">
          <a:xfrm rot="531658">
            <a:off x="-417513" y="5619750"/>
            <a:ext cx="3714751"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2200">
                <a:latin typeface="Calibri" pitchFamily="34" charset="0"/>
              </a:rPr>
              <a:t>comida precocinada</a:t>
            </a:r>
            <a:endParaRPr lang="en-US" sz="2200">
              <a:latin typeface="Calibri" pitchFamily="34" charset="0"/>
            </a:endParaRPr>
          </a:p>
        </p:txBody>
      </p:sp>
      <p:sp>
        <p:nvSpPr>
          <p:cNvPr id="22547" name="TextBox 19"/>
          <p:cNvSpPr txBox="1">
            <a:spLocks noChangeArrowheads="1"/>
          </p:cNvSpPr>
          <p:nvPr/>
        </p:nvSpPr>
        <p:spPr bwMode="auto">
          <a:xfrm>
            <a:off x="-285750" y="6335713"/>
            <a:ext cx="3714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2200">
                <a:latin typeface="Calibri" pitchFamily="34" charset="0"/>
              </a:rPr>
              <a:t>comida envasada</a:t>
            </a:r>
            <a:endParaRPr lang="en-US" sz="2200">
              <a:latin typeface="Calibri" pitchFamily="34" charset="0"/>
            </a:endParaRPr>
          </a:p>
        </p:txBody>
      </p:sp>
      <p:sp>
        <p:nvSpPr>
          <p:cNvPr id="22548" name="TextBox 20"/>
          <p:cNvSpPr txBox="1">
            <a:spLocks noChangeArrowheads="1"/>
          </p:cNvSpPr>
          <p:nvPr/>
        </p:nvSpPr>
        <p:spPr bwMode="auto">
          <a:xfrm>
            <a:off x="142875" y="4467225"/>
            <a:ext cx="6500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algn="l" eaLnBrk="1" hangingPunct="1"/>
            <a:r>
              <a:rPr lang="en-GB" sz="2400"/>
              <a:t>Prefiero ……………… porque…..</a:t>
            </a:r>
            <a:endParaRPr lang="en-US" sz="2400"/>
          </a:p>
        </p:txBody>
      </p:sp>
      <p:sp>
        <p:nvSpPr>
          <p:cNvPr id="22549" name="TextBox 22"/>
          <p:cNvSpPr txBox="1">
            <a:spLocks noChangeArrowheads="1"/>
          </p:cNvSpPr>
          <p:nvPr/>
        </p:nvSpPr>
        <p:spPr bwMode="auto">
          <a:xfrm rot="271361">
            <a:off x="6083300" y="6075363"/>
            <a:ext cx="37147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2200">
                <a:latin typeface="Calibri" pitchFamily="34" charset="0"/>
              </a:rPr>
              <a:t>dulces</a:t>
            </a:r>
            <a:endParaRPr lang="en-US" sz="2200">
              <a:latin typeface="Calibri" pitchFamily="34" charset="0"/>
            </a:endParaRPr>
          </a:p>
        </p:txBody>
      </p:sp>
      <p:sp>
        <p:nvSpPr>
          <p:cNvPr id="22550" name="TextBox 23"/>
          <p:cNvSpPr txBox="1">
            <a:spLocks noChangeArrowheads="1"/>
          </p:cNvSpPr>
          <p:nvPr/>
        </p:nvSpPr>
        <p:spPr bwMode="auto">
          <a:xfrm rot="-257118">
            <a:off x="4868863" y="5718175"/>
            <a:ext cx="37147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2200">
                <a:latin typeface="Calibri" pitchFamily="34" charset="0"/>
              </a:rPr>
              <a:t>bebidas gaseosas</a:t>
            </a:r>
            <a:endParaRPr lang="en-US" sz="2200">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3"/>
          <p:cNvSpPr txBox="1">
            <a:spLocks noChangeArrowheads="1"/>
          </p:cNvSpPr>
          <p:nvPr/>
        </p:nvSpPr>
        <p:spPr bwMode="auto">
          <a:xfrm>
            <a:off x="500063" y="142875"/>
            <a:ext cx="82153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US" sz="4400" b="1">
                <a:solidFill>
                  <a:srgbClr val="FFFF99"/>
                </a:solidFill>
              </a:rPr>
              <a:t>¿Qué comen en el desierto?</a:t>
            </a:r>
          </a:p>
        </p:txBody>
      </p:sp>
      <p:pic>
        <p:nvPicPr>
          <p:cNvPr id="5" name="QueComenEnelDesierto.wmv">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143000" y="1071563"/>
            <a:ext cx="6905625" cy="518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TextBox 2"/>
          <p:cNvSpPr txBox="1">
            <a:spLocks noChangeArrowheads="1"/>
          </p:cNvSpPr>
          <p:nvPr/>
        </p:nvSpPr>
        <p:spPr bwMode="auto">
          <a:xfrm>
            <a:off x="285750" y="285750"/>
            <a:ext cx="8643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a:t>Mira el clip y señala las palabras correctas.</a:t>
            </a: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193519297"/>
              </p:ext>
            </p:extLst>
          </p:nvPr>
        </p:nvGraphicFramePr>
        <p:xfrm>
          <a:off x="357188" y="928688"/>
          <a:ext cx="8429624" cy="5500688"/>
        </p:xfrm>
        <a:graphic>
          <a:graphicData uri="http://schemas.openxmlformats.org/drawingml/2006/table">
            <a:tbl>
              <a:tblPr firstRow="1" bandRow="1">
                <a:tableStyleId>{5940675A-B579-460E-94D1-54222C63F5DA}</a:tableStyleId>
              </a:tblPr>
              <a:tblGrid>
                <a:gridCol w="2107406"/>
                <a:gridCol w="2107406"/>
                <a:gridCol w="2107406"/>
                <a:gridCol w="2107406"/>
              </a:tblGrid>
              <a:tr h="1375172">
                <a:tc>
                  <a:txBody>
                    <a:bodyPr/>
                    <a:lstStyle/>
                    <a:p>
                      <a:pPr algn="ctr"/>
                      <a:r>
                        <a:rPr lang="en-GB" sz="2800" dirty="0" err="1" smtClean="0">
                          <a:latin typeface="Calibri" pitchFamily="34" charset="0"/>
                        </a:rPr>
                        <a:t>gallinas</a:t>
                      </a:r>
                      <a:endParaRPr lang="en-US" sz="2800" dirty="0">
                        <a:latin typeface="Calibri" pitchFamily="34" charset="0"/>
                      </a:endParaRPr>
                    </a:p>
                  </a:txBody>
                  <a:tcPr marL="91439" marR="91439" anchor="ctr"/>
                </a:tc>
                <a:tc>
                  <a:txBody>
                    <a:bodyPr/>
                    <a:lstStyle/>
                    <a:p>
                      <a:pPr algn="ctr"/>
                      <a:r>
                        <a:rPr lang="en-GB" sz="2800" dirty="0" err="1" smtClean="0">
                          <a:latin typeface="Calibri" pitchFamily="34" charset="0"/>
                        </a:rPr>
                        <a:t>queso</a:t>
                      </a:r>
                      <a:endParaRPr lang="en-US" sz="2800" dirty="0">
                        <a:latin typeface="Calibri" pitchFamily="34" charset="0"/>
                      </a:endParaRPr>
                    </a:p>
                  </a:txBody>
                  <a:tcPr marL="91439" marR="91439" anchor="ctr"/>
                </a:tc>
                <a:tc>
                  <a:txBody>
                    <a:bodyPr/>
                    <a:lstStyle/>
                    <a:p>
                      <a:pPr algn="ctr"/>
                      <a:r>
                        <a:rPr lang="en-GB" sz="2800" dirty="0" err="1" smtClean="0">
                          <a:latin typeface="Calibri" pitchFamily="34" charset="0"/>
                        </a:rPr>
                        <a:t>camellos</a:t>
                      </a:r>
                      <a:endParaRPr lang="en-US" sz="2800" dirty="0">
                        <a:latin typeface="Calibri" pitchFamily="34" charset="0"/>
                      </a:endParaRPr>
                    </a:p>
                  </a:txBody>
                  <a:tcPr marL="91439" marR="91439" anchor="ctr"/>
                </a:tc>
                <a:tc>
                  <a:txBody>
                    <a:bodyPr/>
                    <a:lstStyle/>
                    <a:p>
                      <a:pPr algn="ctr"/>
                      <a:r>
                        <a:rPr lang="en-GB" sz="2800" dirty="0" err="1" smtClean="0">
                          <a:latin typeface="Calibri" pitchFamily="34" charset="0"/>
                        </a:rPr>
                        <a:t>pasteles</a:t>
                      </a:r>
                      <a:endParaRPr lang="en-US" sz="2800" dirty="0">
                        <a:latin typeface="Calibri" pitchFamily="34" charset="0"/>
                      </a:endParaRPr>
                    </a:p>
                  </a:txBody>
                  <a:tcPr marL="91439" marR="91439" anchor="ctr"/>
                </a:tc>
              </a:tr>
              <a:tr h="1375172">
                <a:tc>
                  <a:txBody>
                    <a:bodyPr/>
                    <a:lstStyle/>
                    <a:p>
                      <a:pPr algn="ctr"/>
                      <a:r>
                        <a:rPr lang="en-GB" sz="2800" dirty="0" err="1" smtClean="0">
                          <a:latin typeface="Calibri" pitchFamily="34" charset="0"/>
                        </a:rPr>
                        <a:t>vacas</a:t>
                      </a:r>
                      <a:endParaRPr lang="en-US" sz="2800" dirty="0">
                        <a:latin typeface="Calibri" pitchFamily="34" charset="0"/>
                      </a:endParaRPr>
                    </a:p>
                  </a:txBody>
                  <a:tcPr marL="91439" marR="91439" anchor="ctr"/>
                </a:tc>
                <a:tc>
                  <a:txBody>
                    <a:bodyPr/>
                    <a:lstStyle/>
                    <a:p>
                      <a:pPr algn="ctr"/>
                      <a:r>
                        <a:rPr lang="en-GB" sz="2800" dirty="0" err="1" smtClean="0">
                          <a:latin typeface="Calibri" pitchFamily="34" charset="0"/>
                        </a:rPr>
                        <a:t>refrescos</a:t>
                      </a:r>
                      <a:endParaRPr lang="en-US" sz="2800" dirty="0">
                        <a:latin typeface="Calibri" pitchFamily="34" charset="0"/>
                      </a:endParaRPr>
                    </a:p>
                  </a:txBody>
                  <a:tcPr marL="91439" marR="91439" anchor="ctr"/>
                </a:tc>
                <a:tc>
                  <a:txBody>
                    <a:bodyPr/>
                    <a:lstStyle/>
                    <a:p>
                      <a:pPr algn="ctr"/>
                      <a:r>
                        <a:rPr lang="en-GB" sz="2800" dirty="0" err="1" smtClean="0">
                          <a:latin typeface="Calibri" pitchFamily="34" charset="0"/>
                        </a:rPr>
                        <a:t>cabras</a:t>
                      </a:r>
                      <a:endParaRPr lang="en-US" sz="2800" dirty="0">
                        <a:latin typeface="Calibri" pitchFamily="34" charset="0"/>
                      </a:endParaRPr>
                    </a:p>
                  </a:txBody>
                  <a:tcPr marL="91439" marR="91439" anchor="ctr"/>
                </a:tc>
                <a:tc>
                  <a:txBody>
                    <a:bodyPr/>
                    <a:lstStyle/>
                    <a:p>
                      <a:pPr algn="ctr"/>
                      <a:r>
                        <a:rPr lang="en-GB" sz="2800" dirty="0" err="1" smtClean="0">
                          <a:latin typeface="Calibri" pitchFamily="34" charset="0"/>
                        </a:rPr>
                        <a:t>té</a:t>
                      </a:r>
                      <a:endParaRPr lang="en-US" sz="2800" dirty="0">
                        <a:latin typeface="Calibri" pitchFamily="34" charset="0"/>
                      </a:endParaRPr>
                    </a:p>
                  </a:txBody>
                  <a:tcPr marL="91439" marR="91439" anchor="ctr"/>
                </a:tc>
              </a:tr>
              <a:tr h="1375172">
                <a:tc>
                  <a:txBody>
                    <a:bodyPr/>
                    <a:lstStyle/>
                    <a:p>
                      <a:pPr algn="ctr"/>
                      <a:r>
                        <a:rPr lang="en-GB" sz="2800" dirty="0" smtClean="0">
                          <a:latin typeface="Calibri" pitchFamily="34" charset="0"/>
                        </a:rPr>
                        <a:t>pan</a:t>
                      </a:r>
                      <a:endParaRPr lang="en-US" sz="2800" dirty="0">
                        <a:latin typeface="Calibri" pitchFamily="34" charset="0"/>
                      </a:endParaRPr>
                    </a:p>
                  </a:txBody>
                  <a:tcPr marL="91439" marR="91439" anchor="ctr"/>
                </a:tc>
                <a:tc>
                  <a:txBody>
                    <a:bodyPr/>
                    <a:lstStyle/>
                    <a:p>
                      <a:pPr algn="ctr"/>
                      <a:r>
                        <a:rPr lang="en-GB" sz="2800" dirty="0" err="1" smtClean="0">
                          <a:latin typeface="Calibri" pitchFamily="34" charset="0"/>
                        </a:rPr>
                        <a:t>leche</a:t>
                      </a:r>
                      <a:endParaRPr lang="en-US" sz="2800" dirty="0">
                        <a:latin typeface="Calibri" pitchFamily="34" charset="0"/>
                      </a:endParaRPr>
                    </a:p>
                  </a:txBody>
                  <a:tcPr marL="91439" marR="91439" anchor="ctr"/>
                </a:tc>
                <a:tc>
                  <a:txBody>
                    <a:bodyPr/>
                    <a:lstStyle/>
                    <a:p>
                      <a:pPr algn="ctr"/>
                      <a:r>
                        <a:rPr lang="en-GB" sz="2800" dirty="0" smtClean="0">
                          <a:latin typeface="Calibri" pitchFamily="34" charset="0"/>
                        </a:rPr>
                        <a:t>café</a:t>
                      </a:r>
                      <a:endParaRPr lang="en-US" sz="2800" dirty="0">
                        <a:latin typeface="Calibri" pitchFamily="34" charset="0"/>
                      </a:endParaRPr>
                    </a:p>
                  </a:txBody>
                  <a:tcPr marL="91439" marR="91439" anchor="ctr"/>
                </a:tc>
                <a:tc>
                  <a:txBody>
                    <a:bodyPr/>
                    <a:lstStyle/>
                    <a:p>
                      <a:pPr algn="ctr"/>
                      <a:r>
                        <a:rPr lang="en-GB" sz="2800" dirty="0" err="1" smtClean="0">
                          <a:latin typeface="Calibri" pitchFamily="34" charset="0"/>
                        </a:rPr>
                        <a:t>harina</a:t>
                      </a:r>
                      <a:endParaRPr lang="en-US" sz="2800" dirty="0">
                        <a:latin typeface="Calibri" pitchFamily="34" charset="0"/>
                      </a:endParaRPr>
                    </a:p>
                  </a:txBody>
                  <a:tcPr marL="91439" marR="91439" anchor="ctr"/>
                </a:tc>
              </a:tr>
              <a:tr h="1375172">
                <a:tc>
                  <a:txBody>
                    <a:bodyPr/>
                    <a:lstStyle/>
                    <a:p>
                      <a:pPr algn="ctr"/>
                      <a:r>
                        <a:rPr lang="en-GB" sz="2800" dirty="0" err="1" smtClean="0">
                          <a:latin typeface="Calibri" pitchFamily="34" charset="0"/>
                        </a:rPr>
                        <a:t>latas</a:t>
                      </a:r>
                      <a:r>
                        <a:rPr lang="en-GB" sz="2800" baseline="0" dirty="0" smtClean="0">
                          <a:latin typeface="Calibri" pitchFamily="34" charset="0"/>
                        </a:rPr>
                        <a:t> de </a:t>
                      </a:r>
                      <a:r>
                        <a:rPr lang="en-GB" sz="2800" baseline="0" dirty="0" err="1" smtClean="0">
                          <a:latin typeface="Calibri" pitchFamily="34" charset="0"/>
                        </a:rPr>
                        <a:t>conserva</a:t>
                      </a:r>
                      <a:endParaRPr lang="en-US" sz="2800" dirty="0">
                        <a:latin typeface="Calibri" pitchFamily="34" charset="0"/>
                      </a:endParaRPr>
                    </a:p>
                  </a:txBody>
                  <a:tcPr marL="91439" marR="91439" anchor="ctr"/>
                </a:tc>
                <a:tc>
                  <a:txBody>
                    <a:bodyPr/>
                    <a:lstStyle/>
                    <a:p>
                      <a:pPr algn="ctr"/>
                      <a:r>
                        <a:rPr lang="en-GB" sz="2800" dirty="0" err="1" smtClean="0">
                          <a:latin typeface="Calibri" pitchFamily="34" charset="0"/>
                        </a:rPr>
                        <a:t>huevos</a:t>
                      </a:r>
                      <a:endParaRPr lang="en-US" sz="2800" dirty="0">
                        <a:latin typeface="Calibri" pitchFamily="34" charset="0"/>
                      </a:endParaRPr>
                    </a:p>
                  </a:txBody>
                  <a:tcPr marL="91439" marR="91439" anchor="ctr"/>
                </a:tc>
                <a:tc>
                  <a:txBody>
                    <a:bodyPr/>
                    <a:lstStyle/>
                    <a:p>
                      <a:pPr algn="ctr"/>
                      <a:r>
                        <a:rPr lang="en-GB" sz="2800" dirty="0" err="1" smtClean="0">
                          <a:latin typeface="Calibri" pitchFamily="34" charset="0"/>
                        </a:rPr>
                        <a:t>galletas</a:t>
                      </a:r>
                      <a:endParaRPr lang="en-US" sz="2800" dirty="0">
                        <a:latin typeface="Calibri" pitchFamily="34" charset="0"/>
                      </a:endParaRPr>
                    </a:p>
                  </a:txBody>
                  <a:tcPr marL="91439" marR="91439" anchor="ctr"/>
                </a:tc>
                <a:tc>
                  <a:txBody>
                    <a:bodyPr/>
                    <a:lstStyle/>
                    <a:p>
                      <a:pPr algn="ctr"/>
                      <a:r>
                        <a:rPr lang="en-GB" sz="2800" strike="noStrike" dirty="0" err="1" smtClean="0">
                          <a:solidFill>
                            <a:schemeClr val="tx1"/>
                          </a:solidFill>
                          <a:latin typeface="Calibri" pitchFamily="34" charset="0"/>
                        </a:rPr>
                        <a:t>legumbres</a:t>
                      </a:r>
                      <a:endParaRPr lang="en-US" sz="2800" strike="noStrike" dirty="0">
                        <a:solidFill>
                          <a:schemeClr val="tx1"/>
                        </a:solidFill>
                        <a:latin typeface="Calibri" pitchFamily="34" charset="0"/>
                      </a:endParaRPr>
                    </a:p>
                  </a:txBody>
                  <a:tcPr marL="91439" marR="91439" anchor="ct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TextBox 2"/>
          <p:cNvSpPr txBox="1">
            <a:spLocks noChangeArrowheads="1"/>
          </p:cNvSpPr>
          <p:nvPr/>
        </p:nvSpPr>
        <p:spPr bwMode="auto">
          <a:xfrm>
            <a:off x="285750" y="285750"/>
            <a:ext cx="8643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a:t>Mira el clip y señala las palabras correctas.</a:t>
            </a: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439434674"/>
              </p:ext>
            </p:extLst>
          </p:nvPr>
        </p:nvGraphicFramePr>
        <p:xfrm>
          <a:off x="357188" y="928688"/>
          <a:ext cx="8429624" cy="5500688"/>
        </p:xfrm>
        <a:graphic>
          <a:graphicData uri="http://schemas.openxmlformats.org/drawingml/2006/table">
            <a:tbl>
              <a:tblPr firstRow="1" bandRow="1">
                <a:tableStyleId>{5940675A-B579-460E-94D1-54222C63F5DA}</a:tableStyleId>
              </a:tblPr>
              <a:tblGrid>
                <a:gridCol w="2107406"/>
                <a:gridCol w="2107406"/>
                <a:gridCol w="2107406"/>
                <a:gridCol w="2107406"/>
              </a:tblGrid>
              <a:tr h="1375172">
                <a:tc>
                  <a:txBody>
                    <a:bodyPr/>
                    <a:lstStyle/>
                    <a:p>
                      <a:pPr algn="ctr"/>
                      <a:r>
                        <a:rPr lang="en-GB" sz="2800" dirty="0" err="1" smtClean="0">
                          <a:latin typeface="Calibri" pitchFamily="34" charset="0"/>
                        </a:rPr>
                        <a:t>gallinas</a:t>
                      </a:r>
                      <a:endParaRPr lang="en-US" sz="2800" dirty="0">
                        <a:latin typeface="Calibri" pitchFamily="34" charset="0"/>
                      </a:endParaRPr>
                    </a:p>
                  </a:txBody>
                  <a:tcPr marL="91439" marR="91439" anchor="ctr"/>
                </a:tc>
                <a:tc>
                  <a:txBody>
                    <a:bodyPr/>
                    <a:lstStyle/>
                    <a:p>
                      <a:pPr algn="ctr"/>
                      <a:r>
                        <a:rPr lang="en-GB" sz="2800" dirty="0" err="1" smtClean="0">
                          <a:latin typeface="Calibri" pitchFamily="34" charset="0"/>
                        </a:rPr>
                        <a:t>queso</a:t>
                      </a:r>
                      <a:endParaRPr lang="en-US" sz="2800" dirty="0">
                        <a:latin typeface="Calibri" pitchFamily="34" charset="0"/>
                      </a:endParaRPr>
                    </a:p>
                  </a:txBody>
                  <a:tcPr marL="91439" marR="91439" anchor="ctr"/>
                </a:tc>
                <a:tc>
                  <a:txBody>
                    <a:bodyPr/>
                    <a:lstStyle/>
                    <a:p>
                      <a:pPr algn="ctr"/>
                      <a:r>
                        <a:rPr lang="en-GB" sz="2800" dirty="0" err="1" smtClean="0">
                          <a:latin typeface="Calibri" pitchFamily="34" charset="0"/>
                        </a:rPr>
                        <a:t>camellos</a:t>
                      </a:r>
                      <a:endParaRPr lang="en-US" sz="2800" dirty="0">
                        <a:latin typeface="Calibri" pitchFamily="34" charset="0"/>
                      </a:endParaRPr>
                    </a:p>
                  </a:txBody>
                  <a:tcPr marL="91439" marR="91439" anchor="ctr"/>
                </a:tc>
                <a:tc>
                  <a:txBody>
                    <a:bodyPr/>
                    <a:lstStyle/>
                    <a:p>
                      <a:pPr algn="ctr"/>
                      <a:r>
                        <a:rPr lang="en-GB" sz="2800" dirty="0" err="1" smtClean="0">
                          <a:latin typeface="Calibri" pitchFamily="34" charset="0"/>
                        </a:rPr>
                        <a:t>pasteles</a:t>
                      </a:r>
                      <a:endParaRPr lang="en-US" sz="2800" dirty="0">
                        <a:latin typeface="Calibri" pitchFamily="34" charset="0"/>
                      </a:endParaRPr>
                    </a:p>
                  </a:txBody>
                  <a:tcPr marL="91439" marR="91439" anchor="ctr"/>
                </a:tc>
              </a:tr>
              <a:tr h="1375172">
                <a:tc>
                  <a:txBody>
                    <a:bodyPr/>
                    <a:lstStyle/>
                    <a:p>
                      <a:pPr algn="ctr"/>
                      <a:r>
                        <a:rPr lang="en-GB" sz="2800" dirty="0" err="1" smtClean="0">
                          <a:latin typeface="Calibri" pitchFamily="34" charset="0"/>
                        </a:rPr>
                        <a:t>vacas</a:t>
                      </a:r>
                      <a:endParaRPr lang="en-US" sz="2800" dirty="0">
                        <a:latin typeface="Calibri" pitchFamily="34" charset="0"/>
                      </a:endParaRPr>
                    </a:p>
                  </a:txBody>
                  <a:tcPr marL="91439" marR="91439" anchor="ctr"/>
                </a:tc>
                <a:tc>
                  <a:txBody>
                    <a:bodyPr/>
                    <a:lstStyle/>
                    <a:p>
                      <a:pPr algn="ctr"/>
                      <a:r>
                        <a:rPr lang="en-GB" sz="2800" dirty="0" err="1" smtClean="0">
                          <a:latin typeface="Calibri" pitchFamily="34" charset="0"/>
                        </a:rPr>
                        <a:t>refrescos</a:t>
                      </a:r>
                      <a:endParaRPr lang="en-US" sz="2800" dirty="0">
                        <a:latin typeface="Calibri" pitchFamily="34" charset="0"/>
                      </a:endParaRPr>
                    </a:p>
                  </a:txBody>
                  <a:tcPr marL="91439" marR="91439" anchor="ctr"/>
                </a:tc>
                <a:tc>
                  <a:txBody>
                    <a:bodyPr/>
                    <a:lstStyle/>
                    <a:p>
                      <a:pPr algn="ctr"/>
                      <a:r>
                        <a:rPr lang="en-GB" sz="2800" dirty="0" err="1" smtClean="0">
                          <a:latin typeface="Calibri" pitchFamily="34" charset="0"/>
                        </a:rPr>
                        <a:t>cabras</a:t>
                      </a:r>
                      <a:endParaRPr lang="en-US" sz="2800" dirty="0">
                        <a:latin typeface="Calibri" pitchFamily="34" charset="0"/>
                      </a:endParaRPr>
                    </a:p>
                  </a:txBody>
                  <a:tcPr marL="91439" marR="91439" anchor="ctr"/>
                </a:tc>
                <a:tc>
                  <a:txBody>
                    <a:bodyPr/>
                    <a:lstStyle/>
                    <a:p>
                      <a:pPr algn="ctr"/>
                      <a:r>
                        <a:rPr lang="en-GB" sz="2800" dirty="0" err="1" smtClean="0">
                          <a:latin typeface="Calibri" pitchFamily="34" charset="0"/>
                        </a:rPr>
                        <a:t>té</a:t>
                      </a:r>
                      <a:endParaRPr lang="en-US" sz="2800" dirty="0">
                        <a:latin typeface="Calibri" pitchFamily="34" charset="0"/>
                      </a:endParaRPr>
                    </a:p>
                  </a:txBody>
                  <a:tcPr marL="91439" marR="91439" anchor="ctr"/>
                </a:tc>
              </a:tr>
              <a:tr h="1375172">
                <a:tc>
                  <a:txBody>
                    <a:bodyPr/>
                    <a:lstStyle/>
                    <a:p>
                      <a:pPr algn="ctr"/>
                      <a:r>
                        <a:rPr lang="en-GB" sz="2800" dirty="0" smtClean="0">
                          <a:latin typeface="Calibri" pitchFamily="34" charset="0"/>
                        </a:rPr>
                        <a:t>pan</a:t>
                      </a:r>
                      <a:endParaRPr lang="en-US" sz="2800" dirty="0">
                        <a:latin typeface="Calibri" pitchFamily="34" charset="0"/>
                      </a:endParaRPr>
                    </a:p>
                  </a:txBody>
                  <a:tcPr marL="91439" marR="91439" anchor="ctr"/>
                </a:tc>
                <a:tc>
                  <a:txBody>
                    <a:bodyPr/>
                    <a:lstStyle/>
                    <a:p>
                      <a:pPr algn="ctr"/>
                      <a:r>
                        <a:rPr lang="en-GB" sz="2800" dirty="0" err="1" smtClean="0">
                          <a:latin typeface="Calibri" pitchFamily="34" charset="0"/>
                        </a:rPr>
                        <a:t>leche</a:t>
                      </a:r>
                      <a:endParaRPr lang="en-US" sz="2800" dirty="0">
                        <a:latin typeface="Calibri" pitchFamily="34" charset="0"/>
                      </a:endParaRPr>
                    </a:p>
                  </a:txBody>
                  <a:tcPr marL="91439" marR="91439" anchor="ctr"/>
                </a:tc>
                <a:tc>
                  <a:txBody>
                    <a:bodyPr/>
                    <a:lstStyle/>
                    <a:p>
                      <a:pPr algn="ctr"/>
                      <a:r>
                        <a:rPr lang="en-GB" sz="2800" dirty="0" smtClean="0">
                          <a:latin typeface="Calibri" pitchFamily="34" charset="0"/>
                        </a:rPr>
                        <a:t>café</a:t>
                      </a:r>
                      <a:endParaRPr lang="en-US" sz="2800" dirty="0">
                        <a:latin typeface="Calibri" pitchFamily="34" charset="0"/>
                      </a:endParaRPr>
                    </a:p>
                  </a:txBody>
                  <a:tcPr marL="91439" marR="91439" anchor="ctr"/>
                </a:tc>
                <a:tc>
                  <a:txBody>
                    <a:bodyPr/>
                    <a:lstStyle/>
                    <a:p>
                      <a:pPr algn="ctr"/>
                      <a:r>
                        <a:rPr lang="en-GB" sz="2800" dirty="0" err="1" smtClean="0">
                          <a:latin typeface="Calibri" pitchFamily="34" charset="0"/>
                        </a:rPr>
                        <a:t>harina</a:t>
                      </a:r>
                      <a:endParaRPr lang="en-US" sz="2800" dirty="0">
                        <a:latin typeface="Calibri" pitchFamily="34" charset="0"/>
                      </a:endParaRPr>
                    </a:p>
                  </a:txBody>
                  <a:tcPr marL="91439" marR="91439" anchor="ctr"/>
                </a:tc>
              </a:tr>
              <a:tr h="1375172">
                <a:tc>
                  <a:txBody>
                    <a:bodyPr/>
                    <a:lstStyle/>
                    <a:p>
                      <a:pPr algn="ctr"/>
                      <a:r>
                        <a:rPr lang="en-GB" sz="2000" dirty="0" smtClean="0">
                          <a:latin typeface="Calibri" pitchFamily="34" charset="0"/>
                        </a:rPr>
                        <a:t/>
                      </a:r>
                      <a:br>
                        <a:rPr lang="en-GB" sz="2000" dirty="0" smtClean="0">
                          <a:latin typeface="Calibri" pitchFamily="34" charset="0"/>
                        </a:rPr>
                      </a:br>
                      <a:r>
                        <a:rPr lang="en-GB" sz="2000" dirty="0" err="1" smtClean="0">
                          <a:latin typeface="Calibri" pitchFamily="34" charset="0"/>
                        </a:rPr>
                        <a:t>latas</a:t>
                      </a:r>
                      <a:r>
                        <a:rPr lang="en-GB" sz="2000" baseline="0" dirty="0" smtClean="0">
                          <a:latin typeface="Calibri" pitchFamily="34" charset="0"/>
                        </a:rPr>
                        <a:t> de </a:t>
                      </a:r>
                      <a:r>
                        <a:rPr lang="en-GB" sz="2000" baseline="0" dirty="0" err="1" smtClean="0">
                          <a:latin typeface="Calibri" pitchFamily="34" charset="0"/>
                        </a:rPr>
                        <a:t>conserva</a:t>
                      </a:r>
                      <a:endParaRPr lang="en-US" sz="2800" dirty="0">
                        <a:latin typeface="Calibri" pitchFamily="34" charset="0"/>
                      </a:endParaRPr>
                    </a:p>
                  </a:txBody>
                  <a:tcPr marL="91439" marR="91439" anchor="ctr"/>
                </a:tc>
                <a:tc>
                  <a:txBody>
                    <a:bodyPr/>
                    <a:lstStyle/>
                    <a:p>
                      <a:pPr algn="ctr"/>
                      <a:r>
                        <a:rPr lang="en-GB" sz="2800" dirty="0" err="1" smtClean="0">
                          <a:latin typeface="Calibri" pitchFamily="34" charset="0"/>
                        </a:rPr>
                        <a:t>huevos</a:t>
                      </a:r>
                      <a:endParaRPr lang="en-US" sz="2800" dirty="0">
                        <a:latin typeface="Calibri" pitchFamily="34" charset="0"/>
                      </a:endParaRPr>
                    </a:p>
                  </a:txBody>
                  <a:tcPr marL="91439" marR="91439" anchor="ctr"/>
                </a:tc>
                <a:tc>
                  <a:txBody>
                    <a:bodyPr/>
                    <a:lstStyle/>
                    <a:p>
                      <a:pPr algn="ctr"/>
                      <a:r>
                        <a:rPr lang="en-GB" sz="2800" dirty="0" err="1" smtClean="0">
                          <a:latin typeface="Calibri" pitchFamily="34" charset="0"/>
                        </a:rPr>
                        <a:t>galletas</a:t>
                      </a:r>
                      <a:endParaRPr lang="en-US" sz="2800" dirty="0">
                        <a:latin typeface="Calibri" pitchFamily="34" charset="0"/>
                      </a:endParaRPr>
                    </a:p>
                  </a:txBody>
                  <a:tcPr marL="91439" marR="91439" anchor="ctr"/>
                </a:tc>
                <a:tc>
                  <a:txBody>
                    <a:bodyPr/>
                    <a:lstStyle/>
                    <a:p>
                      <a:pPr algn="ctr"/>
                      <a:r>
                        <a:rPr lang="en-GB" sz="2800" strike="noStrike" dirty="0" err="1" smtClean="0">
                          <a:solidFill>
                            <a:schemeClr val="tx1"/>
                          </a:solidFill>
                          <a:latin typeface="Calibri" pitchFamily="34" charset="0"/>
                        </a:rPr>
                        <a:t>legumbres</a:t>
                      </a:r>
                      <a:endParaRPr lang="en-US" sz="2800" strike="noStrike" dirty="0">
                        <a:solidFill>
                          <a:schemeClr val="tx1"/>
                        </a:solidFill>
                        <a:latin typeface="Calibri" pitchFamily="34" charset="0"/>
                      </a:endParaRPr>
                    </a:p>
                  </a:txBody>
                  <a:tcPr marL="91439" marR="91439" anchor="ctr"/>
                </a:tc>
              </a:tr>
            </a:tbl>
          </a:graphicData>
        </a:graphic>
      </p:graphicFrame>
      <p:pic>
        <p:nvPicPr>
          <p:cNvPr id="25630" name="Picture 4" descr="Gallin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000125"/>
            <a:ext cx="60325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1" name="Picture 5" descr="Holstein_Cow_.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71625" y="2357438"/>
            <a:ext cx="8810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2" name="Picture 6" descr="coke_PET.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14813" y="2428875"/>
            <a:ext cx="33178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3" name="Picture 7" descr="camel02.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86438" y="1000125"/>
            <a:ext cx="82391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4" name="Picture 8" descr="cak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43875" y="8572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5" name="Picture 9" descr="cheese.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29063" y="1000125"/>
            <a:ext cx="533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6" name="Picture 10" descr="goat01.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000750" y="2357438"/>
            <a:ext cx="5540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7" name="Picture 11" descr="teacup_.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001000" y="2357438"/>
            <a:ext cx="7397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8" name="Picture 12" descr="Leche.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857625" y="3714750"/>
            <a:ext cx="6429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9" name="Picture 13" descr="cafe.png"/>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57875" y="3705225"/>
            <a:ext cx="71437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0" name="Picture 14" descr="harina.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15313" y="3714750"/>
            <a:ext cx="5429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1" name="Picture 15" descr="canned-goods.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785938" y="5072063"/>
            <a:ext cx="6794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2" name="Picture 16" descr="uova.pn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929063" y="5214938"/>
            <a:ext cx="50958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3" name="Picture 17" descr="cookie.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000750" y="5072063"/>
            <a:ext cx="64293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4" name="Picture 18" descr="johnny_automatic_vegetables.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9563" y="5000625"/>
            <a:ext cx="8096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5" name="Picture 2" descr="C:\Documents and Settings\Administrator\Local Settings\Temporary Internet Files\Content.IE5\L0S3UQN1\MC900441777[1].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85938" y="3786188"/>
            <a:ext cx="5857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TextBox 2"/>
          <p:cNvSpPr txBox="1">
            <a:spLocks noChangeArrowheads="1"/>
          </p:cNvSpPr>
          <p:nvPr/>
        </p:nvSpPr>
        <p:spPr bwMode="auto">
          <a:xfrm>
            <a:off x="285750" y="285750"/>
            <a:ext cx="8643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a:t>Mira el clip y señala las palabras correctas.</a:t>
            </a:r>
            <a:endParaRPr lang="en-US"/>
          </a:p>
        </p:txBody>
      </p:sp>
      <p:graphicFrame>
        <p:nvGraphicFramePr>
          <p:cNvPr id="4" name="Table 3"/>
          <p:cNvGraphicFramePr>
            <a:graphicFrameLocks noGrp="1"/>
          </p:cNvGraphicFramePr>
          <p:nvPr/>
        </p:nvGraphicFramePr>
        <p:xfrm>
          <a:off x="357188" y="928688"/>
          <a:ext cx="8429624" cy="5500688"/>
        </p:xfrm>
        <a:graphic>
          <a:graphicData uri="http://schemas.openxmlformats.org/drawingml/2006/table">
            <a:tbl>
              <a:tblPr firstRow="1" bandRow="1">
                <a:tableStyleId>{5940675A-B579-460E-94D1-54222C63F5DA}</a:tableStyleId>
              </a:tblPr>
              <a:tblGrid>
                <a:gridCol w="2107406"/>
                <a:gridCol w="2107406"/>
                <a:gridCol w="2107406"/>
                <a:gridCol w="2107406"/>
              </a:tblGrid>
              <a:tr h="1375172">
                <a:tc>
                  <a:txBody>
                    <a:bodyPr/>
                    <a:lstStyle/>
                    <a:p>
                      <a:pPr algn="ctr"/>
                      <a:endParaRPr lang="en-US" sz="2800" dirty="0">
                        <a:latin typeface="Calibri" pitchFamily="34" charset="0"/>
                      </a:endParaRPr>
                    </a:p>
                  </a:txBody>
                  <a:tcPr marL="91439" marR="91439" anchor="ctr"/>
                </a:tc>
                <a:tc>
                  <a:txBody>
                    <a:bodyPr/>
                    <a:lstStyle/>
                    <a:p>
                      <a:pPr algn="ctr"/>
                      <a:endParaRPr lang="en-US" sz="2800" dirty="0">
                        <a:latin typeface="Calibri" pitchFamily="34" charset="0"/>
                      </a:endParaRPr>
                    </a:p>
                  </a:txBody>
                  <a:tcPr marL="91439" marR="91439" anchor="ctr"/>
                </a:tc>
                <a:tc>
                  <a:txBody>
                    <a:bodyPr/>
                    <a:lstStyle/>
                    <a:p>
                      <a:pPr algn="ctr"/>
                      <a:endParaRPr lang="en-US" sz="2800" dirty="0">
                        <a:latin typeface="Calibri" pitchFamily="34" charset="0"/>
                      </a:endParaRPr>
                    </a:p>
                  </a:txBody>
                  <a:tcPr marL="91439" marR="91439" anchor="ctr"/>
                </a:tc>
                <a:tc>
                  <a:txBody>
                    <a:bodyPr/>
                    <a:lstStyle/>
                    <a:p>
                      <a:pPr algn="ctr"/>
                      <a:endParaRPr lang="en-US" sz="2800" dirty="0">
                        <a:latin typeface="Calibri" pitchFamily="34" charset="0"/>
                      </a:endParaRPr>
                    </a:p>
                  </a:txBody>
                  <a:tcPr marL="91439" marR="91439" anchor="ctr"/>
                </a:tc>
              </a:tr>
              <a:tr h="1375172">
                <a:tc>
                  <a:txBody>
                    <a:bodyPr/>
                    <a:lstStyle/>
                    <a:p>
                      <a:pPr algn="ctr"/>
                      <a:endParaRPr lang="en-US" sz="2800" dirty="0">
                        <a:latin typeface="Calibri" pitchFamily="34" charset="0"/>
                      </a:endParaRPr>
                    </a:p>
                  </a:txBody>
                  <a:tcPr marL="91439" marR="91439" anchor="ctr"/>
                </a:tc>
                <a:tc>
                  <a:txBody>
                    <a:bodyPr/>
                    <a:lstStyle/>
                    <a:p>
                      <a:pPr algn="ctr"/>
                      <a:endParaRPr lang="en-US" sz="2800" dirty="0">
                        <a:latin typeface="Calibri" pitchFamily="34" charset="0"/>
                      </a:endParaRPr>
                    </a:p>
                  </a:txBody>
                  <a:tcPr marL="91439" marR="91439" anchor="ctr"/>
                </a:tc>
                <a:tc>
                  <a:txBody>
                    <a:bodyPr/>
                    <a:lstStyle/>
                    <a:p>
                      <a:pPr algn="ctr"/>
                      <a:endParaRPr lang="en-US" sz="2800" dirty="0">
                        <a:latin typeface="Calibri" pitchFamily="34" charset="0"/>
                      </a:endParaRPr>
                    </a:p>
                  </a:txBody>
                  <a:tcPr marL="91439" marR="91439" anchor="ctr"/>
                </a:tc>
                <a:tc>
                  <a:txBody>
                    <a:bodyPr/>
                    <a:lstStyle/>
                    <a:p>
                      <a:pPr algn="ctr"/>
                      <a:endParaRPr lang="en-US" sz="2800" dirty="0">
                        <a:latin typeface="Calibri" pitchFamily="34" charset="0"/>
                      </a:endParaRPr>
                    </a:p>
                  </a:txBody>
                  <a:tcPr marL="91439" marR="91439" anchor="ctr"/>
                </a:tc>
              </a:tr>
              <a:tr h="1375172">
                <a:tc>
                  <a:txBody>
                    <a:bodyPr/>
                    <a:lstStyle/>
                    <a:p>
                      <a:pPr algn="ctr"/>
                      <a:endParaRPr lang="en-US" sz="2800" dirty="0">
                        <a:latin typeface="Calibri" pitchFamily="34" charset="0"/>
                      </a:endParaRPr>
                    </a:p>
                  </a:txBody>
                  <a:tcPr marL="91439" marR="91439" anchor="ctr"/>
                </a:tc>
                <a:tc>
                  <a:txBody>
                    <a:bodyPr/>
                    <a:lstStyle/>
                    <a:p>
                      <a:pPr algn="ctr"/>
                      <a:endParaRPr lang="en-US" sz="2800" dirty="0">
                        <a:latin typeface="Calibri" pitchFamily="34" charset="0"/>
                      </a:endParaRPr>
                    </a:p>
                  </a:txBody>
                  <a:tcPr marL="91439" marR="91439" anchor="ctr"/>
                </a:tc>
                <a:tc>
                  <a:txBody>
                    <a:bodyPr/>
                    <a:lstStyle/>
                    <a:p>
                      <a:pPr algn="ctr"/>
                      <a:endParaRPr lang="en-US" sz="2800" dirty="0">
                        <a:latin typeface="Calibri" pitchFamily="34" charset="0"/>
                      </a:endParaRPr>
                    </a:p>
                  </a:txBody>
                  <a:tcPr marL="91439" marR="91439" anchor="ctr"/>
                </a:tc>
                <a:tc>
                  <a:txBody>
                    <a:bodyPr/>
                    <a:lstStyle/>
                    <a:p>
                      <a:pPr algn="ctr"/>
                      <a:endParaRPr lang="en-US" sz="2800" dirty="0">
                        <a:latin typeface="Calibri" pitchFamily="34" charset="0"/>
                      </a:endParaRPr>
                    </a:p>
                  </a:txBody>
                  <a:tcPr marL="91439" marR="91439" anchor="ctr"/>
                </a:tc>
              </a:tr>
              <a:tr h="1375172">
                <a:tc>
                  <a:txBody>
                    <a:bodyPr/>
                    <a:lstStyle/>
                    <a:p>
                      <a:pPr algn="ctr"/>
                      <a:endParaRPr lang="en-US" sz="2800" dirty="0">
                        <a:latin typeface="Calibri" pitchFamily="34" charset="0"/>
                      </a:endParaRPr>
                    </a:p>
                  </a:txBody>
                  <a:tcPr marL="91439" marR="91439" anchor="ctr"/>
                </a:tc>
                <a:tc>
                  <a:txBody>
                    <a:bodyPr/>
                    <a:lstStyle/>
                    <a:p>
                      <a:pPr algn="ctr"/>
                      <a:endParaRPr lang="en-US" sz="2800" dirty="0">
                        <a:latin typeface="Calibri" pitchFamily="34" charset="0"/>
                      </a:endParaRPr>
                    </a:p>
                  </a:txBody>
                  <a:tcPr marL="91439" marR="91439" anchor="ctr"/>
                </a:tc>
                <a:tc>
                  <a:txBody>
                    <a:bodyPr/>
                    <a:lstStyle/>
                    <a:p>
                      <a:pPr algn="ctr"/>
                      <a:endParaRPr lang="en-US" sz="2800" dirty="0">
                        <a:latin typeface="Calibri" pitchFamily="34" charset="0"/>
                      </a:endParaRPr>
                    </a:p>
                  </a:txBody>
                  <a:tcPr marL="91439" marR="91439" anchor="ctr"/>
                </a:tc>
                <a:tc>
                  <a:txBody>
                    <a:bodyPr/>
                    <a:lstStyle/>
                    <a:p>
                      <a:pPr algn="ctr"/>
                      <a:endParaRPr lang="en-US" sz="2800" dirty="0">
                        <a:latin typeface="Calibri" pitchFamily="34" charset="0"/>
                      </a:endParaRPr>
                    </a:p>
                  </a:txBody>
                  <a:tcPr marL="91439" marR="91439" anchor="ctr"/>
                </a:tc>
              </a:tr>
            </a:tbl>
          </a:graphicData>
        </a:graphic>
      </p:graphicFrame>
      <p:sp>
        <p:nvSpPr>
          <p:cNvPr id="6" name="TextBox 5"/>
          <p:cNvSpPr txBox="1">
            <a:spLocks noChangeArrowheads="1"/>
          </p:cNvSpPr>
          <p:nvPr/>
        </p:nvSpPr>
        <p:spPr bwMode="auto">
          <a:xfrm>
            <a:off x="571500" y="1357313"/>
            <a:ext cx="1785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3200">
                <a:latin typeface="Calibri" pitchFamily="34" charset="0"/>
              </a:rPr>
              <a:t>gallinas</a:t>
            </a:r>
            <a:endParaRPr lang="en-US" sz="3200">
              <a:latin typeface="Calibri" pitchFamily="34" charset="0"/>
            </a:endParaRPr>
          </a:p>
        </p:txBody>
      </p:sp>
      <p:pic>
        <p:nvPicPr>
          <p:cNvPr id="5" name="Picture 4" descr="big-tick.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7250" y="857250"/>
            <a:ext cx="1285875"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2643188" y="1344613"/>
            <a:ext cx="1785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3200">
                <a:latin typeface="Calibri" pitchFamily="34" charset="0"/>
              </a:rPr>
              <a:t>queso</a:t>
            </a:r>
            <a:endParaRPr lang="en-US" sz="3200">
              <a:latin typeface="Calibri" pitchFamily="34" charset="0"/>
            </a:endParaRPr>
          </a:p>
        </p:txBody>
      </p:sp>
      <p:sp>
        <p:nvSpPr>
          <p:cNvPr id="8" name="TextBox 7"/>
          <p:cNvSpPr txBox="1">
            <a:spLocks noChangeArrowheads="1"/>
          </p:cNvSpPr>
          <p:nvPr/>
        </p:nvSpPr>
        <p:spPr bwMode="auto">
          <a:xfrm>
            <a:off x="4714875" y="1344613"/>
            <a:ext cx="1785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3200">
                <a:latin typeface="Calibri" pitchFamily="34" charset="0"/>
              </a:rPr>
              <a:t>camellos</a:t>
            </a:r>
            <a:endParaRPr lang="en-US" sz="3200">
              <a:latin typeface="Calibri" pitchFamily="34" charset="0"/>
            </a:endParaRPr>
          </a:p>
        </p:txBody>
      </p:sp>
      <p:sp>
        <p:nvSpPr>
          <p:cNvPr id="9" name="TextBox 8"/>
          <p:cNvSpPr txBox="1">
            <a:spLocks noChangeArrowheads="1"/>
          </p:cNvSpPr>
          <p:nvPr/>
        </p:nvSpPr>
        <p:spPr bwMode="auto">
          <a:xfrm>
            <a:off x="6858000" y="1344613"/>
            <a:ext cx="1785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3200">
                <a:latin typeface="Calibri" pitchFamily="34" charset="0"/>
              </a:rPr>
              <a:t>pasteles</a:t>
            </a:r>
            <a:endParaRPr lang="en-US" sz="3200">
              <a:latin typeface="Calibri" pitchFamily="34" charset="0"/>
            </a:endParaRPr>
          </a:p>
        </p:txBody>
      </p:sp>
      <p:sp>
        <p:nvSpPr>
          <p:cNvPr id="10" name="TextBox 9"/>
          <p:cNvSpPr txBox="1">
            <a:spLocks noChangeArrowheads="1"/>
          </p:cNvSpPr>
          <p:nvPr/>
        </p:nvSpPr>
        <p:spPr bwMode="auto">
          <a:xfrm>
            <a:off x="571500" y="2701925"/>
            <a:ext cx="1785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3200">
                <a:latin typeface="Calibri" pitchFamily="34" charset="0"/>
              </a:rPr>
              <a:t>vacas</a:t>
            </a:r>
            <a:endParaRPr lang="en-US" sz="3200">
              <a:latin typeface="Calibri" pitchFamily="34" charset="0"/>
            </a:endParaRPr>
          </a:p>
        </p:txBody>
      </p:sp>
      <p:sp>
        <p:nvSpPr>
          <p:cNvPr id="11" name="TextBox 10"/>
          <p:cNvSpPr txBox="1">
            <a:spLocks noChangeArrowheads="1"/>
          </p:cNvSpPr>
          <p:nvPr/>
        </p:nvSpPr>
        <p:spPr bwMode="auto">
          <a:xfrm>
            <a:off x="2643188" y="2701925"/>
            <a:ext cx="1785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3200">
                <a:latin typeface="Calibri" pitchFamily="34" charset="0"/>
              </a:rPr>
              <a:t>refrescos</a:t>
            </a:r>
            <a:endParaRPr lang="en-US" sz="3200">
              <a:latin typeface="Calibri" pitchFamily="34" charset="0"/>
            </a:endParaRPr>
          </a:p>
        </p:txBody>
      </p:sp>
      <p:sp>
        <p:nvSpPr>
          <p:cNvPr id="12" name="TextBox 11"/>
          <p:cNvSpPr txBox="1">
            <a:spLocks noChangeArrowheads="1"/>
          </p:cNvSpPr>
          <p:nvPr/>
        </p:nvSpPr>
        <p:spPr bwMode="auto">
          <a:xfrm>
            <a:off x="4786313" y="2701925"/>
            <a:ext cx="1785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3200">
                <a:latin typeface="Calibri" pitchFamily="34" charset="0"/>
              </a:rPr>
              <a:t>cabras</a:t>
            </a:r>
            <a:endParaRPr lang="en-US" sz="3200">
              <a:latin typeface="Calibri" pitchFamily="34" charset="0"/>
            </a:endParaRPr>
          </a:p>
        </p:txBody>
      </p:sp>
      <p:sp>
        <p:nvSpPr>
          <p:cNvPr id="13" name="TextBox 12"/>
          <p:cNvSpPr txBox="1">
            <a:spLocks noChangeArrowheads="1"/>
          </p:cNvSpPr>
          <p:nvPr/>
        </p:nvSpPr>
        <p:spPr bwMode="auto">
          <a:xfrm>
            <a:off x="6786563" y="2643188"/>
            <a:ext cx="1785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3200">
                <a:latin typeface="Calibri" pitchFamily="34" charset="0"/>
              </a:rPr>
              <a:t>té</a:t>
            </a:r>
            <a:endParaRPr lang="en-US" sz="3200">
              <a:latin typeface="Calibri" pitchFamily="34" charset="0"/>
            </a:endParaRPr>
          </a:p>
        </p:txBody>
      </p:sp>
      <p:sp>
        <p:nvSpPr>
          <p:cNvPr id="14" name="TextBox 13"/>
          <p:cNvSpPr txBox="1">
            <a:spLocks noChangeArrowheads="1"/>
          </p:cNvSpPr>
          <p:nvPr/>
        </p:nvSpPr>
        <p:spPr bwMode="auto">
          <a:xfrm>
            <a:off x="571500" y="4059238"/>
            <a:ext cx="1785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3200">
                <a:latin typeface="Calibri" pitchFamily="34" charset="0"/>
              </a:rPr>
              <a:t>pan</a:t>
            </a:r>
            <a:endParaRPr lang="en-US" sz="3200">
              <a:latin typeface="Calibri" pitchFamily="34" charset="0"/>
            </a:endParaRPr>
          </a:p>
        </p:txBody>
      </p:sp>
      <p:sp>
        <p:nvSpPr>
          <p:cNvPr id="15" name="TextBox 14"/>
          <p:cNvSpPr txBox="1">
            <a:spLocks noChangeArrowheads="1"/>
          </p:cNvSpPr>
          <p:nvPr/>
        </p:nvSpPr>
        <p:spPr bwMode="auto">
          <a:xfrm>
            <a:off x="2643188" y="4000500"/>
            <a:ext cx="1785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3200">
                <a:latin typeface="Calibri" pitchFamily="34" charset="0"/>
              </a:rPr>
              <a:t>leche</a:t>
            </a:r>
            <a:endParaRPr lang="en-US" sz="3200">
              <a:latin typeface="Calibri" pitchFamily="34" charset="0"/>
            </a:endParaRPr>
          </a:p>
        </p:txBody>
      </p:sp>
      <p:sp>
        <p:nvSpPr>
          <p:cNvPr id="16" name="TextBox 15"/>
          <p:cNvSpPr txBox="1">
            <a:spLocks noChangeArrowheads="1"/>
          </p:cNvSpPr>
          <p:nvPr/>
        </p:nvSpPr>
        <p:spPr bwMode="auto">
          <a:xfrm>
            <a:off x="4714875" y="4059238"/>
            <a:ext cx="1785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3200">
                <a:latin typeface="Calibri" pitchFamily="34" charset="0"/>
              </a:rPr>
              <a:t>café</a:t>
            </a:r>
            <a:endParaRPr lang="en-US" sz="3200">
              <a:latin typeface="Calibri" pitchFamily="34" charset="0"/>
            </a:endParaRPr>
          </a:p>
        </p:txBody>
      </p:sp>
      <p:sp>
        <p:nvSpPr>
          <p:cNvPr id="17" name="TextBox 16"/>
          <p:cNvSpPr txBox="1">
            <a:spLocks noChangeArrowheads="1"/>
          </p:cNvSpPr>
          <p:nvPr/>
        </p:nvSpPr>
        <p:spPr bwMode="auto">
          <a:xfrm>
            <a:off x="6858000" y="4059238"/>
            <a:ext cx="1785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3200">
                <a:latin typeface="Calibri" pitchFamily="34" charset="0"/>
              </a:rPr>
              <a:t>harina</a:t>
            </a:r>
            <a:endParaRPr lang="en-US" sz="3200">
              <a:latin typeface="Calibri" pitchFamily="34" charset="0"/>
            </a:endParaRPr>
          </a:p>
        </p:txBody>
      </p:sp>
      <p:sp>
        <p:nvSpPr>
          <p:cNvPr id="18" name="TextBox 17"/>
          <p:cNvSpPr txBox="1">
            <a:spLocks noChangeArrowheads="1"/>
          </p:cNvSpPr>
          <p:nvPr/>
        </p:nvSpPr>
        <p:spPr bwMode="auto">
          <a:xfrm>
            <a:off x="571500" y="5137150"/>
            <a:ext cx="17859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3200">
                <a:latin typeface="Calibri" pitchFamily="34" charset="0"/>
              </a:rPr>
              <a:t>latas de conserva</a:t>
            </a:r>
            <a:endParaRPr lang="en-US" sz="3200">
              <a:latin typeface="Calibri" pitchFamily="34" charset="0"/>
            </a:endParaRPr>
          </a:p>
        </p:txBody>
      </p:sp>
      <p:sp>
        <p:nvSpPr>
          <p:cNvPr id="19" name="TextBox 18"/>
          <p:cNvSpPr txBox="1">
            <a:spLocks noChangeArrowheads="1"/>
          </p:cNvSpPr>
          <p:nvPr/>
        </p:nvSpPr>
        <p:spPr bwMode="auto">
          <a:xfrm>
            <a:off x="2643188" y="5429250"/>
            <a:ext cx="1785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3200">
                <a:latin typeface="Calibri" pitchFamily="34" charset="0"/>
              </a:rPr>
              <a:t>huevos</a:t>
            </a:r>
            <a:endParaRPr lang="en-US" sz="3200">
              <a:latin typeface="Calibri" pitchFamily="34" charset="0"/>
            </a:endParaRPr>
          </a:p>
        </p:txBody>
      </p:sp>
      <p:sp>
        <p:nvSpPr>
          <p:cNvPr id="20" name="TextBox 19"/>
          <p:cNvSpPr txBox="1">
            <a:spLocks noChangeArrowheads="1"/>
          </p:cNvSpPr>
          <p:nvPr/>
        </p:nvSpPr>
        <p:spPr bwMode="auto">
          <a:xfrm>
            <a:off x="4786313" y="5416550"/>
            <a:ext cx="1785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3200">
                <a:latin typeface="Calibri" pitchFamily="34" charset="0"/>
              </a:rPr>
              <a:t>galletas</a:t>
            </a:r>
            <a:endParaRPr lang="en-US" sz="3200">
              <a:latin typeface="Calibri" pitchFamily="34" charset="0"/>
            </a:endParaRPr>
          </a:p>
        </p:txBody>
      </p:sp>
      <p:sp>
        <p:nvSpPr>
          <p:cNvPr id="21" name="TextBox 20"/>
          <p:cNvSpPr txBox="1">
            <a:spLocks noChangeArrowheads="1"/>
          </p:cNvSpPr>
          <p:nvPr/>
        </p:nvSpPr>
        <p:spPr bwMode="auto">
          <a:xfrm>
            <a:off x="6715125" y="5441156"/>
            <a:ext cx="2286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r>
              <a:rPr lang="en-GB" sz="3200" dirty="0" err="1" smtClean="0">
                <a:latin typeface="Calibri" pitchFamily="34" charset="0"/>
              </a:rPr>
              <a:t>legumbres</a:t>
            </a:r>
            <a:endParaRPr lang="en-US" sz="3200" dirty="0">
              <a:latin typeface="Calibri" pitchFamily="34" charset="0"/>
            </a:endParaRPr>
          </a:p>
          <a:p>
            <a:pPr eaLnBrk="1" hangingPunct="1"/>
            <a:endParaRPr lang="en-US" sz="3200" dirty="0">
              <a:latin typeface="Calibri" pitchFamily="34" charset="0"/>
            </a:endParaRPr>
          </a:p>
        </p:txBody>
      </p:sp>
      <p:pic>
        <p:nvPicPr>
          <p:cNvPr id="22" name="Picture 21" descr="Wrong.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0375" y="1143000"/>
            <a:ext cx="1052513"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big-tick.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00625" y="857250"/>
            <a:ext cx="1285875"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Wrong.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5188" y="1143000"/>
            <a:ext cx="1052512"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Wrong.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250" y="2500313"/>
            <a:ext cx="1052513"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big-tick.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28938" y="2286000"/>
            <a:ext cx="1285875"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big-tick.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3500" y="2249488"/>
            <a:ext cx="1285875"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big-tick.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15188" y="2214563"/>
            <a:ext cx="1285875"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big-tick.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0125" y="3608388"/>
            <a:ext cx="128587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big-tick.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1813" y="3571875"/>
            <a:ext cx="1285875"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Wrong.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0" y="3857625"/>
            <a:ext cx="1052513"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big-tick.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86625" y="3643313"/>
            <a:ext cx="1285875"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big-tick.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7250" y="5108575"/>
            <a:ext cx="1285875"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big-tick.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00375" y="5000625"/>
            <a:ext cx="1285875"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big-tick.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3500" y="5000625"/>
            <a:ext cx="1285875"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descr="big-tick.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15188" y="5000625"/>
            <a:ext cx="1285875"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nextCondLst>
                <p:cond evt="onClick" delay="0">
                  <p:tgtEl>
                    <p:spTgt spid="6"/>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1000" fill="hold"/>
                                        <p:tgtEl>
                                          <p:spTgt spid="22"/>
                                        </p:tgtEl>
                                        <p:attrNameLst>
                                          <p:attrName>ppt_w</p:attrName>
                                        </p:attrNameLst>
                                      </p:cBhvr>
                                      <p:tavLst>
                                        <p:tav tm="0">
                                          <p:val>
                                            <p:strVal val="#ppt_w+.3"/>
                                          </p:val>
                                        </p:tav>
                                        <p:tav tm="100000">
                                          <p:val>
                                            <p:strVal val="#ppt_w"/>
                                          </p:val>
                                        </p:tav>
                                      </p:tavLst>
                                    </p:anim>
                                    <p:anim calcmode="lin" valueType="num">
                                      <p:cBhvr>
                                        <p:cTn id="16" dur="1000" fill="hold"/>
                                        <p:tgtEl>
                                          <p:spTgt spid="22"/>
                                        </p:tgtEl>
                                        <p:attrNameLst>
                                          <p:attrName>ppt_h</p:attrName>
                                        </p:attrNameLst>
                                      </p:cBhvr>
                                      <p:tavLst>
                                        <p:tav tm="0">
                                          <p:val>
                                            <p:strVal val="#ppt_h"/>
                                          </p:val>
                                        </p:tav>
                                        <p:tav tm="100000">
                                          <p:val>
                                            <p:strVal val="#ppt_h"/>
                                          </p:val>
                                        </p:tav>
                                      </p:tavLst>
                                    </p:anim>
                                    <p:animEffect transition="in" filter="fade">
                                      <p:cBhvr>
                                        <p:cTn id="17" dur="1000"/>
                                        <p:tgtEl>
                                          <p:spTgt spid="22"/>
                                        </p:tgtEl>
                                      </p:cBhvr>
                                    </p:animEffect>
                                  </p:childTnLst>
                                </p:cTn>
                              </p:par>
                            </p:childTnLst>
                          </p:cTn>
                        </p:par>
                      </p:childTnLst>
                    </p:cTn>
                  </p:par>
                </p:childTnLst>
              </p:cTn>
              <p:nextCondLst>
                <p:cond evt="onClick" delay="0">
                  <p:tgtEl>
                    <p:spTgt spid="7"/>
                  </p:tgtEl>
                </p:cond>
              </p:nextCondLst>
            </p:seq>
            <p:seq concurrent="1" nextAc="seek">
              <p:cTn id="18" restart="whenNotActive" fill="hold" evtFilter="cancelBubble" nodeType="interactiveSeq">
                <p:stCondLst>
                  <p:cond evt="onClick" delay="0">
                    <p:tgtEl>
                      <p:spTgt spid="8"/>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50" presetClass="entr" presetSubtype="0" decel="10000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1000" fill="hold"/>
                                        <p:tgtEl>
                                          <p:spTgt spid="23"/>
                                        </p:tgtEl>
                                        <p:attrNameLst>
                                          <p:attrName>ppt_w</p:attrName>
                                        </p:attrNameLst>
                                      </p:cBhvr>
                                      <p:tavLst>
                                        <p:tav tm="0">
                                          <p:val>
                                            <p:strVal val="#ppt_w+.3"/>
                                          </p:val>
                                        </p:tav>
                                        <p:tav tm="100000">
                                          <p:val>
                                            <p:strVal val="#ppt_w"/>
                                          </p:val>
                                        </p:tav>
                                      </p:tavLst>
                                    </p:anim>
                                    <p:anim calcmode="lin" valueType="num">
                                      <p:cBhvr>
                                        <p:cTn id="24" dur="1000" fill="hold"/>
                                        <p:tgtEl>
                                          <p:spTgt spid="23"/>
                                        </p:tgtEl>
                                        <p:attrNameLst>
                                          <p:attrName>ppt_h</p:attrName>
                                        </p:attrNameLst>
                                      </p:cBhvr>
                                      <p:tavLst>
                                        <p:tav tm="0">
                                          <p:val>
                                            <p:strVal val="#ppt_h"/>
                                          </p:val>
                                        </p:tav>
                                        <p:tav tm="100000">
                                          <p:val>
                                            <p:strVal val="#ppt_h"/>
                                          </p:val>
                                        </p:tav>
                                      </p:tavLst>
                                    </p:anim>
                                    <p:animEffect transition="in" filter="fade">
                                      <p:cBhvr>
                                        <p:cTn id="25" dur="1000"/>
                                        <p:tgtEl>
                                          <p:spTgt spid="23"/>
                                        </p:tgtEl>
                                      </p:cBhvr>
                                    </p:animEffect>
                                  </p:child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strVal val="#ppt_w+.3"/>
                                          </p:val>
                                        </p:tav>
                                        <p:tav tm="100000">
                                          <p:val>
                                            <p:strVal val="#ppt_w"/>
                                          </p:val>
                                        </p:tav>
                                      </p:tavLst>
                                    </p:anim>
                                    <p:anim calcmode="lin" valueType="num">
                                      <p:cBhvr>
                                        <p:cTn id="32" dur="1000" fill="hold"/>
                                        <p:tgtEl>
                                          <p:spTgt spid="24"/>
                                        </p:tgtEl>
                                        <p:attrNameLst>
                                          <p:attrName>ppt_h</p:attrName>
                                        </p:attrNameLst>
                                      </p:cBhvr>
                                      <p:tavLst>
                                        <p:tav tm="0">
                                          <p:val>
                                            <p:strVal val="#ppt_h"/>
                                          </p:val>
                                        </p:tav>
                                        <p:tav tm="100000">
                                          <p:val>
                                            <p:strVal val="#ppt_h"/>
                                          </p:val>
                                        </p:tav>
                                      </p:tavLst>
                                    </p:anim>
                                    <p:animEffect transition="in" filter="fade">
                                      <p:cBhvr>
                                        <p:cTn id="33" dur="1000"/>
                                        <p:tgtEl>
                                          <p:spTgt spid="24"/>
                                        </p:tgtEl>
                                      </p:cBhvr>
                                    </p:animEffec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10"/>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50" presetClass="entr" presetSubtype="0" decel="10000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1000" fill="hold"/>
                                        <p:tgtEl>
                                          <p:spTgt spid="25"/>
                                        </p:tgtEl>
                                        <p:attrNameLst>
                                          <p:attrName>ppt_w</p:attrName>
                                        </p:attrNameLst>
                                      </p:cBhvr>
                                      <p:tavLst>
                                        <p:tav tm="0">
                                          <p:val>
                                            <p:strVal val="#ppt_w+.3"/>
                                          </p:val>
                                        </p:tav>
                                        <p:tav tm="100000">
                                          <p:val>
                                            <p:strVal val="#ppt_w"/>
                                          </p:val>
                                        </p:tav>
                                      </p:tavLst>
                                    </p:anim>
                                    <p:anim calcmode="lin" valueType="num">
                                      <p:cBhvr>
                                        <p:cTn id="40" dur="1000" fill="hold"/>
                                        <p:tgtEl>
                                          <p:spTgt spid="25"/>
                                        </p:tgtEl>
                                        <p:attrNameLst>
                                          <p:attrName>ppt_h</p:attrName>
                                        </p:attrNameLst>
                                      </p:cBhvr>
                                      <p:tavLst>
                                        <p:tav tm="0">
                                          <p:val>
                                            <p:strVal val="#ppt_h"/>
                                          </p:val>
                                        </p:tav>
                                        <p:tav tm="100000">
                                          <p:val>
                                            <p:strVal val="#ppt_h"/>
                                          </p:val>
                                        </p:tav>
                                      </p:tavLst>
                                    </p:anim>
                                    <p:animEffect transition="in" filter="fade">
                                      <p:cBhvr>
                                        <p:cTn id="41" dur="1000"/>
                                        <p:tgtEl>
                                          <p:spTgt spid="25"/>
                                        </p:tgtEl>
                                      </p:cBhvr>
                                    </p:animEffect>
                                  </p:childTnLst>
                                </p:cTn>
                              </p:par>
                            </p:childTnLst>
                          </p:cTn>
                        </p:par>
                      </p:childTnLst>
                    </p:cTn>
                  </p:par>
                </p:childTnLst>
              </p:cTn>
              <p:nextCondLst>
                <p:cond evt="onClick" delay="0">
                  <p:tgtEl>
                    <p:spTgt spid="10"/>
                  </p:tgtEl>
                </p:cond>
              </p:nextCondLst>
            </p:seq>
            <p:seq concurrent="1" nextAc="seek">
              <p:cTn id="42" restart="whenNotActive" fill="hold" evtFilter="cancelBubble" nodeType="interactiveSeq">
                <p:stCondLst>
                  <p:cond evt="onClick" delay="0">
                    <p:tgtEl>
                      <p:spTgt spid="11"/>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50" presetClass="entr" presetSubtype="0" decel="10000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1000" fill="hold"/>
                                        <p:tgtEl>
                                          <p:spTgt spid="26"/>
                                        </p:tgtEl>
                                        <p:attrNameLst>
                                          <p:attrName>ppt_w</p:attrName>
                                        </p:attrNameLst>
                                      </p:cBhvr>
                                      <p:tavLst>
                                        <p:tav tm="0">
                                          <p:val>
                                            <p:strVal val="#ppt_w+.3"/>
                                          </p:val>
                                        </p:tav>
                                        <p:tav tm="100000">
                                          <p:val>
                                            <p:strVal val="#ppt_w"/>
                                          </p:val>
                                        </p:tav>
                                      </p:tavLst>
                                    </p:anim>
                                    <p:anim calcmode="lin" valueType="num">
                                      <p:cBhvr>
                                        <p:cTn id="48" dur="1000" fill="hold"/>
                                        <p:tgtEl>
                                          <p:spTgt spid="26"/>
                                        </p:tgtEl>
                                        <p:attrNameLst>
                                          <p:attrName>ppt_h</p:attrName>
                                        </p:attrNameLst>
                                      </p:cBhvr>
                                      <p:tavLst>
                                        <p:tav tm="0">
                                          <p:val>
                                            <p:strVal val="#ppt_h"/>
                                          </p:val>
                                        </p:tav>
                                        <p:tav tm="100000">
                                          <p:val>
                                            <p:strVal val="#ppt_h"/>
                                          </p:val>
                                        </p:tav>
                                      </p:tavLst>
                                    </p:anim>
                                    <p:animEffect transition="in" filter="fade">
                                      <p:cBhvr>
                                        <p:cTn id="49" dur="1000"/>
                                        <p:tgtEl>
                                          <p:spTgt spid="26"/>
                                        </p:tgtEl>
                                      </p:cBhvr>
                                    </p:animEffect>
                                  </p:childTnLst>
                                </p:cTn>
                              </p:par>
                            </p:childTnLst>
                          </p:cTn>
                        </p:par>
                      </p:childTnLst>
                    </p:cTn>
                  </p:par>
                </p:childTnLst>
              </p:cTn>
              <p:nextCondLst>
                <p:cond evt="onClick" delay="0">
                  <p:tgtEl>
                    <p:spTgt spid="11"/>
                  </p:tgtEl>
                </p:cond>
              </p:nextCondLst>
            </p:seq>
            <p:seq concurrent="1" nextAc="seek">
              <p:cTn id="50" restart="whenNotActive" fill="hold" evtFilter="cancelBubble" nodeType="interactiveSeq">
                <p:stCondLst>
                  <p:cond evt="onClick" delay="0">
                    <p:tgtEl>
                      <p:spTgt spid="12"/>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50" presetClass="entr" presetSubtype="0" decel="10000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strVal val="#ppt_w+.3"/>
                                          </p:val>
                                        </p:tav>
                                        <p:tav tm="100000">
                                          <p:val>
                                            <p:strVal val="#ppt_w"/>
                                          </p:val>
                                        </p:tav>
                                      </p:tavLst>
                                    </p:anim>
                                    <p:anim calcmode="lin" valueType="num">
                                      <p:cBhvr>
                                        <p:cTn id="56" dur="1000" fill="hold"/>
                                        <p:tgtEl>
                                          <p:spTgt spid="27"/>
                                        </p:tgtEl>
                                        <p:attrNameLst>
                                          <p:attrName>ppt_h</p:attrName>
                                        </p:attrNameLst>
                                      </p:cBhvr>
                                      <p:tavLst>
                                        <p:tav tm="0">
                                          <p:val>
                                            <p:strVal val="#ppt_h"/>
                                          </p:val>
                                        </p:tav>
                                        <p:tav tm="100000">
                                          <p:val>
                                            <p:strVal val="#ppt_h"/>
                                          </p:val>
                                        </p:tav>
                                      </p:tavLst>
                                    </p:anim>
                                    <p:animEffect transition="in" filter="fade">
                                      <p:cBhvr>
                                        <p:cTn id="57" dur="1000"/>
                                        <p:tgtEl>
                                          <p:spTgt spid="27"/>
                                        </p:tgtEl>
                                      </p:cBhvr>
                                    </p:animEffect>
                                  </p:childTnLst>
                                </p:cTn>
                              </p:par>
                            </p:childTnLst>
                          </p:cTn>
                        </p:par>
                      </p:childTnLst>
                    </p:cTn>
                  </p:par>
                </p:childTnLst>
              </p:cTn>
              <p:nextCondLst>
                <p:cond evt="onClick" delay="0">
                  <p:tgtEl>
                    <p:spTgt spid="12"/>
                  </p:tgtEl>
                </p:cond>
              </p:nextCondLst>
            </p:seq>
            <p:seq concurrent="1" nextAc="seek">
              <p:cTn id="58" restart="whenNotActive" fill="hold" evtFilter="cancelBubble" nodeType="interactiveSeq">
                <p:stCondLst>
                  <p:cond evt="onClick" delay="0">
                    <p:tgtEl>
                      <p:spTgt spid="13"/>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50" presetClass="entr" presetSubtype="0" decel="100000" fill="hold" nodeType="click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p:cTn id="63" dur="1000" fill="hold"/>
                                        <p:tgtEl>
                                          <p:spTgt spid="28"/>
                                        </p:tgtEl>
                                        <p:attrNameLst>
                                          <p:attrName>ppt_w</p:attrName>
                                        </p:attrNameLst>
                                      </p:cBhvr>
                                      <p:tavLst>
                                        <p:tav tm="0">
                                          <p:val>
                                            <p:strVal val="#ppt_w+.3"/>
                                          </p:val>
                                        </p:tav>
                                        <p:tav tm="100000">
                                          <p:val>
                                            <p:strVal val="#ppt_w"/>
                                          </p:val>
                                        </p:tav>
                                      </p:tavLst>
                                    </p:anim>
                                    <p:anim calcmode="lin" valueType="num">
                                      <p:cBhvr>
                                        <p:cTn id="64" dur="1000" fill="hold"/>
                                        <p:tgtEl>
                                          <p:spTgt spid="28"/>
                                        </p:tgtEl>
                                        <p:attrNameLst>
                                          <p:attrName>ppt_h</p:attrName>
                                        </p:attrNameLst>
                                      </p:cBhvr>
                                      <p:tavLst>
                                        <p:tav tm="0">
                                          <p:val>
                                            <p:strVal val="#ppt_h"/>
                                          </p:val>
                                        </p:tav>
                                        <p:tav tm="100000">
                                          <p:val>
                                            <p:strVal val="#ppt_h"/>
                                          </p:val>
                                        </p:tav>
                                      </p:tavLst>
                                    </p:anim>
                                    <p:animEffect transition="in" filter="fade">
                                      <p:cBhvr>
                                        <p:cTn id="65" dur="1000"/>
                                        <p:tgtEl>
                                          <p:spTgt spid="28"/>
                                        </p:tgtEl>
                                      </p:cBhvr>
                                    </p:animEffect>
                                  </p:childTnLst>
                                </p:cTn>
                              </p:par>
                            </p:childTnLst>
                          </p:cTn>
                        </p:par>
                      </p:childTnLst>
                    </p:cTn>
                  </p:par>
                </p:childTnLst>
              </p:cTn>
              <p:nextCondLst>
                <p:cond evt="onClick" delay="0">
                  <p:tgtEl>
                    <p:spTgt spid="13"/>
                  </p:tgtEl>
                </p:cond>
              </p:nextCondLst>
            </p:seq>
            <p:seq concurrent="1" nextAc="seek">
              <p:cTn id="66" restart="whenNotActive" fill="hold" evtFilter="cancelBubble" nodeType="interactiveSeq">
                <p:stCondLst>
                  <p:cond evt="onClick" delay="0">
                    <p:tgtEl>
                      <p:spTgt spid="14"/>
                    </p:tgtEl>
                  </p:cond>
                </p:stCondLst>
                <p:endSync evt="end" delay="0">
                  <p:rtn val="all"/>
                </p:endSync>
                <p:childTnLst>
                  <p:par>
                    <p:cTn id="67" fill="hold" nodeType="clickPar">
                      <p:stCondLst>
                        <p:cond delay="0"/>
                      </p:stCondLst>
                      <p:childTnLst>
                        <p:par>
                          <p:cTn id="68" fill="hold" nodeType="withGroup">
                            <p:stCondLst>
                              <p:cond delay="0"/>
                            </p:stCondLst>
                            <p:childTnLst>
                              <p:par>
                                <p:cTn id="69" presetID="50" presetClass="entr" presetSubtype="0" decel="100000" fill="hold" nodeType="click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1000" fill="hold"/>
                                        <p:tgtEl>
                                          <p:spTgt spid="29"/>
                                        </p:tgtEl>
                                        <p:attrNameLst>
                                          <p:attrName>ppt_w</p:attrName>
                                        </p:attrNameLst>
                                      </p:cBhvr>
                                      <p:tavLst>
                                        <p:tav tm="0">
                                          <p:val>
                                            <p:strVal val="#ppt_w+.3"/>
                                          </p:val>
                                        </p:tav>
                                        <p:tav tm="100000">
                                          <p:val>
                                            <p:strVal val="#ppt_w"/>
                                          </p:val>
                                        </p:tav>
                                      </p:tavLst>
                                    </p:anim>
                                    <p:anim calcmode="lin" valueType="num">
                                      <p:cBhvr>
                                        <p:cTn id="72" dur="1000" fill="hold"/>
                                        <p:tgtEl>
                                          <p:spTgt spid="29"/>
                                        </p:tgtEl>
                                        <p:attrNameLst>
                                          <p:attrName>ppt_h</p:attrName>
                                        </p:attrNameLst>
                                      </p:cBhvr>
                                      <p:tavLst>
                                        <p:tav tm="0">
                                          <p:val>
                                            <p:strVal val="#ppt_h"/>
                                          </p:val>
                                        </p:tav>
                                        <p:tav tm="100000">
                                          <p:val>
                                            <p:strVal val="#ppt_h"/>
                                          </p:val>
                                        </p:tav>
                                      </p:tavLst>
                                    </p:anim>
                                    <p:animEffect transition="in" filter="fade">
                                      <p:cBhvr>
                                        <p:cTn id="73" dur="1000"/>
                                        <p:tgtEl>
                                          <p:spTgt spid="29"/>
                                        </p:tgtEl>
                                      </p:cBhvr>
                                    </p:animEffect>
                                  </p:childTnLst>
                                </p:cTn>
                              </p:par>
                            </p:childTnLst>
                          </p:cTn>
                        </p:par>
                      </p:childTnLst>
                    </p:cTn>
                  </p:par>
                </p:childTnLst>
              </p:cTn>
              <p:nextCondLst>
                <p:cond evt="onClick" delay="0">
                  <p:tgtEl>
                    <p:spTgt spid="14"/>
                  </p:tgtEl>
                </p:cond>
              </p:nextCondLst>
            </p:seq>
            <p:seq concurrent="1" nextAc="seek">
              <p:cTn id="74" restart="whenNotActive" fill="hold" evtFilter="cancelBubble" nodeType="interactiveSeq">
                <p:stCondLst>
                  <p:cond evt="onClick" delay="0">
                    <p:tgtEl>
                      <p:spTgt spid="15"/>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50" presetClass="entr" presetSubtype="0" decel="100000" fill="hold" nodeType="click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1000" fill="hold"/>
                                        <p:tgtEl>
                                          <p:spTgt spid="30"/>
                                        </p:tgtEl>
                                        <p:attrNameLst>
                                          <p:attrName>ppt_w</p:attrName>
                                        </p:attrNameLst>
                                      </p:cBhvr>
                                      <p:tavLst>
                                        <p:tav tm="0">
                                          <p:val>
                                            <p:strVal val="#ppt_w+.3"/>
                                          </p:val>
                                        </p:tav>
                                        <p:tav tm="100000">
                                          <p:val>
                                            <p:strVal val="#ppt_w"/>
                                          </p:val>
                                        </p:tav>
                                      </p:tavLst>
                                    </p:anim>
                                    <p:anim calcmode="lin" valueType="num">
                                      <p:cBhvr>
                                        <p:cTn id="80" dur="1000" fill="hold"/>
                                        <p:tgtEl>
                                          <p:spTgt spid="30"/>
                                        </p:tgtEl>
                                        <p:attrNameLst>
                                          <p:attrName>ppt_h</p:attrName>
                                        </p:attrNameLst>
                                      </p:cBhvr>
                                      <p:tavLst>
                                        <p:tav tm="0">
                                          <p:val>
                                            <p:strVal val="#ppt_h"/>
                                          </p:val>
                                        </p:tav>
                                        <p:tav tm="100000">
                                          <p:val>
                                            <p:strVal val="#ppt_h"/>
                                          </p:val>
                                        </p:tav>
                                      </p:tavLst>
                                    </p:anim>
                                    <p:animEffect transition="in" filter="fade">
                                      <p:cBhvr>
                                        <p:cTn id="81" dur="1000"/>
                                        <p:tgtEl>
                                          <p:spTgt spid="30"/>
                                        </p:tgtEl>
                                      </p:cBhvr>
                                    </p:animEffect>
                                  </p:childTnLst>
                                </p:cTn>
                              </p:par>
                            </p:childTnLst>
                          </p:cTn>
                        </p:par>
                      </p:childTnLst>
                    </p:cTn>
                  </p:par>
                </p:childTnLst>
              </p:cTn>
              <p:nextCondLst>
                <p:cond evt="onClick" delay="0">
                  <p:tgtEl>
                    <p:spTgt spid="15"/>
                  </p:tgtEl>
                </p:cond>
              </p:nextCondLst>
            </p:seq>
            <p:seq concurrent="1" nextAc="seek">
              <p:cTn id="82" restart="whenNotActive" fill="hold" evtFilter="cancelBubble" nodeType="interactiveSeq">
                <p:stCondLst>
                  <p:cond evt="onClick" delay="0">
                    <p:tgtEl>
                      <p:spTgt spid="16"/>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50" presetClass="entr" presetSubtype="0" decel="100000" fill="hold" nodeType="click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1000" fill="hold"/>
                                        <p:tgtEl>
                                          <p:spTgt spid="31"/>
                                        </p:tgtEl>
                                        <p:attrNameLst>
                                          <p:attrName>ppt_w</p:attrName>
                                        </p:attrNameLst>
                                      </p:cBhvr>
                                      <p:tavLst>
                                        <p:tav tm="0">
                                          <p:val>
                                            <p:strVal val="#ppt_w+.3"/>
                                          </p:val>
                                        </p:tav>
                                        <p:tav tm="100000">
                                          <p:val>
                                            <p:strVal val="#ppt_w"/>
                                          </p:val>
                                        </p:tav>
                                      </p:tavLst>
                                    </p:anim>
                                    <p:anim calcmode="lin" valueType="num">
                                      <p:cBhvr>
                                        <p:cTn id="88" dur="1000" fill="hold"/>
                                        <p:tgtEl>
                                          <p:spTgt spid="31"/>
                                        </p:tgtEl>
                                        <p:attrNameLst>
                                          <p:attrName>ppt_h</p:attrName>
                                        </p:attrNameLst>
                                      </p:cBhvr>
                                      <p:tavLst>
                                        <p:tav tm="0">
                                          <p:val>
                                            <p:strVal val="#ppt_h"/>
                                          </p:val>
                                        </p:tav>
                                        <p:tav tm="100000">
                                          <p:val>
                                            <p:strVal val="#ppt_h"/>
                                          </p:val>
                                        </p:tav>
                                      </p:tavLst>
                                    </p:anim>
                                    <p:animEffect transition="in" filter="fade">
                                      <p:cBhvr>
                                        <p:cTn id="89" dur="1000"/>
                                        <p:tgtEl>
                                          <p:spTgt spid="31"/>
                                        </p:tgtEl>
                                      </p:cBhvr>
                                    </p:animEffect>
                                  </p:childTnLst>
                                </p:cTn>
                              </p:par>
                            </p:childTnLst>
                          </p:cTn>
                        </p:par>
                      </p:childTnLst>
                    </p:cTn>
                  </p:par>
                </p:childTnLst>
              </p:cTn>
              <p:nextCondLst>
                <p:cond evt="onClick" delay="0">
                  <p:tgtEl>
                    <p:spTgt spid="16"/>
                  </p:tgtEl>
                </p:cond>
              </p:nextCondLst>
            </p:seq>
            <p:seq concurrent="1" nextAc="seek">
              <p:cTn id="90" restart="whenNotActive" fill="hold" evtFilter="cancelBubble" nodeType="interactiveSeq">
                <p:stCondLst>
                  <p:cond evt="onClick" delay="0">
                    <p:tgtEl>
                      <p:spTgt spid="17"/>
                    </p:tgtEl>
                  </p:cond>
                </p:stCondLst>
                <p:endSync evt="end" delay="0">
                  <p:rtn val="all"/>
                </p:endSync>
                <p:childTnLst>
                  <p:par>
                    <p:cTn id="91" fill="hold" nodeType="clickPar">
                      <p:stCondLst>
                        <p:cond delay="0"/>
                      </p:stCondLst>
                      <p:childTnLst>
                        <p:par>
                          <p:cTn id="92" fill="hold" nodeType="withGroup">
                            <p:stCondLst>
                              <p:cond delay="0"/>
                            </p:stCondLst>
                            <p:childTnLst>
                              <p:par>
                                <p:cTn id="93" presetID="50" presetClass="entr" presetSubtype="0" decel="100000" fill="hold" nodeType="clickEffect">
                                  <p:stCondLst>
                                    <p:cond delay="0"/>
                                  </p:stCondLst>
                                  <p:childTnLst>
                                    <p:set>
                                      <p:cBhvr>
                                        <p:cTn id="94" dur="1" fill="hold">
                                          <p:stCondLst>
                                            <p:cond delay="0"/>
                                          </p:stCondLst>
                                        </p:cTn>
                                        <p:tgtEl>
                                          <p:spTgt spid="32"/>
                                        </p:tgtEl>
                                        <p:attrNameLst>
                                          <p:attrName>style.visibility</p:attrName>
                                        </p:attrNameLst>
                                      </p:cBhvr>
                                      <p:to>
                                        <p:strVal val="visible"/>
                                      </p:to>
                                    </p:set>
                                    <p:anim calcmode="lin" valueType="num">
                                      <p:cBhvr>
                                        <p:cTn id="95" dur="1000" fill="hold"/>
                                        <p:tgtEl>
                                          <p:spTgt spid="32"/>
                                        </p:tgtEl>
                                        <p:attrNameLst>
                                          <p:attrName>ppt_w</p:attrName>
                                        </p:attrNameLst>
                                      </p:cBhvr>
                                      <p:tavLst>
                                        <p:tav tm="0">
                                          <p:val>
                                            <p:strVal val="#ppt_w+.3"/>
                                          </p:val>
                                        </p:tav>
                                        <p:tav tm="100000">
                                          <p:val>
                                            <p:strVal val="#ppt_w"/>
                                          </p:val>
                                        </p:tav>
                                      </p:tavLst>
                                    </p:anim>
                                    <p:anim calcmode="lin" valueType="num">
                                      <p:cBhvr>
                                        <p:cTn id="96" dur="1000" fill="hold"/>
                                        <p:tgtEl>
                                          <p:spTgt spid="32"/>
                                        </p:tgtEl>
                                        <p:attrNameLst>
                                          <p:attrName>ppt_h</p:attrName>
                                        </p:attrNameLst>
                                      </p:cBhvr>
                                      <p:tavLst>
                                        <p:tav tm="0">
                                          <p:val>
                                            <p:strVal val="#ppt_h"/>
                                          </p:val>
                                        </p:tav>
                                        <p:tav tm="100000">
                                          <p:val>
                                            <p:strVal val="#ppt_h"/>
                                          </p:val>
                                        </p:tav>
                                      </p:tavLst>
                                    </p:anim>
                                    <p:animEffect transition="in" filter="fade">
                                      <p:cBhvr>
                                        <p:cTn id="97" dur="1000"/>
                                        <p:tgtEl>
                                          <p:spTgt spid="32"/>
                                        </p:tgtEl>
                                      </p:cBhvr>
                                    </p:animEffect>
                                  </p:childTnLst>
                                </p:cTn>
                              </p:par>
                            </p:childTnLst>
                          </p:cTn>
                        </p:par>
                      </p:childTnLst>
                    </p:cTn>
                  </p:par>
                </p:childTnLst>
              </p:cTn>
              <p:nextCondLst>
                <p:cond evt="onClick" delay="0">
                  <p:tgtEl>
                    <p:spTgt spid="17"/>
                  </p:tgtEl>
                </p:cond>
              </p:nextCondLst>
            </p:seq>
            <p:seq concurrent="1" nextAc="seek">
              <p:cTn id="98" restart="whenNotActive" fill="hold" evtFilter="cancelBubble" nodeType="interactiveSeq">
                <p:stCondLst>
                  <p:cond evt="onClick" delay="0">
                    <p:tgtEl>
                      <p:spTgt spid="18"/>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50" presetClass="entr" presetSubtype="0" decel="100000" fill="hold" nodeType="click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1000" fill="hold"/>
                                        <p:tgtEl>
                                          <p:spTgt spid="33"/>
                                        </p:tgtEl>
                                        <p:attrNameLst>
                                          <p:attrName>ppt_w</p:attrName>
                                        </p:attrNameLst>
                                      </p:cBhvr>
                                      <p:tavLst>
                                        <p:tav tm="0">
                                          <p:val>
                                            <p:strVal val="#ppt_w+.3"/>
                                          </p:val>
                                        </p:tav>
                                        <p:tav tm="100000">
                                          <p:val>
                                            <p:strVal val="#ppt_w"/>
                                          </p:val>
                                        </p:tav>
                                      </p:tavLst>
                                    </p:anim>
                                    <p:anim calcmode="lin" valueType="num">
                                      <p:cBhvr>
                                        <p:cTn id="104" dur="1000" fill="hold"/>
                                        <p:tgtEl>
                                          <p:spTgt spid="33"/>
                                        </p:tgtEl>
                                        <p:attrNameLst>
                                          <p:attrName>ppt_h</p:attrName>
                                        </p:attrNameLst>
                                      </p:cBhvr>
                                      <p:tavLst>
                                        <p:tav tm="0">
                                          <p:val>
                                            <p:strVal val="#ppt_h"/>
                                          </p:val>
                                        </p:tav>
                                        <p:tav tm="100000">
                                          <p:val>
                                            <p:strVal val="#ppt_h"/>
                                          </p:val>
                                        </p:tav>
                                      </p:tavLst>
                                    </p:anim>
                                    <p:animEffect transition="in" filter="fade">
                                      <p:cBhvr>
                                        <p:cTn id="105" dur="1000"/>
                                        <p:tgtEl>
                                          <p:spTgt spid="33"/>
                                        </p:tgtEl>
                                      </p:cBhvr>
                                    </p:animEffect>
                                  </p:childTnLst>
                                </p:cTn>
                              </p:par>
                            </p:childTnLst>
                          </p:cTn>
                        </p:par>
                      </p:childTnLst>
                    </p:cTn>
                  </p:par>
                </p:childTnLst>
              </p:cTn>
              <p:nextCondLst>
                <p:cond evt="onClick" delay="0">
                  <p:tgtEl>
                    <p:spTgt spid="18"/>
                  </p:tgtEl>
                </p:cond>
              </p:nextCondLst>
            </p:seq>
            <p:seq concurrent="1" nextAc="seek">
              <p:cTn id="106" restart="whenNotActive" fill="hold" evtFilter="cancelBubble" nodeType="interactiveSeq">
                <p:stCondLst>
                  <p:cond evt="onClick" delay="0">
                    <p:tgtEl>
                      <p:spTgt spid="19"/>
                    </p:tgtEl>
                  </p:cond>
                </p:stCondLst>
                <p:endSync evt="end" delay="0">
                  <p:rtn val="all"/>
                </p:endSync>
                <p:childTnLst>
                  <p:par>
                    <p:cTn id="107" fill="hold" nodeType="clickPar">
                      <p:stCondLst>
                        <p:cond delay="0"/>
                      </p:stCondLst>
                      <p:childTnLst>
                        <p:par>
                          <p:cTn id="108" fill="hold" nodeType="withGroup">
                            <p:stCondLst>
                              <p:cond delay="0"/>
                            </p:stCondLst>
                            <p:childTnLst>
                              <p:par>
                                <p:cTn id="109" presetID="50" presetClass="entr" presetSubtype="0" decel="100000" fill="hold" nodeType="clickEffect">
                                  <p:stCondLst>
                                    <p:cond delay="0"/>
                                  </p:stCondLst>
                                  <p:childTnLst>
                                    <p:set>
                                      <p:cBhvr>
                                        <p:cTn id="110" dur="1" fill="hold">
                                          <p:stCondLst>
                                            <p:cond delay="0"/>
                                          </p:stCondLst>
                                        </p:cTn>
                                        <p:tgtEl>
                                          <p:spTgt spid="34"/>
                                        </p:tgtEl>
                                        <p:attrNameLst>
                                          <p:attrName>style.visibility</p:attrName>
                                        </p:attrNameLst>
                                      </p:cBhvr>
                                      <p:to>
                                        <p:strVal val="visible"/>
                                      </p:to>
                                    </p:set>
                                    <p:anim calcmode="lin" valueType="num">
                                      <p:cBhvr>
                                        <p:cTn id="111" dur="1000" fill="hold"/>
                                        <p:tgtEl>
                                          <p:spTgt spid="34"/>
                                        </p:tgtEl>
                                        <p:attrNameLst>
                                          <p:attrName>ppt_w</p:attrName>
                                        </p:attrNameLst>
                                      </p:cBhvr>
                                      <p:tavLst>
                                        <p:tav tm="0">
                                          <p:val>
                                            <p:strVal val="#ppt_w+.3"/>
                                          </p:val>
                                        </p:tav>
                                        <p:tav tm="100000">
                                          <p:val>
                                            <p:strVal val="#ppt_w"/>
                                          </p:val>
                                        </p:tav>
                                      </p:tavLst>
                                    </p:anim>
                                    <p:anim calcmode="lin" valueType="num">
                                      <p:cBhvr>
                                        <p:cTn id="112" dur="1000" fill="hold"/>
                                        <p:tgtEl>
                                          <p:spTgt spid="34"/>
                                        </p:tgtEl>
                                        <p:attrNameLst>
                                          <p:attrName>ppt_h</p:attrName>
                                        </p:attrNameLst>
                                      </p:cBhvr>
                                      <p:tavLst>
                                        <p:tav tm="0">
                                          <p:val>
                                            <p:strVal val="#ppt_h"/>
                                          </p:val>
                                        </p:tav>
                                        <p:tav tm="100000">
                                          <p:val>
                                            <p:strVal val="#ppt_h"/>
                                          </p:val>
                                        </p:tav>
                                      </p:tavLst>
                                    </p:anim>
                                    <p:animEffect transition="in" filter="fade">
                                      <p:cBhvr>
                                        <p:cTn id="113" dur="1000"/>
                                        <p:tgtEl>
                                          <p:spTgt spid="34"/>
                                        </p:tgtEl>
                                      </p:cBhvr>
                                    </p:animEffect>
                                  </p:childTnLst>
                                </p:cTn>
                              </p:par>
                            </p:childTnLst>
                          </p:cTn>
                        </p:par>
                      </p:childTnLst>
                    </p:cTn>
                  </p:par>
                </p:childTnLst>
              </p:cTn>
              <p:nextCondLst>
                <p:cond evt="onClick" delay="0">
                  <p:tgtEl>
                    <p:spTgt spid="19"/>
                  </p:tgtEl>
                </p:cond>
              </p:nextCondLst>
            </p:seq>
            <p:seq concurrent="1" nextAc="seek">
              <p:cTn id="114" restart="whenNotActive" fill="hold" evtFilter="cancelBubble" nodeType="interactiveSeq">
                <p:stCondLst>
                  <p:cond evt="onClick" delay="0">
                    <p:tgtEl>
                      <p:spTgt spid="20"/>
                    </p:tgtEl>
                  </p:cond>
                </p:stCondLst>
                <p:endSync evt="end" delay="0">
                  <p:rtn val="all"/>
                </p:endSync>
                <p:childTnLst>
                  <p:par>
                    <p:cTn id="115" fill="hold" nodeType="clickPar">
                      <p:stCondLst>
                        <p:cond delay="0"/>
                      </p:stCondLst>
                      <p:childTnLst>
                        <p:par>
                          <p:cTn id="116" fill="hold" nodeType="withGroup">
                            <p:stCondLst>
                              <p:cond delay="0"/>
                            </p:stCondLst>
                            <p:childTnLst>
                              <p:par>
                                <p:cTn id="117" presetID="50" presetClass="entr" presetSubtype="0" decel="100000" fill="hold" nodeType="clickEffect">
                                  <p:stCondLst>
                                    <p:cond delay="0"/>
                                  </p:stCondLst>
                                  <p:childTnLst>
                                    <p:set>
                                      <p:cBhvr>
                                        <p:cTn id="118" dur="1" fill="hold">
                                          <p:stCondLst>
                                            <p:cond delay="0"/>
                                          </p:stCondLst>
                                        </p:cTn>
                                        <p:tgtEl>
                                          <p:spTgt spid="35"/>
                                        </p:tgtEl>
                                        <p:attrNameLst>
                                          <p:attrName>style.visibility</p:attrName>
                                        </p:attrNameLst>
                                      </p:cBhvr>
                                      <p:to>
                                        <p:strVal val="visible"/>
                                      </p:to>
                                    </p:set>
                                    <p:anim calcmode="lin" valueType="num">
                                      <p:cBhvr>
                                        <p:cTn id="119" dur="1000" fill="hold"/>
                                        <p:tgtEl>
                                          <p:spTgt spid="35"/>
                                        </p:tgtEl>
                                        <p:attrNameLst>
                                          <p:attrName>ppt_w</p:attrName>
                                        </p:attrNameLst>
                                      </p:cBhvr>
                                      <p:tavLst>
                                        <p:tav tm="0">
                                          <p:val>
                                            <p:strVal val="#ppt_w+.3"/>
                                          </p:val>
                                        </p:tav>
                                        <p:tav tm="100000">
                                          <p:val>
                                            <p:strVal val="#ppt_w"/>
                                          </p:val>
                                        </p:tav>
                                      </p:tavLst>
                                    </p:anim>
                                    <p:anim calcmode="lin" valueType="num">
                                      <p:cBhvr>
                                        <p:cTn id="120" dur="1000" fill="hold"/>
                                        <p:tgtEl>
                                          <p:spTgt spid="35"/>
                                        </p:tgtEl>
                                        <p:attrNameLst>
                                          <p:attrName>ppt_h</p:attrName>
                                        </p:attrNameLst>
                                      </p:cBhvr>
                                      <p:tavLst>
                                        <p:tav tm="0">
                                          <p:val>
                                            <p:strVal val="#ppt_h"/>
                                          </p:val>
                                        </p:tav>
                                        <p:tav tm="100000">
                                          <p:val>
                                            <p:strVal val="#ppt_h"/>
                                          </p:val>
                                        </p:tav>
                                      </p:tavLst>
                                    </p:anim>
                                    <p:animEffect transition="in" filter="fade">
                                      <p:cBhvr>
                                        <p:cTn id="121" dur="1000"/>
                                        <p:tgtEl>
                                          <p:spTgt spid="35"/>
                                        </p:tgtEl>
                                      </p:cBhvr>
                                    </p:animEffect>
                                  </p:childTnLst>
                                </p:cTn>
                              </p:par>
                            </p:childTnLst>
                          </p:cTn>
                        </p:par>
                      </p:childTnLst>
                    </p:cTn>
                  </p:par>
                </p:childTnLst>
              </p:cTn>
              <p:nextCondLst>
                <p:cond evt="onClick" delay="0">
                  <p:tgtEl>
                    <p:spTgt spid="20"/>
                  </p:tgtEl>
                </p:cond>
              </p:nextCondLst>
            </p:seq>
            <p:seq concurrent="1" nextAc="seek">
              <p:cTn id="122" restart="whenNotActive" fill="hold" evtFilter="cancelBubble" nodeType="interactiveSeq">
                <p:stCondLst>
                  <p:cond evt="onClick" delay="0">
                    <p:tgtEl>
                      <p:spTgt spid="21"/>
                    </p:tgtEl>
                  </p:cond>
                </p:stCondLst>
                <p:endSync evt="end" delay="0">
                  <p:rtn val="all"/>
                </p:endSync>
                <p:childTnLst>
                  <p:par>
                    <p:cTn id="123" fill="hold" nodeType="clickPar">
                      <p:stCondLst>
                        <p:cond delay="0"/>
                      </p:stCondLst>
                      <p:childTnLst>
                        <p:par>
                          <p:cTn id="124" fill="hold" nodeType="withGroup">
                            <p:stCondLst>
                              <p:cond delay="0"/>
                            </p:stCondLst>
                            <p:childTnLst>
                              <p:par>
                                <p:cTn id="125" presetID="50" presetClass="entr" presetSubtype="0" decel="100000" fill="hold" nodeType="clickEffect">
                                  <p:stCondLst>
                                    <p:cond delay="0"/>
                                  </p:stCondLst>
                                  <p:childTnLst>
                                    <p:set>
                                      <p:cBhvr>
                                        <p:cTn id="126" dur="1" fill="hold">
                                          <p:stCondLst>
                                            <p:cond delay="0"/>
                                          </p:stCondLst>
                                        </p:cTn>
                                        <p:tgtEl>
                                          <p:spTgt spid="36"/>
                                        </p:tgtEl>
                                        <p:attrNameLst>
                                          <p:attrName>style.visibility</p:attrName>
                                        </p:attrNameLst>
                                      </p:cBhvr>
                                      <p:to>
                                        <p:strVal val="visible"/>
                                      </p:to>
                                    </p:set>
                                    <p:anim calcmode="lin" valueType="num">
                                      <p:cBhvr>
                                        <p:cTn id="127" dur="1000" fill="hold"/>
                                        <p:tgtEl>
                                          <p:spTgt spid="36"/>
                                        </p:tgtEl>
                                        <p:attrNameLst>
                                          <p:attrName>ppt_w</p:attrName>
                                        </p:attrNameLst>
                                      </p:cBhvr>
                                      <p:tavLst>
                                        <p:tav tm="0">
                                          <p:val>
                                            <p:strVal val="#ppt_w+.3"/>
                                          </p:val>
                                        </p:tav>
                                        <p:tav tm="100000">
                                          <p:val>
                                            <p:strVal val="#ppt_w"/>
                                          </p:val>
                                        </p:tav>
                                      </p:tavLst>
                                    </p:anim>
                                    <p:anim calcmode="lin" valueType="num">
                                      <p:cBhvr>
                                        <p:cTn id="128" dur="1000" fill="hold"/>
                                        <p:tgtEl>
                                          <p:spTgt spid="36"/>
                                        </p:tgtEl>
                                        <p:attrNameLst>
                                          <p:attrName>ppt_h</p:attrName>
                                        </p:attrNameLst>
                                      </p:cBhvr>
                                      <p:tavLst>
                                        <p:tav tm="0">
                                          <p:val>
                                            <p:strVal val="#ppt_h"/>
                                          </p:val>
                                        </p:tav>
                                        <p:tav tm="100000">
                                          <p:val>
                                            <p:strVal val="#ppt_h"/>
                                          </p:val>
                                        </p:tav>
                                      </p:tavLst>
                                    </p:anim>
                                    <p:animEffect transition="in" filter="fade">
                                      <p:cBhvr>
                                        <p:cTn id="129" dur="1000"/>
                                        <p:tgtEl>
                                          <p:spTgt spid="36"/>
                                        </p:tgtEl>
                                      </p:cBhvr>
                                    </p:animEffect>
                                  </p:childTnLst>
                                </p:cTn>
                              </p:par>
                            </p:childTnLst>
                          </p:cTn>
                        </p:par>
                      </p:childTnLst>
                    </p:cTn>
                  </p:par>
                </p:childTnLst>
              </p:cTn>
              <p:nextCondLst>
                <p:cond evt="onClick" delay="0">
                  <p:tgtEl>
                    <p:spTgt spid="21"/>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smtClean="0"/>
              <a:t>Completa la frase</a:t>
            </a:r>
            <a:endParaRPr lang="en-US" smtClean="0"/>
          </a:p>
        </p:txBody>
      </p:sp>
      <p:sp>
        <p:nvSpPr>
          <p:cNvPr id="27651" name="Content Placeholder 2"/>
          <p:cNvSpPr>
            <a:spLocks noGrp="1"/>
          </p:cNvSpPr>
          <p:nvPr>
            <p:ph idx="1"/>
          </p:nvPr>
        </p:nvSpPr>
        <p:spPr/>
        <p:txBody>
          <a:bodyPr/>
          <a:lstStyle/>
          <a:p>
            <a:r>
              <a:rPr lang="en-GB" dirty="0" smtClean="0">
                <a:latin typeface="Calibri" pitchFamily="34" charset="0"/>
              </a:rPr>
              <a:t>Las </a:t>
            </a:r>
            <a:r>
              <a:rPr lang="en-GB" dirty="0" err="1" smtClean="0">
                <a:latin typeface="Calibri" pitchFamily="34" charset="0"/>
              </a:rPr>
              <a:t>gallinas</a:t>
            </a:r>
            <a:r>
              <a:rPr lang="en-GB" dirty="0" smtClean="0">
                <a:latin typeface="Calibri" pitchFamily="34" charset="0"/>
              </a:rPr>
              <a:t> </a:t>
            </a:r>
            <a:r>
              <a:rPr lang="en-GB" dirty="0" err="1" smtClean="0">
                <a:latin typeface="Calibri" pitchFamily="34" charset="0"/>
              </a:rPr>
              <a:t>producen</a:t>
            </a:r>
            <a:r>
              <a:rPr lang="en-GB" dirty="0" smtClean="0">
                <a:latin typeface="Calibri" pitchFamily="34" charset="0"/>
              </a:rPr>
              <a:t> ………………….</a:t>
            </a:r>
          </a:p>
          <a:p>
            <a:r>
              <a:rPr lang="en-GB" dirty="0" smtClean="0">
                <a:latin typeface="Calibri" pitchFamily="34" charset="0"/>
              </a:rPr>
              <a:t>De </a:t>
            </a:r>
            <a:r>
              <a:rPr lang="en-GB" dirty="0" err="1" smtClean="0">
                <a:latin typeface="Calibri" pitchFamily="34" charset="0"/>
              </a:rPr>
              <a:t>las</a:t>
            </a:r>
            <a:r>
              <a:rPr lang="en-GB" dirty="0" smtClean="0">
                <a:latin typeface="Calibri" pitchFamily="34" charset="0"/>
              </a:rPr>
              <a:t> </a:t>
            </a:r>
            <a:r>
              <a:rPr lang="en-GB" dirty="0" err="1" smtClean="0">
                <a:latin typeface="Calibri" pitchFamily="34" charset="0"/>
              </a:rPr>
              <a:t>vacas</a:t>
            </a:r>
            <a:r>
              <a:rPr lang="en-GB" dirty="0" smtClean="0">
                <a:latin typeface="Calibri" pitchFamily="34" charset="0"/>
              </a:rPr>
              <a:t> se </a:t>
            </a:r>
            <a:r>
              <a:rPr lang="en-GB" dirty="0" err="1" smtClean="0">
                <a:latin typeface="Calibri" pitchFamily="34" charset="0"/>
              </a:rPr>
              <a:t>obtiene</a:t>
            </a:r>
            <a:r>
              <a:rPr lang="en-GB" dirty="0" smtClean="0">
                <a:latin typeface="Calibri" pitchFamily="34" charset="0"/>
              </a:rPr>
              <a:t> la ……………. y el ……………</a:t>
            </a:r>
          </a:p>
          <a:p>
            <a:r>
              <a:rPr lang="en-GB" dirty="0" err="1" smtClean="0">
                <a:latin typeface="Calibri" pitchFamily="34" charset="0"/>
              </a:rPr>
              <a:t>También</a:t>
            </a:r>
            <a:r>
              <a:rPr lang="en-GB" dirty="0" smtClean="0">
                <a:latin typeface="Calibri" pitchFamily="34" charset="0"/>
              </a:rPr>
              <a:t> </a:t>
            </a:r>
            <a:r>
              <a:rPr lang="en-GB" dirty="0" err="1" smtClean="0">
                <a:latin typeface="Calibri" pitchFamily="34" charset="0"/>
              </a:rPr>
              <a:t>las</a:t>
            </a:r>
            <a:r>
              <a:rPr lang="en-GB" dirty="0" smtClean="0">
                <a:latin typeface="Calibri" pitchFamily="34" charset="0"/>
              </a:rPr>
              <a:t> </a:t>
            </a:r>
            <a:r>
              <a:rPr lang="en-GB" dirty="0" err="1" smtClean="0">
                <a:latin typeface="Calibri" pitchFamily="34" charset="0"/>
              </a:rPr>
              <a:t>cabras</a:t>
            </a:r>
            <a:r>
              <a:rPr lang="en-GB" dirty="0" smtClean="0">
                <a:latin typeface="Calibri" pitchFamily="34" charset="0"/>
              </a:rPr>
              <a:t> y los </a:t>
            </a:r>
            <a:r>
              <a:rPr lang="en-GB" dirty="0" err="1" smtClean="0">
                <a:latin typeface="Calibri" pitchFamily="34" charset="0"/>
              </a:rPr>
              <a:t>camellos</a:t>
            </a:r>
            <a:r>
              <a:rPr lang="en-GB" dirty="0" smtClean="0">
                <a:latin typeface="Calibri" pitchFamily="34" charset="0"/>
              </a:rPr>
              <a:t> </a:t>
            </a:r>
            <a:r>
              <a:rPr lang="en-GB" dirty="0" err="1" smtClean="0">
                <a:latin typeface="Calibri" pitchFamily="34" charset="0"/>
              </a:rPr>
              <a:t>producen</a:t>
            </a:r>
            <a:r>
              <a:rPr lang="en-GB" dirty="0" smtClean="0">
                <a:latin typeface="Calibri" pitchFamily="34" charset="0"/>
              </a:rPr>
              <a:t>……………</a:t>
            </a:r>
          </a:p>
          <a:p>
            <a:pPr algn="ctr"/>
            <a:r>
              <a:rPr lang="en-GB" dirty="0" smtClean="0">
                <a:latin typeface="Calibri" pitchFamily="34" charset="0"/>
              </a:rPr>
              <a:t>El </a:t>
            </a:r>
            <a:r>
              <a:rPr lang="en-GB" dirty="0" err="1" smtClean="0">
                <a:latin typeface="Calibri" pitchFamily="34" charset="0"/>
              </a:rPr>
              <a:t>tomate</a:t>
            </a:r>
            <a:r>
              <a:rPr lang="en-GB" dirty="0" smtClean="0">
                <a:latin typeface="Calibri" pitchFamily="34" charset="0"/>
              </a:rPr>
              <a:t> no </a:t>
            </a:r>
            <a:r>
              <a:rPr lang="en-GB" dirty="0" err="1" smtClean="0">
                <a:latin typeface="Calibri" pitchFamily="34" charset="0"/>
              </a:rPr>
              <a:t>es</a:t>
            </a:r>
            <a:r>
              <a:rPr lang="en-GB" dirty="0" smtClean="0">
                <a:latin typeface="Calibri" pitchFamily="34" charset="0"/>
              </a:rPr>
              <a:t> </a:t>
            </a:r>
            <a:r>
              <a:rPr lang="en-GB" dirty="0" err="1" smtClean="0">
                <a:latin typeface="Calibri" pitchFamily="34" charset="0"/>
              </a:rPr>
              <a:t>una</a:t>
            </a:r>
            <a:r>
              <a:rPr lang="en-GB" dirty="0" smtClean="0">
                <a:latin typeface="Calibri" pitchFamily="34" charset="0"/>
              </a:rPr>
              <a:t> </a:t>
            </a:r>
            <a:r>
              <a:rPr lang="en-GB" dirty="0" err="1" smtClean="0">
                <a:latin typeface="Calibri" pitchFamily="34" charset="0"/>
              </a:rPr>
              <a:t>verdura</a:t>
            </a:r>
            <a:endParaRPr lang="en-US" dirty="0">
              <a:latin typeface="Calibri" pitchFamily="34" charset="0"/>
            </a:endParaRPr>
          </a:p>
          <a:p>
            <a:r>
              <a:rPr lang="en-GB" dirty="0" smtClean="0">
                <a:latin typeface="Calibri" pitchFamily="34" charset="0"/>
              </a:rPr>
              <a:t> </a:t>
            </a:r>
            <a:r>
              <a:rPr lang="en-GB" dirty="0" err="1" smtClean="0">
                <a:latin typeface="Calibri" pitchFamily="34" charset="0"/>
              </a:rPr>
              <a:t>sino</a:t>
            </a:r>
            <a:r>
              <a:rPr lang="en-GB" dirty="0" smtClean="0">
                <a:latin typeface="Calibri" pitchFamily="34" charset="0"/>
              </a:rPr>
              <a:t> </a:t>
            </a:r>
            <a:r>
              <a:rPr lang="en-GB" dirty="0" err="1" smtClean="0">
                <a:latin typeface="Calibri" pitchFamily="34" charset="0"/>
              </a:rPr>
              <a:t>una</a:t>
            </a:r>
            <a:r>
              <a:rPr lang="en-GB" dirty="0" smtClean="0">
                <a:latin typeface="Calibri" pitchFamily="34" charset="0"/>
              </a:rPr>
              <a:t> …………….</a:t>
            </a:r>
          </a:p>
          <a:p>
            <a:r>
              <a:rPr lang="en-GB" dirty="0" smtClean="0">
                <a:latin typeface="Calibri" pitchFamily="34" charset="0"/>
              </a:rPr>
              <a:t>El pan se </a:t>
            </a:r>
            <a:r>
              <a:rPr lang="en-GB" dirty="0" err="1" smtClean="0">
                <a:latin typeface="Calibri" pitchFamily="34" charset="0"/>
              </a:rPr>
              <a:t>hace</a:t>
            </a:r>
            <a:r>
              <a:rPr lang="en-GB" dirty="0" smtClean="0">
                <a:latin typeface="Calibri" pitchFamily="34" charset="0"/>
              </a:rPr>
              <a:t> con la …………….</a:t>
            </a:r>
          </a:p>
          <a:p>
            <a:endParaRPr lang="en-US" dirty="0" smtClean="0">
              <a:latin typeface="Calibri" pitchFamily="34" charset="0"/>
            </a:endParaRPr>
          </a:p>
        </p:txBody>
      </p:sp>
      <p:sp>
        <p:nvSpPr>
          <p:cNvPr id="4" name="TextBox 3"/>
          <p:cNvSpPr txBox="1">
            <a:spLocks noChangeArrowheads="1"/>
          </p:cNvSpPr>
          <p:nvPr/>
        </p:nvSpPr>
        <p:spPr bwMode="auto">
          <a:xfrm>
            <a:off x="4643438" y="1357313"/>
            <a:ext cx="2071687" cy="523875"/>
          </a:xfrm>
          <a:prstGeom prst="rect">
            <a:avLst/>
          </a:prstGeom>
          <a:noFill/>
          <a:ln w="57150">
            <a:solidFill>
              <a:srgbClr val="00CC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a:t>huevos</a:t>
            </a:r>
            <a:endParaRPr lang="en-US"/>
          </a:p>
        </p:txBody>
      </p:sp>
      <p:sp>
        <p:nvSpPr>
          <p:cNvPr id="5" name="TextBox 4"/>
          <p:cNvSpPr txBox="1">
            <a:spLocks noChangeArrowheads="1"/>
          </p:cNvSpPr>
          <p:nvPr/>
        </p:nvSpPr>
        <p:spPr bwMode="auto">
          <a:xfrm>
            <a:off x="5143500" y="2071688"/>
            <a:ext cx="1571625" cy="523875"/>
          </a:xfrm>
          <a:prstGeom prst="rect">
            <a:avLst/>
          </a:prstGeom>
          <a:noFill/>
          <a:ln w="57150">
            <a:solidFill>
              <a:srgbClr val="00CC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a:t>leche</a:t>
            </a:r>
            <a:endParaRPr lang="en-US"/>
          </a:p>
        </p:txBody>
      </p:sp>
      <p:sp>
        <p:nvSpPr>
          <p:cNvPr id="6" name="TextBox 5"/>
          <p:cNvSpPr txBox="1">
            <a:spLocks noChangeArrowheads="1"/>
          </p:cNvSpPr>
          <p:nvPr/>
        </p:nvSpPr>
        <p:spPr bwMode="auto">
          <a:xfrm>
            <a:off x="1000125" y="2643188"/>
            <a:ext cx="1428750" cy="523875"/>
          </a:xfrm>
          <a:prstGeom prst="rect">
            <a:avLst/>
          </a:prstGeom>
          <a:noFill/>
          <a:ln w="57150">
            <a:solidFill>
              <a:srgbClr val="00CC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a:t>queso</a:t>
            </a:r>
            <a:endParaRPr lang="en-US"/>
          </a:p>
        </p:txBody>
      </p:sp>
      <p:sp>
        <p:nvSpPr>
          <p:cNvPr id="7" name="TextBox 6"/>
          <p:cNvSpPr txBox="1">
            <a:spLocks noChangeArrowheads="1"/>
          </p:cNvSpPr>
          <p:nvPr/>
        </p:nvSpPr>
        <p:spPr bwMode="auto">
          <a:xfrm>
            <a:off x="2571750" y="3643313"/>
            <a:ext cx="1428750" cy="523875"/>
          </a:xfrm>
          <a:prstGeom prst="rect">
            <a:avLst/>
          </a:prstGeom>
          <a:noFill/>
          <a:ln w="57150">
            <a:solidFill>
              <a:srgbClr val="00CC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a:t>leche</a:t>
            </a:r>
            <a:endParaRPr lang="en-US"/>
          </a:p>
        </p:txBody>
      </p:sp>
      <p:sp>
        <p:nvSpPr>
          <p:cNvPr id="8" name="TextBox 7"/>
          <p:cNvSpPr txBox="1">
            <a:spLocks noChangeArrowheads="1"/>
          </p:cNvSpPr>
          <p:nvPr/>
        </p:nvSpPr>
        <p:spPr bwMode="auto">
          <a:xfrm>
            <a:off x="2421515" y="4793592"/>
            <a:ext cx="1428750" cy="523875"/>
          </a:xfrm>
          <a:prstGeom prst="rect">
            <a:avLst/>
          </a:prstGeom>
          <a:noFill/>
          <a:ln w="57150">
            <a:solidFill>
              <a:srgbClr val="00CC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a:t>fruta</a:t>
            </a:r>
            <a:endParaRPr lang="en-US"/>
          </a:p>
        </p:txBody>
      </p:sp>
      <p:sp>
        <p:nvSpPr>
          <p:cNvPr id="9" name="TextBox 8"/>
          <p:cNvSpPr txBox="1">
            <a:spLocks noChangeArrowheads="1"/>
          </p:cNvSpPr>
          <p:nvPr/>
        </p:nvSpPr>
        <p:spPr bwMode="auto">
          <a:xfrm>
            <a:off x="4429125" y="5214938"/>
            <a:ext cx="1428750" cy="523875"/>
          </a:xfrm>
          <a:prstGeom prst="rect">
            <a:avLst/>
          </a:prstGeom>
          <a:noFill/>
          <a:ln w="57150">
            <a:solidFill>
              <a:srgbClr val="00CC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a:t>harina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3"/>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3"/>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3"/>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strVal val="#ppt_w+.3"/>
                                          </p:val>
                                        </p:tav>
                                        <p:tav tm="100000">
                                          <p:val>
                                            <p:strVal val="#ppt_w"/>
                                          </p:val>
                                        </p:tav>
                                      </p:tavLst>
                                    </p:anim>
                                    <p:anim calcmode="lin" valueType="num">
                                      <p:cBhvr>
                                        <p:cTn id="36" dur="1000" fill="hold"/>
                                        <p:tgtEl>
                                          <p:spTgt spid="8"/>
                                        </p:tgtEl>
                                        <p:attrNameLst>
                                          <p:attrName>ppt_h</p:attrName>
                                        </p:attrNameLst>
                                      </p:cBhvr>
                                      <p:tavLst>
                                        <p:tav tm="0">
                                          <p:val>
                                            <p:strVal val="#ppt_h"/>
                                          </p:val>
                                        </p:tav>
                                        <p:tav tm="100000">
                                          <p:val>
                                            <p:strVal val="#ppt_h"/>
                                          </p:val>
                                        </p:tav>
                                      </p:tavLst>
                                    </p:anim>
                                    <p:animEffect transition="in" filter="fade">
                                      <p:cBhvr>
                                        <p:cTn id="37" dur="10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strVal val="#ppt_w+.3"/>
                                          </p:val>
                                        </p:tav>
                                        <p:tav tm="100000">
                                          <p:val>
                                            <p:strVal val="#ppt_w"/>
                                          </p:val>
                                        </p:tav>
                                      </p:tavLst>
                                    </p:anim>
                                    <p:anim calcmode="lin" valueType="num">
                                      <p:cBhvr>
                                        <p:cTn id="43" dur="1000" fill="hold"/>
                                        <p:tgtEl>
                                          <p:spTgt spid="9"/>
                                        </p:tgtEl>
                                        <p:attrNameLst>
                                          <p:attrName>ppt_h</p:attrName>
                                        </p:attrNameLst>
                                      </p:cBhvr>
                                      <p:tavLst>
                                        <p:tav tm="0">
                                          <p:val>
                                            <p:strVal val="#ppt_h"/>
                                          </p:val>
                                        </p:tav>
                                        <p:tav tm="100000">
                                          <p:val>
                                            <p:strVal val="#ppt_h"/>
                                          </p:val>
                                        </p:tav>
                                      </p:tavLst>
                                    </p:anim>
                                    <p:animEffect transition="in" filter="fade">
                                      <p:cBhvr>
                                        <p:cTn id="4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2268538" y="260350"/>
            <a:ext cx="41767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algn="l" eaLnBrk="1" hangingPunct="1">
              <a:spcBef>
                <a:spcPct val="50000"/>
              </a:spcBef>
            </a:pPr>
            <a:r>
              <a:rPr lang="en-GB" sz="3600" b="1">
                <a:solidFill>
                  <a:srgbClr val="FFFF99"/>
                </a:solidFill>
              </a:rPr>
              <a:t>¿Qué país es?</a:t>
            </a:r>
          </a:p>
        </p:txBody>
      </p:sp>
      <p:pic>
        <p:nvPicPr>
          <p:cNvPr id="3075" name="Picture 5" descr="01_Allemag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071563"/>
            <a:ext cx="6516687" cy="431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7"/>
          <p:cNvSpPr>
            <a:spLocks noChangeArrowheads="1"/>
          </p:cNvSpPr>
          <p:nvPr/>
        </p:nvSpPr>
        <p:spPr bwMode="auto">
          <a:xfrm>
            <a:off x="6786563" y="1071563"/>
            <a:ext cx="3432175"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fr-CA" sz="2000" b="1">
                <a:solidFill>
                  <a:srgbClr val="FFFF99"/>
                </a:solidFill>
              </a:rPr>
              <a:t>Los Estados Unidos</a:t>
            </a:r>
            <a:r>
              <a:rPr lang="fr-CA" b="1">
                <a:solidFill>
                  <a:srgbClr val="FFFF99"/>
                </a:solidFill>
              </a:rPr>
              <a:t/>
            </a:r>
            <a:br>
              <a:rPr lang="fr-CA" b="1">
                <a:solidFill>
                  <a:srgbClr val="FFFF99"/>
                </a:solidFill>
              </a:rPr>
            </a:br>
            <a:r>
              <a:rPr lang="fr-CA" b="1">
                <a:solidFill>
                  <a:srgbClr val="FFFF99"/>
                </a:solidFill>
              </a:rPr>
              <a:t>México</a:t>
            </a:r>
            <a:br>
              <a:rPr lang="fr-CA" b="1">
                <a:solidFill>
                  <a:srgbClr val="FFFF99"/>
                </a:solidFill>
              </a:rPr>
            </a:br>
            <a:r>
              <a:rPr lang="fr-CA" b="1">
                <a:solidFill>
                  <a:srgbClr val="FFFF99"/>
                </a:solidFill>
              </a:rPr>
              <a:t>Ecuador</a:t>
            </a:r>
            <a:br>
              <a:rPr lang="fr-CA" b="1">
                <a:solidFill>
                  <a:srgbClr val="FFFF99"/>
                </a:solidFill>
              </a:rPr>
            </a:br>
            <a:r>
              <a:rPr lang="fr-CA" b="1">
                <a:solidFill>
                  <a:srgbClr val="FFFF99"/>
                </a:solidFill>
              </a:rPr>
              <a:t>Inglaterra</a:t>
            </a:r>
            <a:br>
              <a:rPr lang="fr-CA" b="1">
                <a:solidFill>
                  <a:srgbClr val="FFFF99"/>
                </a:solidFill>
              </a:rPr>
            </a:br>
            <a:r>
              <a:rPr lang="fr-CA" b="1">
                <a:solidFill>
                  <a:srgbClr val="FFFF99"/>
                </a:solidFill>
              </a:rPr>
              <a:t>Polonia</a:t>
            </a:r>
            <a:br>
              <a:rPr lang="fr-CA" b="1">
                <a:solidFill>
                  <a:srgbClr val="FFFF99"/>
                </a:solidFill>
              </a:rPr>
            </a:br>
            <a:r>
              <a:rPr lang="fr-CA" b="1">
                <a:solidFill>
                  <a:srgbClr val="FFFF99"/>
                </a:solidFill>
              </a:rPr>
              <a:t>Alemania</a:t>
            </a:r>
            <a:br>
              <a:rPr lang="fr-CA" b="1">
                <a:solidFill>
                  <a:srgbClr val="FFFF99"/>
                </a:solidFill>
              </a:rPr>
            </a:br>
            <a:r>
              <a:rPr lang="fr-CA" b="1">
                <a:solidFill>
                  <a:srgbClr val="FFFF99"/>
                </a:solidFill>
              </a:rPr>
              <a:t>Italia</a:t>
            </a:r>
            <a:br>
              <a:rPr lang="fr-CA" b="1">
                <a:solidFill>
                  <a:srgbClr val="FFFF99"/>
                </a:solidFill>
              </a:rPr>
            </a:br>
            <a:r>
              <a:rPr lang="fr-CA" b="1">
                <a:solidFill>
                  <a:srgbClr val="FFFF99"/>
                </a:solidFill>
              </a:rPr>
              <a:t>Japón</a:t>
            </a:r>
            <a:br>
              <a:rPr lang="fr-CA" b="1">
                <a:solidFill>
                  <a:srgbClr val="FFFF99"/>
                </a:solidFill>
              </a:rPr>
            </a:br>
            <a:r>
              <a:rPr lang="fr-CA" b="1">
                <a:solidFill>
                  <a:srgbClr val="FFFF99"/>
                </a:solidFill>
              </a:rPr>
              <a:t>Mongolia</a:t>
            </a:r>
            <a:br>
              <a:rPr lang="fr-CA" b="1">
                <a:solidFill>
                  <a:srgbClr val="FFFF99"/>
                </a:solidFill>
              </a:rPr>
            </a:br>
            <a:r>
              <a:rPr lang="fr-CA" b="1">
                <a:solidFill>
                  <a:srgbClr val="FFFF99"/>
                </a:solidFill>
              </a:rPr>
              <a:t>Chad</a:t>
            </a:r>
          </a:p>
        </p:txBody>
      </p:sp>
      <p:sp>
        <p:nvSpPr>
          <p:cNvPr id="22538" name="Rectangle 10"/>
          <p:cNvSpPr>
            <a:spLocks noChangeArrowheads="1"/>
          </p:cNvSpPr>
          <p:nvPr/>
        </p:nvSpPr>
        <p:spPr bwMode="auto">
          <a:xfrm>
            <a:off x="2786063" y="5500688"/>
            <a:ext cx="2844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A" sz="4800" b="1">
                <a:solidFill>
                  <a:schemeClr val="bg1"/>
                </a:solidFill>
              </a:rPr>
              <a:t>Alemania</a:t>
            </a:r>
            <a:endParaRPr lang="en-GB" sz="4800" b="1">
              <a:solidFill>
                <a:schemeClr val="bg1"/>
              </a:solidFill>
            </a:endParaRPr>
          </a:p>
        </p:txBody>
      </p:sp>
      <p:sp>
        <p:nvSpPr>
          <p:cNvPr id="3078" name="TextBox 5"/>
          <p:cNvSpPr txBox="1">
            <a:spLocks noChangeArrowheads="1"/>
          </p:cNvSpPr>
          <p:nvPr/>
        </p:nvSpPr>
        <p:spPr bwMode="auto">
          <a:xfrm>
            <a:off x="-357188" y="71438"/>
            <a:ext cx="1428751"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4800" b="1">
                <a:solidFill>
                  <a:srgbClr val="FFFF99"/>
                </a:solidFill>
                <a:latin typeface="AntigoniBd" pitchFamily="34" charset="0"/>
              </a:rPr>
              <a:t>1</a:t>
            </a:r>
            <a:endParaRPr lang="en-US" sz="4800" b="1">
              <a:solidFill>
                <a:srgbClr val="FFFF99"/>
              </a:solidFill>
              <a:latin typeface="AntigoniB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2538"/>
                                        </p:tgtEl>
                                        <p:attrNameLst>
                                          <p:attrName>style.visibility</p:attrName>
                                        </p:attrNameLst>
                                      </p:cBhvr>
                                      <p:to>
                                        <p:strVal val="visible"/>
                                      </p:to>
                                    </p:set>
                                    <p:anim by="(-#ppt_w*2)" calcmode="lin" valueType="num">
                                      <p:cBhvr rctx="PPT">
                                        <p:cTn id="7" dur="250" autoRev="1" fill="hold">
                                          <p:stCondLst>
                                            <p:cond delay="0"/>
                                          </p:stCondLst>
                                        </p:cTn>
                                        <p:tgtEl>
                                          <p:spTgt spid="22538"/>
                                        </p:tgtEl>
                                        <p:attrNameLst>
                                          <p:attrName>ppt_w</p:attrName>
                                        </p:attrNameLst>
                                      </p:cBhvr>
                                    </p:anim>
                                    <p:anim by="(#ppt_w*0.50)" calcmode="lin" valueType="num">
                                      <p:cBhvr>
                                        <p:cTn id="8" dur="250" decel="50000" autoRev="1" fill="hold">
                                          <p:stCondLst>
                                            <p:cond delay="0"/>
                                          </p:stCondLst>
                                        </p:cTn>
                                        <p:tgtEl>
                                          <p:spTgt spid="22538"/>
                                        </p:tgtEl>
                                        <p:attrNameLst>
                                          <p:attrName>ppt_x</p:attrName>
                                        </p:attrNameLst>
                                      </p:cBhvr>
                                    </p:anim>
                                    <p:anim from="(-#ppt_h/2)" to="(#ppt_y)" calcmode="lin" valueType="num">
                                      <p:cBhvr>
                                        <p:cTn id="9" dur="500" fill="hold">
                                          <p:stCondLst>
                                            <p:cond delay="0"/>
                                          </p:stCondLst>
                                        </p:cTn>
                                        <p:tgtEl>
                                          <p:spTgt spid="22538"/>
                                        </p:tgtEl>
                                        <p:attrNameLst>
                                          <p:attrName>ppt_y</p:attrName>
                                        </p:attrNameLst>
                                      </p:cBhvr>
                                    </p:anim>
                                    <p:animRot by="21600000">
                                      <p:cBhvr>
                                        <p:cTn id="10" dur="500" fill="hold">
                                          <p:stCondLst>
                                            <p:cond delay="0"/>
                                          </p:stCondLst>
                                        </p:cTn>
                                        <p:tgtEl>
                                          <p:spTgt spid="225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2268538" y="260350"/>
            <a:ext cx="41767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algn="l" eaLnBrk="1" hangingPunct="1">
              <a:spcBef>
                <a:spcPct val="50000"/>
              </a:spcBef>
            </a:pPr>
            <a:r>
              <a:rPr lang="en-GB" sz="3600" b="1">
                <a:solidFill>
                  <a:srgbClr val="FFFF99"/>
                </a:solidFill>
              </a:rPr>
              <a:t>¿Qué país es?</a:t>
            </a:r>
          </a:p>
        </p:txBody>
      </p:sp>
      <p:sp>
        <p:nvSpPr>
          <p:cNvPr id="4099" name="Rectangle 7"/>
          <p:cNvSpPr>
            <a:spLocks noChangeArrowheads="1"/>
          </p:cNvSpPr>
          <p:nvPr/>
        </p:nvSpPr>
        <p:spPr bwMode="auto">
          <a:xfrm>
            <a:off x="6786563" y="1071563"/>
            <a:ext cx="3432175"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fr-CA" sz="2000" b="1">
                <a:solidFill>
                  <a:srgbClr val="FFFF99"/>
                </a:solidFill>
              </a:rPr>
              <a:t>Los Estados Unidos</a:t>
            </a:r>
            <a:r>
              <a:rPr lang="fr-CA" b="1">
                <a:solidFill>
                  <a:srgbClr val="FFFF99"/>
                </a:solidFill>
              </a:rPr>
              <a:t/>
            </a:r>
            <a:br>
              <a:rPr lang="fr-CA" b="1">
                <a:solidFill>
                  <a:srgbClr val="FFFF99"/>
                </a:solidFill>
              </a:rPr>
            </a:br>
            <a:r>
              <a:rPr lang="fr-CA" b="1">
                <a:solidFill>
                  <a:srgbClr val="FFFF99"/>
                </a:solidFill>
              </a:rPr>
              <a:t>México</a:t>
            </a:r>
            <a:br>
              <a:rPr lang="fr-CA" b="1">
                <a:solidFill>
                  <a:srgbClr val="FFFF99"/>
                </a:solidFill>
              </a:rPr>
            </a:br>
            <a:r>
              <a:rPr lang="fr-CA" b="1">
                <a:solidFill>
                  <a:srgbClr val="FFFF99"/>
                </a:solidFill>
              </a:rPr>
              <a:t>Ecuador</a:t>
            </a:r>
            <a:br>
              <a:rPr lang="fr-CA" b="1">
                <a:solidFill>
                  <a:srgbClr val="FFFF99"/>
                </a:solidFill>
              </a:rPr>
            </a:br>
            <a:r>
              <a:rPr lang="fr-CA" b="1">
                <a:solidFill>
                  <a:srgbClr val="FFFF99"/>
                </a:solidFill>
              </a:rPr>
              <a:t>Inglaterra</a:t>
            </a:r>
            <a:br>
              <a:rPr lang="fr-CA" b="1">
                <a:solidFill>
                  <a:srgbClr val="FFFF99"/>
                </a:solidFill>
              </a:rPr>
            </a:br>
            <a:r>
              <a:rPr lang="fr-CA" b="1">
                <a:solidFill>
                  <a:srgbClr val="FFFF99"/>
                </a:solidFill>
              </a:rPr>
              <a:t>Polonia</a:t>
            </a:r>
            <a:br>
              <a:rPr lang="fr-CA" b="1">
                <a:solidFill>
                  <a:srgbClr val="FFFF99"/>
                </a:solidFill>
              </a:rPr>
            </a:br>
            <a:r>
              <a:rPr lang="fr-CA" b="1">
                <a:solidFill>
                  <a:srgbClr val="FFFF99"/>
                </a:solidFill>
              </a:rPr>
              <a:t>Alemania</a:t>
            </a:r>
            <a:br>
              <a:rPr lang="fr-CA" b="1">
                <a:solidFill>
                  <a:srgbClr val="FFFF99"/>
                </a:solidFill>
              </a:rPr>
            </a:br>
            <a:r>
              <a:rPr lang="fr-CA" b="1">
                <a:solidFill>
                  <a:srgbClr val="FFFF99"/>
                </a:solidFill>
              </a:rPr>
              <a:t>Italia</a:t>
            </a:r>
            <a:br>
              <a:rPr lang="fr-CA" b="1">
                <a:solidFill>
                  <a:srgbClr val="FFFF99"/>
                </a:solidFill>
              </a:rPr>
            </a:br>
            <a:r>
              <a:rPr lang="fr-CA" b="1">
                <a:solidFill>
                  <a:srgbClr val="FFFF99"/>
                </a:solidFill>
              </a:rPr>
              <a:t>Japón</a:t>
            </a:r>
            <a:br>
              <a:rPr lang="fr-CA" b="1">
                <a:solidFill>
                  <a:srgbClr val="FFFF99"/>
                </a:solidFill>
              </a:rPr>
            </a:br>
            <a:r>
              <a:rPr lang="fr-CA" b="1">
                <a:solidFill>
                  <a:srgbClr val="FFFF99"/>
                </a:solidFill>
              </a:rPr>
              <a:t>Mongolia</a:t>
            </a:r>
            <a:br>
              <a:rPr lang="fr-CA" b="1">
                <a:solidFill>
                  <a:srgbClr val="FFFF99"/>
                </a:solidFill>
              </a:rPr>
            </a:br>
            <a:r>
              <a:rPr lang="fr-CA" b="1">
                <a:solidFill>
                  <a:srgbClr val="FFFF99"/>
                </a:solidFill>
              </a:rPr>
              <a:t>Chad</a:t>
            </a:r>
          </a:p>
        </p:txBody>
      </p:sp>
      <p:pic>
        <p:nvPicPr>
          <p:cNvPr id="4100" name="Picture 6" descr="12_Mongol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071563"/>
            <a:ext cx="6408737" cy="424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6"/>
          <p:cNvSpPr txBox="1">
            <a:spLocks noChangeArrowheads="1"/>
          </p:cNvSpPr>
          <p:nvPr/>
        </p:nvSpPr>
        <p:spPr bwMode="auto">
          <a:xfrm>
            <a:off x="-214313" y="71438"/>
            <a:ext cx="1428751"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4800" b="1">
                <a:solidFill>
                  <a:srgbClr val="FFFF99"/>
                </a:solidFill>
                <a:latin typeface="AntigoniBd" pitchFamily="34" charset="0"/>
              </a:rPr>
              <a:t>2</a:t>
            </a:r>
            <a:endParaRPr lang="en-US" sz="4800" b="1">
              <a:solidFill>
                <a:srgbClr val="FFFF99"/>
              </a:solidFill>
              <a:latin typeface="AntigoniBd"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2268538" y="260350"/>
            <a:ext cx="41767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algn="l" eaLnBrk="1" hangingPunct="1">
              <a:spcBef>
                <a:spcPct val="50000"/>
              </a:spcBef>
            </a:pPr>
            <a:r>
              <a:rPr lang="en-GB" sz="3600" b="1">
                <a:solidFill>
                  <a:srgbClr val="FFFF99"/>
                </a:solidFill>
              </a:rPr>
              <a:t>¿Qué país es?</a:t>
            </a:r>
          </a:p>
        </p:txBody>
      </p:sp>
      <p:sp>
        <p:nvSpPr>
          <p:cNvPr id="5123" name="Rectangle 7"/>
          <p:cNvSpPr>
            <a:spLocks noChangeArrowheads="1"/>
          </p:cNvSpPr>
          <p:nvPr/>
        </p:nvSpPr>
        <p:spPr bwMode="auto">
          <a:xfrm>
            <a:off x="6786563" y="1071563"/>
            <a:ext cx="3432175"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fr-CA" sz="2000" b="1">
                <a:solidFill>
                  <a:srgbClr val="FFFF99"/>
                </a:solidFill>
              </a:rPr>
              <a:t>Los Estados Unidos</a:t>
            </a:r>
            <a:r>
              <a:rPr lang="fr-CA" b="1">
                <a:solidFill>
                  <a:srgbClr val="FFFF99"/>
                </a:solidFill>
              </a:rPr>
              <a:t/>
            </a:r>
            <a:br>
              <a:rPr lang="fr-CA" b="1">
                <a:solidFill>
                  <a:srgbClr val="FFFF99"/>
                </a:solidFill>
              </a:rPr>
            </a:br>
            <a:r>
              <a:rPr lang="fr-CA" b="1">
                <a:solidFill>
                  <a:srgbClr val="FFFF99"/>
                </a:solidFill>
              </a:rPr>
              <a:t>México</a:t>
            </a:r>
            <a:br>
              <a:rPr lang="fr-CA" b="1">
                <a:solidFill>
                  <a:srgbClr val="FFFF99"/>
                </a:solidFill>
              </a:rPr>
            </a:br>
            <a:r>
              <a:rPr lang="fr-CA" b="1">
                <a:solidFill>
                  <a:srgbClr val="FFFF99"/>
                </a:solidFill>
              </a:rPr>
              <a:t>Ecuador</a:t>
            </a:r>
            <a:br>
              <a:rPr lang="fr-CA" b="1">
                <a:solidFill>
                  <a:srgbClr val="FFFF99"/>
                </a:solidFill>
              </a:rPr>
            </a:br>
            <a:r>
              <a:rPr lang="fr-CA" b="1">
                <a:solidFill>
                  <a:srgbClr val="FFFF99"/>
                </a:solidFill>
              </a:rPr>
              <a:t>Inglaterra</a:t>
            </a:r>
            <a:br>
              <a:rPr lang="fr-CA" b="1">
                <a:solidFill>
                  <a:srgbClr val="FFFF99"/>
                </a:solidFill>
              </a:rPr>
            </a:br>
            <a:r>
              <a:rPr lang="fr-CA" b="1">
                <a:solidFill>
                  <a:srgbClr val="FFFF99"/>
                </a:solidFill>
              </a:rPr>
              <a:t>Polonia</a:t>
            </a:r>
            <a:br>
              <a:rPr lang="fr-CA" b="1">
                <a:solidFill>
                  <a:srgbClr val="FFFF99"/>
                </a:solidFill>
              </a:rPr>
            </a:br>
            <a:r>
              <a:rPr lang="fr-CA" b="1">
                <a:solidFill>
                  <a:srgbClr val="FFFF99"/>
                </a:solidFill>
              </a:rPr>
              <a:t>Alemania</a:t>
            </a:r>
            <a:br>
              <a:rPr lang="fr-CA" b="1">
                <a:solidFill>
                  <a:srgbClr val="FFFF99"/>
                </a:solidFill>
              </a:rPr>
            </a:br>
            <a:r>
              <a:rPr lang="fr-CA" b="1">
                <a:solidFill>
                  <a:srgbClr val="FFFF99"/>
                </a:solidFill>
              </a:rPr>
              <a:t>Italia</a:t>
            </a:r>
            <a:br>
              <a:rPr lang="fr-CA" b="1">
                <a:solidFill>
                  <a:srgbClr val="FFFF99"/>
                </a:solidFill>
              </a:rPr>
            </a:br>
            <a:r>
              <a:rPr lang="fr-CA" b="1">
                <a:solidFill>
                  <a:srgbClr val="FFFF99"/>
                </a:solidFill>
              </a:rPr>
              <a:t>Japón</a:t>
            </a:r>
            <a:br>
              <a:rPr lang="fr-CA" b="1">
                <a:solidFill>
                  <a:srgbClr val="FFFF99"/>
                </a:solidFill>
              </a:rPr>
            </a:br>
            <a:r>
              <a:rPr lang="fr-CA" b="1">
                <a:solidFill>
                  <a:srgbClr val="FFFF99"/>
                </a:solidFill>
              </a:rPr>
              <a:t>Mongolia</a:t>
            </a:r>
            <a:br>
              <a:rPr lang="fr-CA" b="1">
                <a:solidFill>
                  <a:srgbClr val="FFFF99"/>
                </a:solidFill>
              </a:rPr>
            </a:br>
            <a:r>
              <a:rPr lang="fr-CA" b="1">
                <a:solidFill>
                  <a:srgbClr val="FFFF99"/>
                </a:solidFill>
              </a:rPr>
              <a:t>Chad</a:t>
            </a:r>
          </a:p>
        </p:txBody>
      </p:sp>
      <p:pic>
        <p:nvPicPr>
          <p:cNvPr id="5124" name="Picture 4" descr="07_Mexi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146175"/>
            <a:ext cx="6446837"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7"/>
          <p:cNvSpPr txBox="1">
            <a:spLocks noChangeArrowheads="1"/>
          </p:cNvSpPr>
          <p:nvPr/>
        </p:nvSpPr>
        <p:spPr bwMode="auto">
          <a:xfrm>
            <a:off x="-214313" y="71438"/>
            <a:ext cx="1428751"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4800" b="1">
                <a:solidFill>
                  <a:srgbClr val="FFFF99"/>
                </a:solidFill>
                <a:latin typeface="AntigoniBd" pitchFamily="34" charset="0"/>
              </a:rPr>
              <a:t>3</a:t>
            </a:r>
            <a:endParaRPr lang="en-US" sz="4800" b="1">
              <a:solidFill>
                <a:srgbClr val="FFFF99"/>
              </a:solidFill>
              <a:latin typeface="AntigoniBd"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2268538" y="260350"/>
            <a:ext cx="41767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algn="l" eaLnBrk="1" hangingPunct="1">
              <a:spcBef>
                <a:spcPct val="50000"/>
              </a:spcBef>
            </a:pPr>
            <a:r>
              <a:rPr lang="en-GB" sz="3600" b="1">
                <a:solidFill>
                  <a:srgbClr val="FFFF99"/>
                </a:solidFill>
              </a:rPr>
              <a:t>¿Qué país es?</a:t>
            </a:r>
          </a:p>
        </p:txBody>
      </p:sp>
      <p:sp>
        <p:nvSpPr>
          <p:cNvPr id="6147" name="Rectangle 7"/>
          <p:cNvSpPr>
            <a:spLocks noChangeArrowheads="1"/>
          </p:cNvSpPr>
          <p:nvPr/>
        </p:nvSpPr>
        <p:spPr bwMode="auto">
          <a:xfrm>
            <a:off x="6786563" y="1071563"/>
            <a:ext cx="3432175"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fr-CA" sz="2000" b="1">
                <a:solidFill>
                  <a:srgbClr val="FFFF99"/>
                </a:solidFill>
              </a:rPr>
              <a:t>Los Estados Unidos</a:t>
            </a:r>
            <a:r>
              <a:rPr lang="fr-CA" b="1">
                <a:solidFill>
                  <a:srgbClr val="FFFF99"/>
                </a:solidFill>
              </a:rPr>
              <a:t/>
            </a:r>
            <a:br>
              <a:rPr lang="fr-CA" b="1">
                <a:solidFill>
                  <a:srgbClr val="FFFF99"/>
                </a:solidFill>
              </a:rPr>
            </a:br>
            <a:r>
              <a:rPr lang="fr-CA" b="1">
                <a:solidFill>
                  <a:srgbClr val="FFFF99"/>
                </a:solidFill>
              </a:rPr>
              <a:t>México</a:t>
            </a:r>
            <a:br>
              <a:rPr lang="fr-CA" b="1">
                <a:solidFill>
                  <a:srgbClr val="FFFF99"/>
                </a:solidFill>
              </a:rPr>
            </a:br>
            <a:r>
              <a:rPr lang="fr-CA" b="1">
                <a:solidFill>
                  <a:srgbClr val="FFFF99"/>
                </a:solidFill>
              </a:rPr>
              <a:t>Ecuador</a:t>
            </a:r>
            <a:br>
              <a:rPr lang="fr-CA" b="1">
                <a:solidFill>
                  <a:srgbClr val="FFFF99"/>
                </a:solidFill>
              </a:rPr>
            </a:br>
            <a:r>
              <a:rPr lang="fr-CA" b="1">
                <a:solidFill>
                  <a:srgbClr val="FFFF99"/>
                </a:solidFill>
              </a:rPr>
              <a:t>Inglaterra</a:t>
            </a:r>
            <a:br>
              <a:rPr lang="fr-CA" b="1">
                <a:solidFill>
                  <a:srgbClr val="FFFF99"/>
                </a:solidFill>
              </a:rPr>
            </a:br>
            <a:r>
              <a:rPr lang="fr-CA" b="1">
                <a:solidFill>
                  <a:srgbClr val="FFFF99"/>
                </a:solidFill>
              </a:rPr>
              <a:t>Polonia</a:t>
            </a:r>
            <a:br>
              <a:rPr lang="fr-CA" b="1">
                <a:solidFill>
                  <a:srgbClr val="FFFF99"/>
                </a:solidFill>
              </a:rPr>
            </a:br>
            <a:r>
              <a:rPr lang="fr-CA" b="1">
                <a:solidFill>
                  <a:srgbClr val="FFFF99"/>
                </a:solidFill>
              </a:rPr>
              <a:t>Alemania</a:t>
            </a:r>
            <a:br>
              <a:rPr lang="fr-CA" b="1">
                <a:solidFill>
                  <a:srgbClr val="FFFF99"/>
                </a:solidFill>
              </a:rPr>
            </a:br>
            <a:r>
              <a:rPr lang="fr-CA" b="1">
                <a:solidFill>
                  <a:srgbClr val="FFFF99"/>
                </a:solidFill>
              </a:rPr>
              <a:t>Italia</a:t>
            </a:r>
            <a:br>
              <a:rPr lang="fr-CA" b="1">
                <a:solidFill>
                  <a:srgbClr val="FFFF99"/>
                </a:solidFill>
              </a:rPr>
            </a:br>
            <a:r>
              <a:rPr lang="fr-CA" b="1">
                <a:solidFill>
                  <a:srgbClr val="FFFF99"/>
                </a:solidFill>
              </a:rPr>
              <a:t>Japón</a:t>
            </a:r>
            <a:br>
              <a:rPr lang="fr-CA" b="1">
                <a:solidFill>
                  <a:srgbClr val="FFFF99"/>
                </a:solidFill>
              </a:rPr>
            </a:br>
            <a:r>
              <a:rPr lang="fr-CA" b="1">
                <a:solidFill>
                  <a:srgbClr val="FFFF99"/>
                </a:solidFill>
              </a:rPr>
              <a:t>Mongolia</a:t>
            </a:r>
            <a:br>
              <a:rPr lang="fr-CA" b="1">
                <a:solidFill>
                  <a:srgbClr val="FFFF99"/>
                </a:solidFill>
              </a:rPr>
            </a:br>
            <a:r>
              <a:rPr lang="fr-CA" b="1">
                <a:solidFill>
                  <a:srgbClr val="FFFF99"/>
                </a:solidFill>
              </a:rPr>
              <a:t>Chad</a:t>
            </a:r>
          </a:p>
        </p:txBody>
      </p:sp>
      <p:pic>
        <p:nvPicPr>
          <p:cNvPr id="6148" name="Picture 4" descr="04_Italie_sic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96975"/>
            <a:ext cx="6362700"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7"/>
          <p:cNvSpPr txBox="1">
            <a:spLocks noChangeArrowheads="1"/>
          </p:cNvSpPr>
          <p:nvPr/>
        </p:nvSpPr>
        <p:spPr bwMode="auto">
          <a:xfrm>
            <a:off x="-214313" y="71438"/>
            <a:ext cx="1428751"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4800" b="1">
                <a:solidFill>
                  <a:srgbClr val="FFFF99"/>
                </a:solidFill>
                <a:latin typeface="AntigoniBd" pitchFamily="34" charset="0"/>
              </a:rPr>
              <a:t>4</a:t>
            </a:r>
            <a:endParaRPr lang="en-US" sz="4800" b="1">
              <a:solidFill>
                <a:srgbClr val="FFFF99"/>
              </a:solidFill>
              <a:latin typeface="AntigoniBd"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2268538" y="260350"/>
            <a:ext cx="41767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algn="l" eaLnBrk="1" hangingPunct="1">
              <a:spcBef>
                <a:spcPct val="50000"/>
              </a:spcBef>
            </a:pPr>
            <a:r>
              <a:rPr lang="en-GB" sz="3600" b="1">
                <a:solidFill>
                  <a:srgbClr val="FFFF99"/>
                </a:solidFill>
              </a:rPr>
              <a:t>¿Qué país es?</a:t>
            </a:r>
          </a:p>
        </p:txBody>
      </p:sp>
      <p:sp>
        <p:nvSpPr>
          <p:cNvPr id="7171" name="Rectangle 7"/>
          <p:cNvSpPr>
            <a:spLocks noChangeArrowheads="1"/>
          </p:cNvSpPr>
          <p:nvPr/>
        </p:nvSpPr>
        <p:spPr bwMode="auto">
          <a:xfrm>
            <a:off x="6786563" y="1071563"/>
            <a:ext cx="3432175"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fr-CA" sz="2000" b="1">
                <a:solidFill>
                  <a:srgbClr val="FFFF99"/>
                </a:solidFill>
              </a:rPr>
              <a:t>Los Estados Unidos</a:t>
            </a:r>
            <a:r>
              <a:rPr lang="fr-CA" b="1">
                <a:solidFill>
                  <a:srgbClr val="FFFF99"/>
                </a:solidFill>
              </a:rPr>
              <a:t/>
            </a:r>
            <a:br>
              <a:rPr lang="fr-CA" b="1">
                <a:solidFill>
                  <a:srgbClr val="FFFF99"/>
                </a:solidFill>
              </a:rPr>
            </a:br>
            <a:r>
              <a:rPr lang="fr-CA" b="1">
                <a:solidFill>
                  <a:srgbClr val="FFFF99"/>
                </a:solidFill>
              </a:rPr>
              <a:t>México</a:t>
            </a:r>
            <a:br>
              <a:rPr lang="fr-CA" b="1">
                <a:solidFill>
                  <a:srgbClr val="FFFF99"/>
                </a:solidFill>
              </a:rPr>
            </a:br>
            <a:r>
              <a:rPr lang="fr-CA" b="1">
                <a:solidFill>
                  <a:srgbClr val="FFFF99"/>
                </a:solidFill>
              </a:rPr>
              <a:t>Ecuador</a:t>
            </a:r>
            <a:br>
              <a:rPr lang="fr-CA" b="1">
                <a:solidFill>
                  <a:srgbClr val="FFFF99"/>
                </a:solidFill>
              </a:rPr>
            </a:br>
            <a:r>
              <a:rPr lang="fr-CA" b="1">
                <a:solidFill>
                  <a:srgbClr val="FFFF99"/>
                </a:solidFill>
              </a:rPr>
              <a:t>Inglaterra</a:t>
            </a:r>
            <a:br>
              <a:rPr lang="fr-CA" b="1">
                <a:solidFill>
                  <a:srgbClr val="FFFF99"/>
                </a:solidFill>
              </a:rPr>
            </a:br>
            <a:r>
              <a:rPr lang="fr-CA" b="1">
                <a:solidFill>
                  <a:srgbClr val="FFFF99"/>
                </a:solidFill>
              </a:rPr>
              <a:t>Polonia</a:t>
            </a:r>
            <a:br>
              <a:rPr lang="fr-CA" b="1">
                <a:solidFill>
                  <a:srgbClr val="FFFF99"/>
                </a:solidFill>
              </a:rPr>
            </a:br>
            <a:r>
              <a:rPr lang="fr-CA" b="1">
                <a:solidFill>
                  <a:srgbClr val="FFFF99"/>
                </a:solidFill>
              </a:rPr>
              <a:t>Alemania</a:t>
            </a:r>
            <a:br>
              <a:rPr lang="fr-CA" b="1">
                <a:solidFill>
                  <a:srgbClr val="FFFF99"/>
                </a:solidFill>
              </a:rPr>
            </a:br>
            <a:r>
              <a:rPr lang="fr-CA" b="1">
                <a:solidFill>
                  <a:srgbClr val="FFFF99"/>
                </a:solidFill>
              </a:rPr>
              <a:t>Italia</a:t>
            </a:r>
            <a:br>
              <a:rPr lang="fr-CA" b="1">
                <a:solidFill>
                  <a:srgbClr val="FFFF99"/>
                </a:solidFill>
              </a:rPr>
            </a:br>
            <a:r>
              <a:rPr lang="fr-CA" b="1">
                <a:solidFill>
                  <a:srgbClr val="FFFF99"/>
                </a:solidFill>
              </a:rPr>
              <a:t>Japón</a:t>
            </a:r>
            <a:br>
              <a:rPr lang="fr-CA" b="1">
                <a:solidFill>
                  <a:srgbClr val="FFFF99"/>
                </a:solidFill>
              </a:rPr>
            </a:br>
            <a:r>
              <a:rPr lang="fr-CA" b="1">
                <a:solidFill>
                  <a:srgbClr val="FFFF99"/>
                </a:solidFill>
              </a:rPr>
              <a:t>Mongolia</a:t>
            </a:r>
            <a:br>
              <a:rPr lang="fr-CA" b="1">
                <a:solidFill>
                  <a:srgbClr val="FFFF99"/>
                </a:solidFill>
              </a:rPr>
            </a:br>
            <a:r>
              <a:rPr lang="fr-CA" b="1">
                <a:solidFill>
                  <a:srgbClr val="FFFF99"/>
                </a:solidFill>
              </a:rPr>
              <a:t>Chad</a:t>
            </a:r>
          </a:p>
        </p:txBody>
      </p:sp>
      <p:pic>
        <p:nvPicPr>
          <p:cNvPr id="7172" name="Picture 4" descr="13_Equat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071563"/>
            <a:ext cx="6613525" cy="437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7"/>
          <p:cNvSpPr txBox="1">
            <a:spLocks noChangeArrowheads="1"/>
          </p:cNvSpPr>
          <p:nvPr/>
        </p:nvSpPr>
        <p:spPr bwMode="auto">
          <a:xfrm>
            <a:off x="-214313" y="71438"/>
            <a:ext cx="1428751"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4800" b="1">
                <a:solidFill>
                  <a:srgbClr val="FFFF99"/>
                </a:solidFill>
                <a:latin typeface="AntigoniBd" pitchFamily="34" charset="0"/>
              </a:rPr>
              <a:t>5</a:t>
            </a:r>
            <a:endParaRPr lang="en-US" sz="4800" b="1">
              <a:solidFill>
                <a:srgbClr val="FFFF99"/>
              </a:solidFill>
              <a:latin typeface="AntigoniBd"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2268538" y="260350"/>
            <a:ext cx="41767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algn="l" eaLnBrk="1" hangingPunct="1">
              <a:spcBef>
                <a:spcPct val="50000"/>
              </a:spcBef>
            </a:pPr>
            <a:r>
              <a:rPr lang="en-GB" sz="3600" b="1">
                <a:solidFill>
                  <a:srgbClr val="FFFF99"/>
                </a:solidFill>
              </a:rPr>
              <a:t>¿Qué país es?</a:t>
            </a:r>
          </a:p>
        </p:txBody>
      </p:sp>
      <p:sp>
        <p:nvSpPr>
          <p:cNvPr id="8195" name="Rectangle 7"/>
          <p:cNvSpPr>
            <a:spLocks noChangeArrowheads="1"/>
          </p:cNvSpPr>
          <p:nvPr/>
        </p:nvSpPr>
        <p:spPr bwMode="auto">
          <a:xfrm>
            <a:off x="6786563" y="1071563"/>
            <a:ext cx="3432175"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fr-CA" sz="2000" b="1">
                <a:solidFill>
                  <a:srgbClr val="FFFF99"/>
                </a:solidFill>
              </a:rPr>
              <a:t>Los Estados Unidos</a:t>
            </a:r>
            <a:r>
              <a:rPr lang="fr-CA" b="1">
                <a:solidFill>
                  <a:srgbClr val="FFFF99"/>
                </a:solidFill>
              </a:rPr>
              <a:t/>
            </a:r>
            <a:br>
              <a:rPr lang="fr-CA" b="1">
                <a:solidFill>
                  <a:srgbClr val="FFFF99"/>
                </a:solidFill>
              </a:rPr>
            </a:br>
            <a:r>
              <a:rPr lang="fr-CA" b="1">
                <a:solidFill>
                  <a:srgbClr val="FFFF99"/>
                </a:solidFill>
              </a:rPr>
              <a:t>México</a:t>
            </a:r>
            <a:br>
              <a:rPr lang="fr-CA" b="1">
                <a:solidFill>
                  <a:srgbClr val="FFFF99"/>
                </a:solidFill>
              </a:rPr>
            </a:br>
            <a:r>
              <a:rPr lang="fr-CA" b="1">
                <a:solidFill>
                  <a:srgbClr val="FFFF99"/>
                </a:solidFill>
              </a:rPr>
              <a:t>Ecuador</a:t>
            </a:r>
            <a:br>
              <a:rPr lang="fr-CA" b="1">
                <a:solidFill>
                  <a:srgbClr val="FFFF99"/>
                </a:solidFill>
              </a:rPr>
            </a:br>
            <a:r>
              <a:rPr lang="fr-CA" b="1">
                <a:solidFill>
                  <a:srgbClr val="FFFF99"/>
                </a:solidFill>
              </a:rPr>
              <a:t>Inglaterra</a:t>
            </a:r>
            <a:br>
              <a:rPr lang="fr-CA" b="1">
                <a:solidFill>
                  <a:srgbClr val="FFFF99"/>
                </a:solidFill>
              </a:rPr>
            </a:br>
            <a:r>
              <a:rPr lang="fr-CA" b="1">
                <a:solidFill>
                  <a:srgbClr val="FFFF99"/>
                </a:solidFill>
              </a:rPr>
              <a:t>Polonia</a:t>
            </a:r>
            <a:br>
              <a:rPr lang="fr-CA" b="1">
                <a:solidFill>
                  <a:srgbClr val="FFFF99"/>
                </a:solidFill>
              </a:rPr>
            </a:br>
            <a:r>
              <a:rPr lang="fr-CA" b="1">
                <a:solidFill>
                  <a:srgbClr val="FFFF99"/>
                </a:solidFill>
              </a:rPr>
              <a:t>Alemania</a:t>
            </a:r>
            <a:br>
              <a:rPr lang="fr-CA" b="1">
                <a:solidFill>
                  <a:srgbClr val="FFFF99"/>
                </a:solidFill>
              </a:rPr>
            </a:br>
            <a:r>
              <a:rPr lang="fr-CA" b="1">
                <a:solidFill>
                  <a:srgbClr val="FFFF99"/>
                </a:solidFill>
              </a:rPr>
              <a:t>Italia</a:t>
            </a:r>
            <a:br>
              <a:rPr lang="fr-CA" b="1">
                <a:solidFill>
                  <a:srgbClr val="FFFF99"/>
                </a:solidFill>
              </a:rPr>
            </a:br>
            <a:r>
              <a:rPr lang="fr-CA" b="1">
                <a:solidFill>
                  <a:srgbClr val="FFFF99"/>
                </a:solidFill>
              </a:rPr>
              <a:t>Japón</a:t>
            </a:r>
            <a:br>
              <a:rPr lang="fr-CA" b="1">
                <a:solidFill>
                  <a:srgbClr val="FFFF99"/>
                </a:solidFill>
              </a:rPr>
            </a:br>
            <a:r>
              <a:rPr lang="fr-CA" b="1">
                <a:solidFill>
                  <a:srgbClr val="FFFF99"/>
                </a:solidFill>
              </a:rPr>
              <a:t>Mongolia</a:t>
            </a:r>
            <a:br>
              <a:rPr lang="fr-CA" b="1">
                <a:solidFill>
                  <a:srgbClr val="FFFF99"/>
                </a:solidFill>
              </a:rPr>
            </a:br>
            <a:r>
              <a:rPr lang="fr-CA" b="1">
                <a:solidFill>
                  <a:srgbClr val="FFFF99"/>
                </a:solidFill>
              </a:rPr>
              <a:t>Chad</a:t>
            </a:r>
          </a:p>
        </p:txBody>
      </p:sp>
      <p:pic>
        <p:nvPicPr>
          <p:cNvPr id="8196" name="Picture 4" descr="02_USA_caroline_n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25538"/>
            <a:ext cx="6445250" cy="426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7"/>
          <p:cNvSpPr txBox="1">
            <a:spLocks noChangeArrowheads="1"/>
          </p:cNvSpPr>
          <p:nvPr/>
        </p:nvSpPr>
        <p:spPr bwMode="auto">
          <a:xfrm>
            <a:off x="-214313" y="71438"/>
            <a:ext cx="1428751"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4800" b="1">
                <a:solidFill>
                  <a:srgbClr val="FFFF99"/>
                </a:solidFill>
                <a:latin typeface="AntigoniBd" pitchFamily="34" charset="0"/>
              </a:rPr>
              <a:t>6</a:t>
            </a:r>
            <a:endParaRPr lang="en-US" sz="4800" b="1">
              <a:solidFill>
                <a:srgbClr val="FFFF99"/>
              </a:solidFill>
              <a:latin typeface="AntigoniBd"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2268538" y="260350"/>
            <a:ext cx="41767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algn="l" eaLnBrk="1" hangingPunct="1">
              <a:spcBef>
                <a:spcPct val="50000"/>
              </a:spcBef>
            </a:pPr>
            <a:r>
              <a:rPr lang="en-GB" sz="3600" b="1">
                <a:solidFill>
                  <a:srgbClr val="FFFF99"/>
                </a:solidFill>
              </a:rPr>
              <a:t>¿Qué país es?</a:t>
            </a:r>
          </a:p>
        </p:txBody>
      </p:sp>
      <p:sp>
        <p:nvSpPr>
          <p:cNvPr id="9219" name="Rectangle 7"/>
          <p:cNvSpPr>
            <a:spLocks noChangeArrowheads="1"/>
          </p:cNvSpPr>
          <p:nvPr/>
        </p:nvSpPr>
        <p:spPr bwMode="auto">
          <a:xfrm>
            <a:off x="6786563" y="1071563"/>
            <a:ext cx="3432175"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fr-CA" sz="2000" b="1">
                <a:solidFill>
                  <a:srgbClr val="FFFF99"/>
                </a:solidFill>
              </a:rPr>
              <a:t>Los Estados Unidos</a:t>
            </a:r>
            <a:r>
              <a:rPr lang="fr-CA" b="1">
                <a:solidFill>
                  <a:srgbClr val="FFFF99"/>
                </a:solidFill>
              </a:rPr>
              <a:t/>
            </a:r>
            <a:br>
              <a:rPr lang="fr-CA" b="1">
                <a:solidFill>
                  <a:srgbClr val="FFFF99"/>
                </a:solidFill>
              </a:rPr>
            </a:br>
            <a:r>
              <a:rPr lang="fr-CA" b="1">
                <a:solidFill>
                  <a:srgbClr val="FFFF99"/>
                </a:solidFill>
              </a:rPr>
              <a:t>México</a:t>
            </a:r>
            <a:br>
              <a:rPr lang="fr-CA" b="1">
                <a:solidFill>
                  <a:srgbClr val="FFFF99"/>
                </a:solidFill>
              </a:rPr>
            </a:br>
            <a:r>
              <a:rPr lang="fr-CA" b="1">
                <a:solidFill>
                  <a:srgbClr val="FFFF99"/>
                </a:solidFill>
              </a:rPr>
              <a:t>Ecuador</a:t>
            </a:r>
            <a:br>
              <a:rPr lang="fr-CA" b="1">
                <a:solidFill>
                  <a:srgbClr val="FFFF99"/>
                </a:solidFill>
              </a:rPr>
            </a:br>
            <a:r>
              <a:rPr lang="fr-CA" b="1">
                <a:solidFill>
                  <a:srgbClr val="FFFF99"/>
                </a:solidFill>
              </a:rPr>
              <a:t>Inglaterra</a:t>
            </a:r>
            <a:br>
              <a:rPr lang="fr-CA" b="1">
                <a:solidFill>
                  <a:srgbClr val="FFFF99"/>
                </a:solidFill>
              </a:rPr>
            </a:br>
            <a:r>
              <a:rPr lang="fr-CA" b="1">
                <a:solidFill>
                  <a:srgbClr val="FFFF99"/>
                </a:solidFill>
              </a:rPr>
              <a:t>Polonia</a:t>
            </a:r>
            <a:br>
              <a:rPr lang="fr-CA" b="1">
                <a:solidFill>
                  <a:srgbClr val="FFFF99"/>
                </a:solidFill>
              </a:rPr>
            </a:br>
            <a:r>
              <a:rPr lang="fr-CA" b="1">
                <a:solidFill>
                  <a:srgbClr val="FFFF99"/>
                </a:solidFill>
              </a:rPr>
              <a:t>Alemania</a:t>
            </a:r>
            <a:br>
              <a:rPr lang="fr-CA" b="1">
                <a:solidFill>
                  <a:srgbClr val="FFFF99"/>
                </a:solidFill>
              </a:rPr>
            </a:br>
            <a:r>
              <a:rPr lang="fr-CA" b="1">
                <a:solidFill>
                  <a:srgbClr val="FFFF99"/>
                </a:solidFill>
              </a:rPr>
              <a:t>Italia</a:t>
            </a:r>
            <a:br>
              <a:rPr lang="fr-CA" b="1">
                <a:solidFill>
                  <a:srgbClr val="FFFF99"/>
                </a:solidFill>
              </a:rPr>
            </a:br>
            <a:r>
              <a:rPr lang="fr-CA" b="1">
                <a:solidFill>
                  <a:srgbClr val="FFFF99"/>
                </a:solidFill>
              </a:rPr>
              <a:t>Japón</a:t>
            </a:r>
            <a:br>
              <a:rPr lang="fr-CA" b="1">
                <a:solidFill>
                  <a:srgbClr val="FFFF99"/>
                </a:solidFill>
              </a:rPr>
            </a:br>
            <a:r>
              <a:rPr lang="fr-CA" b="1">
                <a:solidFill>
                  <a:srgbClr val="FFFF99"/>
                </a:solidFill>
              </a:rPr>
              <a:t>Mongolia</a:t>
            </a:r>
            <a:br>
              <a:rPr lang="fr-CA" b="1">
                <a:solidFill>
                  <a:srgbClr val="FFFF99"/>
                </a:solidFill>
              </a:rPr>
            </a:br>
            <a:r>
              <a:rPr lang="fr-CA" b="1">
                <a:solidFill>
                  <a:srgbClr val="FFFF99"/>
                </a:solidFill>
              </a:rPr>
              <a:t>Chad</a:t>
            </a:r>
          </a:p>
        </p:txBody>
      </p:sp>
      <p:pic>
        <p:nvPicPr>
          <p:cNvPr id="9220" name="Picture 4" descr="10_Polog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196975"/>
            <a:ext cx="6324600" cy="418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7"/>
          <p:cNvSpPr txBox="1">
            <a:spLocks noChangeArrowheads="1"/>
          </p:cNvSpPr>
          <p:nvPr/>
        </p:nvSpPr>
        <p:spPr bwMode="auto">
          <a:xfrm>
            <a:off x="-214313" y="71438"/>
            <a:ext cx="1428751"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r>
              <a:rPr lang="en-GB" sz="4800" b="1">
                <a:solidFill>
                  <a:srgbClr val="FFFF99"/>
                </a:solidFill>
                <a:latin typeface="AntigoniBd" pitchFamily="34" charset="0"/>
              </a:rPr>
              <a:t>7</a:t>
            </a:r>
            <a:endParaRPr lang="en-US" sz="4800" b="1">
              <a:solidFill>
                <a:srgbClr val="FFFF99"/>
              </a:solidFill>
              <a:latin typeface="AntigoniBd"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28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2800" b="0"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772</TotalTime>
  <Words>711</Words>
  <Application>Microsoft Office PowerPoint</Application>
  <PresentationFormat>On-screen Show (4:3)</PresentationFormat>
  <Paragraphs>176</Paragraphs>
  <Slides>27</Slides>
  <Notes>8</Notes>
  <HiddenSlides>0</HiddenSlides>
  <MMClips>1</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Modèle par défaut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Vamos a comparar….</vt:lpstr>
      <vt:lpstr>PowerPoint Presentation</vt:lpstr>
      <vt:lpstr>PowerPoint Presentation</vt:lpstr>
      <vt:lpstr>PowerPoint Presentation</vt:lpstr>
      <vt:lpstr>PowerPoint Presentation</vt:lpstr>
      <vt:lpstr>Completa la frase</vt:lpstr>
    </vt:vector>
  </TitlesOfParts>
  <Company>CSTM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CSTM</dc:creator>
  <cp:lastModifiedBy> </cp:lastModifiedBy>
  <cp:revision>63</cp:revision>
  <dcterms:created xsi:type="dcterms:W3CDTF">2008-11-11T14:41:48Z</dcterms:created>
  <dcterms:modified xsi:type="dcterms:W3CDTF">2011-09-03T04:17:40Z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000800e40d000000000001023720</vt:lpwstr>
  </property>
</Properties>
</file>