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70" r:id="rId3"/>
    <p:sldId id="257" r:id="rId4"/>
    <p:sldId id="271"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64350" cy="97504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99FF"/>
    <a:srgbClr val="CC66FF"/>
    <a:srgbClr val="19D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205" autoAdjust="0"/>
  </p:normalViewPr>
  <p:slideViewPr>
    <p:cSldViewPr>
      <p:cViewPr>
        <p:scale>
          <a:sx n="66" d="100"/>
          <a:sy n="66" d="100"/>
        </p:scale>
        <p:origin x="-2934" y="-12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4975" cy="487363"/>
          </a:xfrm>
          <a:prstGeom prst="rect">
            <a:avLst/>
          </a:prstGeom>
          <a:noFill/>
          <a:ln w="9525">
            <a:noFill/>
            <a:miter lim="800000"/>
            <a:headEnd/>
            <a:tailEnd/>
          </a:ln>
          <a:effectLst/>
        </p:spPr>
        <p:txBody>
          <a:bodyPr vert="horz" wrap="square" lIns="94933" tIns="47467" rIns="94933" bIns="47467" numCol="1" anchor="t" anchorCtr="0" compatLnSpc="1">
            <a:prstTxWarp prst="textNoShape">
              <a:avLst/>
            </a:prstTxWarp>
          </a:bodyPr>
          <a:lstStyle>
            <a:lvl1pPr defTabSz="949325">
              <a:defRPr sz="1200">
                <a:latin typeface="Calibri" pitchFamily="34" charset="0"/>
              </a:defRPr>
            </a:lvl1pPr>
          </a:lstStyle>
          <a:p>
            <a:endParaRPr lang="en-GB"/>
          </a:p>
        </p:txBody>
      </p:sp>
      <p:sp>
        <p:nvSpPr>
          <p:cNvPr id="28675" name="Rectangle 3"/>
          <p:cNvSpPr>
            <a:spLocks noGrp="1" noChangeArrowheads="1"/>
          </p:cNvSpPr>
          <p:nvPr>
            <p:ph type="dt" sz="quarter" idx="1"/>
          </p:nvPr>
        </p:nvSpPr>
        <p:spPr bwMode="auto">
          <a:xfrm>
            <a:off x="3887788" y="0"/>
            <a:ext cx="2974975" cy="487363"/>
          </a:xfrm>
          <a:prstGeom prst="rect">
            <a:avLst/>
          </a:prstGeom>
          <a:noFill/>
          <a:ln w="9525">
            <a:noFill/>
            <a:miter lim="800000"/>
            <a:headEnd/>
            <a:tailEnd/>
          </a:ln>
          <a:effectLst/>
        </p:spPr>
        <p:txBody>
          <a:bodyPr vert="horz" wrap="square" lIns="94933" tIns="47467" rIns="94933" bIns="47467" numCol="1" anchor="t" anchorCtr="0" compatLnSpc="1">
            <a:prstTxWarp prst="textNoShape">
              <a:avLst/>
            </a:prstTxWarp>
          </a:bodyPr>
          <a:lstStyle>
            <a:lvl1pPr algn="r" defTabSz="949325">
              <a:defRPr sz="1200">
                <a:latin typeface="Calibri" pitchFamily="34" charset="0"/>
              </a:defRPr>
            </a:lvl1pPr>
          </a:lstStyle>
          <a:p>
            <a:fld id="{11EE97C9-290A-477A-A19C-94B63A941A06}" type="datetimeFigureOut">
              <a:rPr lang="en-GB"/>
              <a:pPr/>
              <a:t>12/04/2012</a:t>
            </a:fld>
            <a:endParaRPr lang="en-GB"/>
          </a:p>
        </p:txBody>
      </p:sp>
      <p:sp>
        <p:nvSpPr>
          <p:cNvPr id="28676" name="Rectangle 4"/>
          <p:cNvSpPr>
            <a:spLocks noGrp="1" noChangeArrowheads="1"/>
          </p:cNvSpPr>
          <p:nvPr>
            <p:ph type="ftr" sz="quarter" idx="2"/>
          </p:nvPr>
        </p:nvSpPr>
        <p:spPr bwMode="auto">
          <a:xfrm>
            <a:off x="0" y="9261475"/>
            <a:ext cx="2974975" cy="487363"/>
          </a:xfrm>
          <a:prstGeom prst="rect">
            <a:avLst/>
          </a:prstGeom>
          <a:noFill/>
          <a:ln w="9525">
            <a:noFill/>
            <a:miter lim="800000"/>
            <a:headEnd/>
            <a:tailEnd/>
          </a:ln>
          <a:effectLst/>
        </p:spPr>
        <p:txBody>
          <a:bodyPr vert="horz" wrap="square" lIns="94933" tIns="47467" rIns="94933" bIns="47467" numCol="1" anchor="b" anchorCtr="0" compatLnSpc="1">
            <a:prstTxWarp prst="textNoShape">
              <a:avLst/>
            </a:prstTxWarp>
          </a:bodyPr>
          <a:lstStyle>
            <a:lvl1pPr defTabSz="949325">
              <a:defRPr sz="1200">
                <a:latin typeface="Calibri" pitchFamily="34" charset="0"/>
              </a:defRPr>
            </a:lvl1pPr>
          </a:lstStyle>
          <a:p>
            <a:endParaRPr lang="en-GB"/>
          </a:p>
        </p:txBody>
      </p:sp>
      <p:sp>
        <p:nvSpPr>
          <p:cNvPr id="28677" name="Rectangle 5"/>
          <p:cNvSpPr>
            <a:spLocks noGrp="1" noChangeArrowheads="1"/>
          </p:cNvSpPr>
          <p:nvPr>
            <p:ph type="sldNum" sz="quarter" idx="3"/>
          </p:nvPr>
        </p:nvSpPr>
        <p:spPr bwMode="auto">
          <a:xfrm>
            <a:off x="3887788" y="9261475"/>
            <a:ext cx="2974975" cy="487363"/>
          </a:xfrm>
          <a:prstGeom prst="rect">
            <a:avLst/>
          </a:prstGeom>
          <a:noFill/>
          <a:ln w="9525">
            <a:noFill/>
            <a:miter lim="800000"/>
            <a:headEnd/>
            <a:tailEnd/>
          </a:ln>
          <a:effectLst/>
        </p:spPr>
        <p:txBody>
          <a:bodyPr vert="horz" wrap="square" lIns="94933" tIns="47467" rIns="94933" bIns="47467" numCol="1" anchor="b" anchorCtr="0" compatLnSpc="1">
            <a:prstTxWarp prst="textNoShape">
              <a:avLst/>
            </a:prstTxWarp>
          </a:bodyPr>
          <a:lstStyle>
            <a:lvl1pPr algn="r" defTabSz="949325">
              <a:defRPr sz="1200">
                <a:latin typeface="Calibri" pitchFamily="34" charset="0"/>
              </a:defRPr>
            </a:lvl1pPr>
          </a:lstStyle>
          <a:p>
            <a:fld id="{3634CA34-6C84-4B2A-933C-1CBF62208164}" type="slidenum">
              <a:rPr lang="en-GB"/>
              <a:pPr/>
              <a:t>‹#›</a:t>
            </a:fld>
            <a:endParaRPr lang="en-GB"/>
          </a:p>
        </p:txBody>
      </p:sp>
    </p:spTree>
    <p:extLst>
      <p:ext uri="{BB962C8B-B14F-4D97-AF65-F5344CB8AC3E}">
        <p14:creationId xmlns:p14="http://schemas.microsoft.com/office/powerpoint/2010/main" val="29890577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FCF5DAE-FD80-4F70-8A1E-10752870377C}" type="datetimeFigureOut">
              <a:rPr lang="en-US"/>
              <a:pPr>
                <a:defRPr/>
              </a:pPr>
              <a:t>4/12/2012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EE951CD-49D4-430A-9245-40B8280D2F3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B1694A-FFC1-492E-83EF-04DBC699C3A5}" type="datetimeFigureOut">
              <a:rPr lang="en-US"/>
              <a:pPr>
                <a:defRPr/>
              </a:pPr>
              <a:t>4/12/2012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96E9C22-D2D9-4BBA-8154-01FB2B716E8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3EAA3E-BF02-46A9-A339-C1980039E03B}" type="datetimeFigureOut">
              <a:rPr lang="en-US"/>
              <a:pPr>
                <a:defRPr/>
              </a:pPr>
              <a:t>4/12/2012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7E26AD5-2D3F-4CCE-8213-2DD5289542D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3C6AC8-933C-4F2C-AE59-1010279F53D9}" type="datetimeFigureOut">
              <a:rPr lang="en-US"/>
              <a:pPr>
                <a:defRPr/>
              </a:pPr>
              <a:t>4/12/2012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154033B-B1F9-4649-9397-7083A55FAA6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B9600-605D-46F5-870A-80E841507FD9}" type="datetimeFigureOut">
              <a:rPr lang="en-US"/>
              <a:pPr>
                <a:defRPr/>
              </a:pPr>
              <a:t>4/12/2012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B376CB-5C1C-4A56-A790-0B6A2B5D47B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ABEA762-24DF-45FC-AEE0-396060B46CA0}" type="datetimeFigureOut">
              <a:rPr lang="en-US"/>
              <a:pPr>
                <a:defRPr/>
              </a:pPr>
              <a:t>4/12/2012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337E553-A49E-4CB8-9931-0470A893B38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53FE10C-B770-4871-A26D-5A86F090FF69}" type="datetimeFigureOut">
              <a:rPr lang="en-US"/>
              <a:pPr>
                <a:defRPr/>
              </a:pPr>
              <a:t>4/12/2012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89EA39D-C4C3-4BDE-A872-51A7C6D0DC6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67CFD1A-8DA2-4EA2-995F-E9CDE154A270}" type="datetimeFigureOut">
              <a:rPr lang="en-US"/>
              <a:pPr>
                <a:defRPr/>
              </a:pPr>
              <a:t>4/12/2012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91CA183-E68B-4272-9AC5-FD1F26EA9B8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0FD69-8349-4479-A872-4B3F21E1967E}" type="datetimeFigureOut">
              <a:rPr lang="en-US"/>
              <a:pPr>
                <a:defRPr/>
              </a:pPr>
              <a:t>4/12/2012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43E57ED-38E4-411C-89DE-A1C37F5EBBE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6C36-9558-4E7B-8C8B-487502A072C1}" type="datetimeFigureOut">
              <a:rPr lang="en-US"/>
              <a:pPr>
                <a:defRPr/>
              </a:pPr>
              <a:t>4/12/2012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27F9F34-4F17-4F62-A671-15A7828796F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D8BB0B-080A-4E2D-AD02-73852C098BE0}" type="datetimeFigureOut">
              <a:rPr lang="en-US"/>
              <a:pPr>
                <a:defRPr/>
              </a:pPr>
              <a:t>4/12/2012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D0BB34B-DCC5-4582-816B-E373B107939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FBB6E11-0503-464A-9024-ACFF25CDE3C3}" type="datetimeFigureOut">
              <a:rPr lang="en-US"/>
              <a:pPr>
                <a:defRPr/>
              </a:pPr>
              <a:t>4/12/2012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BA85064-39D4-4AA3-8E8D-48193BF5E14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0.wmf"/><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5.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2.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2.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GB" b="1" dirty="0" err="1" smtClean="0"/>
              <a:t>Futbolistas</a:t>
            </a:r>
            <a:r>
              <a:rPr lang="en-GB" b="1" dirty="0" smtClean="0"/>
              <a:t> en Euro 2012</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GB" dirty="0" smtClean="0"/>
              <a:t>TOP TRUMPS!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506" name="TextBox 4"/>
          <p:cNvSpPr txBox="1">
            <a:spLocks noChangeArrowheads="1"/>
          </p:cNvSpPr>
          <p:nvPr/>
        </p:nvSpPr>
        <p:spPr bwMode="auto">
          <a:xfrm>
            <a:off x="571499" y="428625"/>
            <a:ext cx="385762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Didier </a:t>
            </a:r>
            <a:r>
              <a:rPr lang="en-GB" sz="2800" dirty="0" err="1">
                <a:latin typeface="Calibri" pitchFamily="34" charset="0"/>
              </a:rPr>
              <a:t>Drogba</a:t>
            </a:r>
            <a:r>
              <a:rPr lang="en-GB" sz="2800" dirty="0">
                <a:latin typeface="Calibri" pitchFamily="34" charset="0"/>
              </a:rPr>
              <a:t> </a:t>
            </a: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smtClean="0">
                <a:latin typeface="Calibri" pitchFamily="34" charset="0"/>
              </a:rPr>
              <a:t>Costa de </a:t>
            </a:r>
            <a:r>
              <a:rPr lang="en-GB" sz="2800" dirty="0" err="1" smtClean="0">
                <a:latin typeface="Calibri" pitchFamily="34" charset="0"/>
              </a:rPr>
              <a:t>Marfil</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1507" name="TextBox 6"/>
          <p:cNvSpPr txBox="1">
            <a:spLocks noChangeArrowheads="1"/>
          </p:cNvSpPr>
          <p:nvPr/>
        </p:nvSpPr>
        <p:spPr bwMode="auto">
          <a:xfrm>
            <a:off x="428625" y="4071938"/>
            <a:ext cx="2643188"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32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1m89</a:t>
            </a:r>
          </a:p>
          <a:p>
            <a:r>
              <a:rPr lang="en-GB" sz="2400" dirty="0" err="1" smtClean="0">
                <a:latin typeface="Calibri" pitchFamily="34" charset="0"/>
              </a:rPr>
              <a:t>Goles</a:t>
            </a:r>
            <a:r>
              <a:rPr lang="en-GB" sz="2400" dirty="0">
                <a:latin typeface="Calibri" pitchFamily="34" charset="0"/>
              </a:rPr>
              <a:t>: 43</a:t>
            </a:r>
          </a:p>
          <a:p>
            <a:r>
              <a:rPr lang="en-GB" sz="2400" dirty="0" err="1" smtClean="0">
                <a:latin typeface="Calibri" pitchFamily="34" charset="0"/>
              </a:rPr>
              <a:t>Participaciones</a:t>
            </a:r>
            <a:r>
              <a:rPr lang="en-GB" sz="2400" dirty="0" smtClean="0">
                <a:latin typeface="Calibri" pitchFamily="34" charset="0"/>
              </a:rPr>
              <a:t>: </a:t>
            </a:r>
            <a:r>
              <a:rPr lang="en-GB" sz="2400" dirty="0">
                <a:latin typeface="Calibri" pitchFamily="34" charset="0"/>
              </a:rPr>
              <a:t>66</a:t>
            </a:r>
          </a:p>
          <a:p>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7</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19</a:t>
            </a:r>
            <a:endParaRPr lang="en-GB" sz="2400" dirty="0">
              <a:latin typeface="Calibri" pitchFamily="34" charset="0"/>
            </a:endParaRPr>
          </a:p>
        </p:txBody>
      </p:sp>
      <p:sp>
        <p:nvSpPr>
          <p:cNvPr id="21508"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1509"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511" name="TextBox 16"/>
          <p:cNvSpPr txBox="1">
            <a:spLocks noChangeArrowheads="1"/>
          </p:cNvSpPr>
          <p:nvPr/>
        </p:nvSpPr>
        <p:spPr bwMode="auto">
          <a:xfrm>
            <a:off x="5072063" y="500063"/>
            <a:ext cx="385762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Frank </a:t>
            </a:r>
            <a:r>
              <a:rPr lang="en-GB" sz="2800" dirty="0" err="1">
                <a:latin typeface="Calibri" pitchFamily="34" charset="0"/>
              </a:rPr>
              <a:t>Lampard</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Inglaterra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1512" name="TextBox 17"/>
          <p:cNvSpPr txBox="1">
            <a:spLocks noChangeArrowheads="1"/>
          </p:cNvSpPr>
          <p:nvPr/>
        </p:nvSpPr>
        <p:spPr bwMode="auto">
          <a:xfrm>
            <a:off x="4929188" y="4143375"/>
            <a:ext cx="2643187"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32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1m84</a:t>
            </a:r>
          </a:p>
          <a:p>
            <a:r>
              <a:rPr lang="en-GB" sz="2400" dirty="0" err="1" smtClean="0">
                <a:latin typeface="Calibri" pitchFamily="34" charset="0"/>
              </a:rPr>
              <a:t>Goles</a:t>
            </a:r>
            <a:r>
              <a:rPr lang="en-GB" sz="2400" dirty="0">
                <a:latin typeface="Calibri" pitchFamily="34" charset="0"/>
              </a:rPr>
              <a:t>: </a:t>
            </a:r>
            <a:r>
              <a:rPr lang="en-GB" sz="2400" dirty="0" smtClean="0">
                <a:latin typeface="Calibri" pitchFamily="34" charset="0"/>
              </a:rPr>
              <a:t>23</a:t>
            </a:r>
            <a:endParaRPr lang="en-GB" sz="2400" dirty="0">
              <a:latin typeface="Calibri" pitchFamily="34" charset="0"/>
            </a:endParaRP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90</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a:latin typeface="Calibri" pitchFamily="34" charset="0"/>
              </a:rPr>
              <a:t>7</a:t>
            </a: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17</a:t>
            </a:r>
            <a:endParaRPr lang="en-GB" sz="2400" dirty="0">
              <a:latin typeface="Calibri" pitchFamily="34" charset="0"/>
            </a:endParaRPr>
          </a:p>
        </p:txBody>
      </p:sp>
      <p:sp>
        <p:nvSpPr>
          <p:cNvPr id="21513"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1514"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21515" name="Picture 1" descr="C:\Users\Home\AppData\Local\Microsoft\Windows\Temporary Internet Files\Content.IE5\RS33Y66W\MP900362651[1].jpg"/>
          <p:cNvPicPr>
            <a:picLocks noChangeAspect="1" noChangeArrowheads="1"/>
          </p:cNvPicPr>
          <p:nvPr/>
        </p:nvPicPr>
        <p:blipFill>
          <a:blip r:embed="rId3"/>
          <a:srcRect/>
          <a:stretch>
            <a:fillRect/>
          </a:stretch>
        </p:blipFill>
        <p:spPr bwMode="auto">
          <a:xfrm>
            <a:off x="3143250" y="4572000"/>
            <a:ext cx="1177925" cy="785813"/>
          </a:xfrm>
          <a:prstGeom prst="rect">
            <a:avLst/>
          </a:prstGeom>
          <a:noFill/>
          <a:ln w="9525">
            <a:noFill/>
            <a:miter lim="800000"/>
            <a:headEnd/>
            <a:tailEnd/>
          </a:ln>
        </p:spPr>
      </p:pic>
      <p:pic>
        <p:nvPicPr>
          <p:cNvPr id="21516" name="Picture 3" descr="http://www.football90.net/data/media/37/Didier-Drogba.jpg"/>
          <p:cNvPicPr>
            <a:picLocks noChangeAspect="1" noChangeArrowheads="1"/>
          </p:cNvPicPr>
          <p:nvPr/>
        </p:nvPicPr>
        <p:blipFill>
          <a:blip r:embed="rId4"/>
          <a:srcRect/>
          <a:stretch>
            <a:fillRect/>
          </a:stretch>
        </p:blipFill>
        <p:spPr bwMode="auto">
          <a:xfrm>
            <a:off x="857250" y="1785938"/>
            <a:ext cx="3030538" cy="2208212"/>
          </a:xfrm>
          <a:prstGeom prst="rect">
            <a:avLst/>
          </a:prstGeom>
          <a:noFill/>
          <a:ln w="9525">
            <a:noFill/>
            <a:miter lim="800000"/>
            <a:headEnd/>
            <a:tailEnd/>
          </a:ln>
        </p:spPr>
      </p:pic>
      <p:pic>
        <p:nvPicPr>
          <p:cNvPr id="21517" name="Picture 1" descr="C:\Users\Home\AppData\Local\Microsoft\Windows\Temporary Internet Files\Content.IE5\UAAV2B70\MC900001206[1].wmf"/>
          <p:cNvPicPr>
            <a:picLocks noChangeAspect="1" noChangeArrowheads="1"/>
          </p:cNvPicPr>
          <p:nvPr/>
        </p:nvPicPr>
        <p:blipFill>
          <a:blip r:embed="rId5"/>
          <a:srcRect/>
          <a:stretch>
            <a:fillRect/>
          </a:stretch>
        </p:blipFill>
        <p:spPr bwMode="auto">
          <a:xfrm>
            <a:off x="7429500" y="4643438"/>
            <a:ext cx="1420813" cy="857250"/>
          </a:xfrm>
          <a:prstGeom prst="rect">
            <a:avLst/>
          </a:prstGeom>
          <a:noFill/>
          <a:ln w="9525">
            <a:noFill/>
            <a:miter lim="800000"/>
            <a:headEnd/>
            <a:tailEnd/>
          </a:ln>
        </p:spPr>
      </p:pic>
      <p:pic>
        <p:nvPicPr>
          <p:cNvPr id="21518" name="Picture 5" descr="http://whitelabelz.files.wordpress.com/2009/09/chelsea-frank-lampard.jpg"/>
          <p:cNvPicPr>
            <a:picLocks noChangeAspect="1" noChangeArrowheads="1"/>
          </p:cNvPicPr>
          <p:nvPr/>
        </p:nvPicPr>
        <p:blipFill>
          <a:blip r:embed="rId6"/>
          <a:srcRect/>
          <a:stretch>
            <a:fillRect/>
          </a:stretch>
        </p:blipFill>
        <p:spPr bwMode="auto">
          <a:xfrm>
            <a:off x="5715000" y="1857375"/>
            <a:ext cx="2293938" cy="229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530" name="TextBox 4"/>
          <p:cNvSpPr txBox="1">
            <a:spLocks noChangeArrowheads="1"/>
          </p:cNvSpPr>
          <p:nvPr/>
        </p:nvSpPr>
        <p:spPr bwMode="auto">
          <a:xfrm>
            <a:off x="571500" y="428625"/>
            <a:ext cx="2928938"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err="1">
                <a:latin typeface="Calibri" pitchFamily="34" charset="0"/>
              </a:rPr>
              <a:t>Lúcio</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Brasil</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2531" name="TextBox 6"/>
          <p:cNvSpPr txBox="1">
            <a:spLocks noChangeArrowheads="1"/>
          </p:cNvSpPr>
          <p:nvPr/>
        </p:nvSpPr>
        <p:spPr bwMode="auto">
          <a:xfrm>
            <a:off x="428624" y="4071938"/>
            <a:ext cx="2786063" cy="2308324"/>
          </a:xfrm>
          <a:prstGeom prst="rect">
            <a:avLst/>
          </a:prstGeom>
          <a:noFill/>
          <a:ln w="9525">
            <a:noFill/>
            <a:miter lim="800000"/>
            <a:headEnd/>
            <a:tailEnd/>
          </a:ln>
        </p:spPr>
        <p:txBody>
          <a:bodyPr wrap="square">
            <a:spAutoFit/>
          </a:bodyPr>
          <a:lstStyle/>
          <a:p>
            <a:r>
              <a:rPr lang="en-GB" sz="2400" dirty="0" smtClean="0">
                <a:latin typeface="Calibri" pitchFamily="34" charset="0"/>
              </a:rPr>
              <a:t>Edad</a:t>
            </a:r>
            <a:r>
              <a:rPr lang="en-GB" sz="2400" dirty="0" smtClean="0">
                <a:latin typeface="Calibri" pitchFamily="34" charset="0"/>
              </a:rPr>
              <a:t>:33</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1m88</a:t>
            </a:r>
          </a:p>
          <a:p>
            <a:r>
              <a:rPr lang="en-GB" sz="2400" dirty="0" err="1" smtClean="0">
                <a:latin typeface="Calibri" pitchFamily="34" charset="0"/>
              </a:rPr>
              <a:t>Goles</a:t>
            </a:r>
            <a:r>
              <a:rPr lang="en-GB" sz="2400" dirty="0" smtClean="0">
                <a:latin typeface="Calibri" pitchFamily="34" charset="0"/>
              </a:rPr>
              <a:t>: </a:t>
            </a:r>
            <a:r>
              <a:rPr lang="en-GB" sz="2400" dirty="0">
                <a:latin typeface="Calibri" pitchFamily="34" charset="0"/>
              </a:rPr>
              <a:t>4</a:t>
            </a: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105</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8</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a:latin typeface="Calibri" pitchFamily="34" charset="0"/>
              </a:rPr>
              <a:t>20</a:t>
            </a:r>
          </a:p>
        </p:txBody>
      </p:sp>
      <p:sp>
        <p:nvSpPr>
          <p:cNvPr id="22532"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2533"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535" name="TextBox 16"/>
          <p:cNvSpPr txBox="1">
            <a:spLocks noChangeArrowheads="1"/>
          </p:cNvSpPr>
          <p:nvPr/>
        </p:nvSpPr>
        <p:spPr bwMode="auto">
          <a:xfrm>
            <a:off x="4788024" y="500063"/>
            <a:ext cx="4286250" cy="2154436"/>
          </a:xfrm>
          <a:prstGeom prst="rect">
            <a:avLst/>
          </a:prstGeom>
          <a:noFill/>
          <a:ln w="9525">
            <a:noFill/>
            <a:miter lim="800000"/>
            <a:headEnd/>
            <a:tailEnd/>
          </a:ln>
        </p:spPr>
        <p:txBody>
          <a:bodyPr wrap="square">
            <a:spAutoFit/>
          </a:bodyPr>
          <a:lstStyle/>
          <a:p>
            <a:r>
              <a:rPr lang="en-GB" sz="2400" dirty="0" err="1" smtClean="0">
                <a:latin typeface="Calibri" pitchFamily="34" charset="0"/>
              </a:rPr>
              <a:t>Nombre</a:t>
            </a:r>
            <a:r>
              <a:rPr lang="en-GB" sz="2400" dirty="0" smtClean="0">
                <a:latin typeface="Calibri" pitchFamily="34" charset="0"/>
              </a:rPr>
              <a:t>: </a:t>
            </a:r>
            <a:r>
              <a:rPr lang="en-GB" sz="2400" dirty="0">
                <a:latin typeface="Calibri" pitchFamily="34" charset="0"/>
              </a:rPr>
              <a:t>Bastian </a:t>
            </a:r>
            <a:r>
              <a:rPr lang="en-GB" sz="2400" dirty="0" err="1">
                <a:latin typeface="Calibri" pitchFamily="34" charset="0"/>
              </a:rPr>
              <a:t>Schweinsteiger</a:t>
            </a:r>
            <a:endParaRPr lang="en-GB" sz="24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Alemania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2536" name="TextBox 17"/>
          <p:cNvSpPr txBox="1">
            <a:spLocks noChangeArrowheads="1"/>
          </p:cNvSpPr>
          <p:nvPr/>
        </p:nvSpPr>
        <p:spPr bwMode="auto">
          <a:xfrm>
            <a:off x="4929188" y="4143375"/>
            <a:ext cx="2643187"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25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1m83</a:t>
            </a:r>
          </a:p>
          <a:p>
            <a:r>
              <a:rPr lang="en-GB" sz="2400" dirty="0" err="1" smtClean="0">
                <a:latin typeface="Calibri" pitchFamily="34" charset="0"/>
              </a:rPr>
              <a:t>Goles</a:t>
            </a:r>
            <a:r>
              <a:rPr lang="en-GB" sz="2400" dirty="0">
                <a:latin typeface="Calibri" pitchFamily="34" charset="0"/>
              </a:rPr>
              <a:t>: </a:t>
            </a:r>
            <a:r>
              <a:rPr lang="en-GB" sz="2400" dirty="0" smtClean="0">
                <a:latin typeface="Calibri" pitchFamily="34" charset="0"/>
              </a:rPr>
              <a:t>23</a:t>
            </a:r>
            <a:endParaRPr lang="en-GB" sz="2400" dirty="0">
              <a:latin typeface="Calibri" pitchFamily="34" charset="0"/>
            </a:endParaRP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90</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9</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17</a:t>
            </a:r>
            <a:endParaRPr lang="en-GB" sz="2400" dirty="0">
              <a:latin typeface="Calibri" pitchFamily="34" charset="0"/>
            </a:endParaRPr>
          </a:p>
        </p:txBody>
      </p:sp>
      <p:sp>
        <p:nvSpPr>
          <p:cNvPr id="22537"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2538"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22539" name="Picture 1" descr="C:\Users\Home\AppData\Local\Microsoft\Windows\Temporary Internet Files\Content.IE5\UAAV2B70\MC900024346[1].wmf"/>
          <p:cNvPicPr>
            <a:picLocks noChangeAspect="1" noChangeArrowheads="1"/>
          </p:cNvPicPr>
          <p:nvPr/>
        </p:nvPicPr>
        <p:blipFill>
          <a:blip r:embed="rId3"/>
          <a:srcRect/>
          <a:stretch>
            <a:fillRect/>
          </a:stretch>
        </p:blipFill>
        <p:spPr bwMode="auto">
          <a:xfrm>
            <a:off x="3028950" y="4572000"/>
            <a:ext cx="1319213" cy="857250"/>
          </a:xfrm>
          <a:prstGeom prst="rect">
            <a:avLst/>
          </a:prstGeom>
          <a:noFill/>
          <a:ln w="9525">
            <a:noFill/>
            <a:miter lim="800000"/>
            <a:headEnd/>
            <a:tailEnd/>
          </a:ln>
        </p:spPr>
      </p:pic>
      <p:pic>
        <p:nvPicPr>
          <p:cNvPr id="22540" name="Picture 2" descr="http://img.skysports.com/08/03/218x298/lucio_752475.jpg"/>
          <p:cNvPicPr>
            <a:picLocks noChangeAspect="1" noChangeArrowheads="1"/>
          </p:cNvPicPr>
          <p:nvPr/>
        </p:nvPicPr>
        <p:blipFill>
          <a:blip r:embed="rId4"/>
          <a:srcRect/>
          <a:stretch>
            <a:fillRect/>
          </a:stretch>
        </p:blipFill>
        <p:spPr bwMode="auto">
          <a:xfrm>
            <a:off x="1500188" y="1785938"/>
            <a:ext cx="1714500" cy="2343150"/>
          </a:xfrm>
          <a:prstGeom prst="rect">
            <a:avLst/>
          </a:prstGeom>
          <a:noFill/>
          <a:ln w="9525">
            <a:noFill/>
            <a:miter lim="800000"/>
            <a:headEnd/>
            <a:tailEnd/>
          </a:ln>
        </p:spPr>
      </p:pic>
      <p:pic>
        <p:nvPicPr>
          <p:cNvPr id="22541" name="Picture 3" descr="C:\Users\Home\AppData\Local\Microsoft\Windows\Temporary Internet Files\Content.IE5\RS33Y66W\MP900362682[1].jpg"/>
          <p:cNvPicPr>
            <a:picLocks noChangeAspect="1" noChangeArrowheads="1"/>
          </p:cNvPicPr>
          <p:nvPr/>
        </p:nvPicPr>
        <p:blipFill>
          <a:blip r:embed="rId5"/>
          <a:srcRect/>
          <a:stretch>
            <a:fillRect/>
          </a:stretch>
        </p:blipFill>
        <p:spPr bwMode="auto">
          <a:xfrm>
            <a:off x="7572375" y="4643438"/>
            <a:ext cx="1285875" cy="769937"/>
          </a:xfrm>
          <a:prstGeom prst="rect">
            <a:avLst/>
          </a:prstGeom>
          <a:noFill/>
          <a:ln w="9525">
            <a:noFill/>
            <a:miter lim="800000"/>
            <a:headEnd/>
            <a:tailEnd/>
          </a:ln>
        </p:spPr>
      </p:pic>
      <p:pic>
        <p:nvPicPr>
          <p:cNvPr id="22542" name="Picture 4" descr="http://www.1000goals.com/wallpapers/bastian-schweinsteiger-1.jpg"/>
          <p:cNvPicPr>
            <a:picLocks noChangeAspect="1" noChangeArrowheads="1"/>
          </p:cNvPicPr>
          <p:nvPr/>
        </p:nvPicPr>
        <p:blipFill>
          <a:blip r:embed="rId6"/>
          <a:srcRect/>
          <a:stretch>
            <a:fillRect/>
          </a:stretch>
        </p:blipFill>
        <p:spPr bwMode="auto">
          <a:xfrm>
            <a:off x="5500688" y="1857375"/>
            <a:ext cx="2936875" cy="220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554" name="TextBox 4"/>
          <p:cNvSpPr txBox="1">
            <a:spLocks noChangeArrowheads="1"/>
          </p:cNvSpPr>
          <p:nvPr/>
        </p:nvSpPr>
        <p:spPr bwMode="auto">
          <a:xfrm>
            <a:off x="571500" y="428625"/>
            <a:ext cx="3929063" cy="2216150"/>
          </a:xfrm>
          <a:prstGeom prst="rect">
            <a:avLst/>
          </a:prstGeom>
          <a:noFill/>
          <a:ln w="9525">
            <a:noFill/>
            <a:miter lim="800000"/>
            <a:headEnd/>
            <a:tailEnd/>
          </a:ln>
        </p:spPr>
        <p:txBody>
          <a:bodyPr>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Luis </a:t>
            </a:r>
            <a:r>
              <a:rPr lang="en-GB" sz="2800" dirty="0" err="1">
                <a:latin typeface="Calibri" pitchFamily="34" charset="0"/>
              </a:rPr>
              <a:t>Fabiano</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Brasil</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3555" name="TextBox 6"/>
          <p:cNvSpPr txBox="1">
            <a:spLocks noChangeArrowheads="1"/>
          </p:cNvSpPr>
          <p:nvPr/>
        </p:nvSpPr>
        <p:spPr bwMode="auto">
          <a:xfrm>
            <a:off x="428625" y="4071938"/>
            <a:ext cx="2643188"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29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1m83</a:t>
            </a:r>
          </a:p>
          <a:p>
            <a:r>
              <a:rPr lang="en-GB" sz="2400" dirty="0" err="1" smtClean="0">
                <a:latin typeface="Calibri" pitchFamily="34" charset="0"/>
              </a:rPr>
              <a:t>Goles</a:t>
            </a:r>
            <a:r>
              <a:rPr lang="en-GB" sz="2400" dirty="0" smtClean="0">
                <a:latin typeface="Calibri" pitchFamily="34" charset="0"/>
              </a:rPr>
              <a:t>: </a:t>
            </a:r>
            <a:r>
              <a:rPr lang="en-GB" sz="2400" dirty="0">
                <a:latin typeface="Calibri" pitchFamily="34" charset="0"/>
              </a:rPr>
              <a:t>25</a:t>
            </a:r>
          </a:p>
          <a:p>
            <a:r>
              <a:rPr lang="en-GB" sz="2400" dirty="0" err="1" smtClean="0">
                <a:latin typeface="Calibri" pitchFamily="34" charset="0"/>
              </a:rPr>
              <a:t>Participaciones</a:t>
            </a:r>
            <a:r>
              <a:rPr lang="en-GB" sz="2400" dirty="0" smtClean="0">
                <a:latin typeface="Calibri" pitchFamily="34" charset="0"/>
              </a:rPr>
              <a:t>: </a:t>
            </a:r>
            <a:r>
              <a:rPr lang="en-GB" sz="2400" dirty="0">
                <a:latin typeface="Calibri" pitchFamily="34" charset="0"/>
              </a:rPr>
              <a:t>36</a:t>
            </a:r>
          </a:p>
          <a:p>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8</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14</a:t>
            </a:r>
            <a:endParaRPr lang="en-GB" sz="2400" dirty="0">
              <a:latin typeface="Calibri" pitchFamily="34" charset="0"/>
            </a:endParaRPr>
          </a:p>
        </p:txBody>
      </p:sp>
      <p:sp>
        <p:nvSpPr>
          <p:cNvPr id="23556"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3557"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559" name="TextBox 16"/>
          <p:cNvSpPr txBox="1">
            <a:spLocks noChangeArrowheads="1"/>
          </p:cNvSpPr>
          <p:nvPr/>
        </p:nvSpPr>
        <p:spPr bwMode="auto">
          <a:xfrm>
            <a:off x="5072063" y="500063"/>
            <a:ext cx="385762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err="1">
                <a:latin typeface="Calibri" pitchFamily="34" charset="0"/>
              </a:rPr>
              <a:t>Gianluigi</a:t>
            </a:r>
            <a:r>
              <a:rPr lang="en-GB" sz="2800" dirty="0">
                <a:latin typeface="Calibri" pitchFamily="34" charset="0"/>
              </a:rPr>
              <a:t> </a:t>
            </a:r>
            <a:r>
              <a:rPr lang="en-GB" sz="2800" dirty="0" err="1">
                <a:latin typeface="Calibri" pitchFamily="34" charset="0"/>
              </a:rPr>
              <a:t>Buffan</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smtClean="0">
                <a:latin typeface="Calibri" pitchFamily="34" charset="0"/>
              </a:rPr>
              <a:t>Italia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3560" name="TextBox 17"/>
          <p:cNvSpPr txBox="1">
            <a:spLocks noChangeArrowheads="1"/>
          </p:cNvSpPr>
          <p:nvPr/>
        </p:nvSpPr>
        <p:spPr bwMode="auto">
          <a:xfrm>
            <a:off x="4929188" y="4143375"/>
            <a:ext cx="2883172"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32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1m91</a:t>
            </a:r>
          </a:p>
          <a:p>
            <a:r>
              <a:rPr lang="en-GB" sz="2400" dirty="0" err="1" smtClean="0">
                <a:latin typeface="Calibri" pitchFamily="34" charset="0"/>
              </a:rPr>
              <a:t>Goles</a:t>
            </a:r>
            <a:r>
              <a:rPr lang="en-GB" sz="2400" dirty="0" smtClean="0">
                <a:latin typeface="Calibri" pitchFamily="34" charset="0"/>
              </a:rPr>
              <a:t>: </a:t>
            </a:r>
            <a:r>
              <a:rPr lang="en-GB" sz="2400" dirty="0">
                <a:latin typeface="Calibri" pitchFamily="34" charset="0"/>
              </a:rPr>
              <a:t>0</a:t>
            </a:r>
          </a:p>
          <a:p>
            <a:r>
              <a:rPr lang="en-GB" sz="2400" dirty="0" err="1" smtClean="0">
                <a:latin typeface="Calibri" pitchFamily="34" charset="0"/>
              </a:rPr>
              <a:t>Participaciones</a:t>
            </a:r>
            <a:r>
              <a:rPr lang="en-GB" sz="2400" dirty="0" smtClean="0">
                <a:latin typeface="Calibri" pitchFamily="34" charset="0"/>
              </a:rPr>
              <a:t>: </a:t>
            </a:r>
            <a:r>
              <a:rPr lang="en-GB" sz="2400" dirty="0">
                <a:latin typeface="Calibri" pitchFamily="34" charset="0"/>
              </a:rPr>
              <a:t>100</a:t>
            </a:r>
          </a:p>
          <a:p>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5</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19</a:t>
            </a:r>
            <a:endParaRPr lang="en-GB" sz="2400" dirty="0">
              <a:latin typeface="Calibri" pitchFamily="34" charset="0"/>
            </a:endParaRPr>
          </a:p>
        </p:txBody>
      </p:sp>
      <p:sp>
        <p:nvSpPr>
          <p:cNvPr id="23561"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3562"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23563" name="Picture 1" descr="C:\Users\Home\AppData\Local\Microsoft\Windows\Temporary Internet Files\Content.IE5\UAAV2B70\MC900024346[1].wmf"/>
          <p:cNvPicPr>
            <a:picLocks noChangeAspect="1" noChangeArrowheads="1"/>
          </p:cNvPicPr>
          <p:nvPr/>
        </p:nvPicPr>
        <p:blipFill>
          <a:blip r:embed="rId3"/>
          <a:srcRect/>
          <a:stretch>
            <a:fillRect/>
          </a:stretch>
        </p:blipFill>
        <p:spPr bwMode="auto">
          <a:xfrm>
            <a:off x="3028950" y="4572000"/>
            <a:ext cx="1319213" cy="857250"/>
          </a:xfrm>
          <a:prstGeom prst="rect">
            <a:avLst/>
          </a:prstGeom>
          <a:noFill/>
          <a:ln w="9525">
            <a:noFill/>
            <a:miter lim="800000"/>
            <a:headEnd/>
            <a:tailEnd/>
          </a:ln>
        </p:spPr>
      </p:pic>
      <p:pic>
        <p:nvPicPr>
          <p:cNvPr id="23564" name="Picture 2" descr="http://img.dailymail.co.uk/i/pix/2008/05_03/fabiano0905_468x468.jpg"/>
          <p:cNvPicPr>
            <a:picLocks noChangeAspect="1" noChangeArrowheads="1"/>
          </p:cNvPicPr>
          <p:nvPr/>
        </p:nvPicPr>
        <p:blipFill>
          <a:blip r:embed="rId4"/>
          <a:srcRect/>
          <a:stretch>
            <a:fillRect/>
          </a:stretch>
        </p:blipFill>
        <p:spPr bwMode="auto">
          <a:xfrm>
            <a:off x="1214438" y="1785938"/>
            <a:ext cx="2214562" cy="2214562"/>
          </a:xfrm>
          <a:prstGeom prst="rect">
            <a:avLst/>
          </a:prstGeom>
          <a:noFill/>
          <a:ln w="9525">
            <a:noFill/>
            <a:miter lim="800000"/>
            <a:headEnd/>
            <a:tailEnd/>
          </a:ln>
        </p:spPr>
      </p:pic>
      <p:pic>
        <p:nvPicPr>
          <p:cNvPr id="23565" name="Picture 3" descr="C:\Users\Home\AppData\Local\Microsoft\Windows\Temporary Internet Files\Content.IE5\S36VIZ43\MP900362708[1].jpg"/>
          <p:cNvPicPr>
            <a:picLocks noChangeAspect="1" noChangeArrowheads="1"/>
          </p:cNvPicPr>
          <p:nvPr/>
        </p:nvPicPr>
        <p:blipFill>
          <a:blip r:embed="rId5"/>
          <a:srcRect/>
          <a:stretch>
            <a:fillRect/>
          </a:stretch>
        </p:blipFill>
        <p:spPr bwMode="auto">
          <a:xfrm>
            <a:off x="7537450" y="4643438"/>
            <a:ext cx="1289050" cy="857250"/>
          </a:xfrm>
          <a:prstGeom prst="rect">
            <a:avLst/>
          </a:prstGeom>
          <a:noFill/>
          <a:ln w="9525">
            <a:noFill/>
            <a:miter lim="800000"/>
            <a:headEnd/>
            <a:tailEnd/>
          </a:ln>
        </p:spPr>
      </p:pic>
      <p:pic>
        <p:nvPicPr>
          <p:cNvPr id="23566" name="Picture 5" descr="http://momento24.com/en/wp-content/uploads/2010/02/Gianluigi_Buffon_3.jpg"/>
          <p:cNvPicPr>
            <a:picLocks noChangeAspect="1" noChangeArrowheads="1"/>
          </p:cNvPicPr>
          <p:nvPr/>
        </p:nvPicPr>
        <p:blipFill>
          <a:blip r:embed="rId6"/>
          <a:srcRect/>
          <a:stretch>
            <a:fillRect/>
          </a:stretch>
        </p:blipFill>
        <p:spPr bwMode="auto">
          <a:xfrm>
            <a:off x="5214938" y="1857375"/>
            <a:ext cx="3133725"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578" name="TextBox 4"/>
          <p:cNvSpPr txBox="1">
            <a:spLocks noChangeArrowheads="1"/>
          </p:cNvSpPr>
          <p:nvPr/>
        </p:nvSpPr>
        <p:spPr bwMode="auto">
          <a:xfrm>
            <a:off x="395536" y="428625"/>
            <a:ext cx="414337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Landon Donovan</a:t>
            </a: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Estados</a:t>
            </a:r>
            <a:r>
              <a:rPr lang="en-GB" sz="2800" dirty="0" smtClean="0">
                <a:latin typeface="Calibri" pitchFamily="34" charset="0"/>
              </a:rPr>
              <a:t> </a:t>
            </a:r>
            <a:r>
              <a:rPr lang="en-GB" sz="2800" dirty="0" err="1" smtClean="0">
                <a:latin typeface="Calibri" pitchFamily="34" charset="0"/>
              </a:rPr>
              <a:t>Unidos</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4579" name="TextBox 6"/>
          <p:cNvSpPr txBox="1">
            <a:spLocks noChangeArrowheads="1"/>
          </p:cNvSpPr>
          <p:nvPr/>
        </p:nvSpPr>
        <p:spPr bwMode="auto">
          <a:xfrm>
            <a:off x="428625" y="4071938"/>
            <a:ext cx="2786063"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smtClean="0">
                <a:latin typeface="Calibri" pitchFamily="34" charset="0"/>
              </a:rPr>
              <a:t>30                         </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1m73</a:t>
            </a:r>
          </a:p>
          <a:p>
            <a:r>
              <a:rPr lang="en-GB" sz="2400" dirty="0" err="1" smtClean="0">
                <a:latin typeface="Calibri" pitchFamily="34" charset="0"/>
              </a:rPr>
              <a:t>Goles</a:t>
            </a:r>
            <a:r>
              <a:rPr lang="en-GB" sz="2400" dirty="0">
                <a:latin typeface="Calibri" pitchFamily="34" charset="0"/>
              </a:rPr>
              <a:t>: </a:t>
            </a:r>
            <a:r>
              <a:rPr lang="en-GB" sz="2400" dirty="0" smtClean="0">
                <a:latin typeface="Calibri" pitchFamily="34" charset="0"/>
              </a:rPr>
              <a:t>46</a:t>
            </a:r>
            <a:endParaRPr lang="en-GB" sz="2400" dirty="0">
              <a:latin typeface="Calibri" pitchFamily="34" charset="0"/>
            </a:endParaRPr>
          </a:p>
          <a:p>
            <a:r>
              <a:rPr lang="en-GB" sz="2400" dirty="0" err="1" smtClean="0">
                <a:latin typeface="Calibri" pitchFamily="34" charset="0"/>
              </a:rPr>
              <a:t>Participaciones</a:t>
            </a:r>
            <a:r>
              <a:rPr lang="en-GB" sz="2400" dirty="0">
                <a:latin typeface="Calibri" pitchFamily="34" charset="0"/>
              </a:rPr>
              <a:t>: </a:t>
            </a:r>
            <a:r>
              <a:rPr lang="en-GB" sz="2400" dirty="0" smtClean="0">
                <a:latin typeface="Calibri" pitchFamily="34" charset="0"/>
              </a:rPr>
              <a:t>138</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7</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16</a:t>
            </a:r>
            <a:endParaRPr lang="en-GB" sz="2400" dirty="0">
              <a:latin typeface="Calibri" pitchFamily="34" charset="0"/>
            </a:endParaRPr>
          </a:p>
        </p:txBody>
      </p:sp>
      <p:sp>
        <p:nvSpPr>
          <p:cNvPr id="24580"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4581"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583" name="TextBox 16"/>
          <p:cNvSpPr txBox="1">
            <a:spLocks noChangeArrowheads="1"/>
          </p:cNvSpPr>
          <p:nvPr/>
        </p:nvSpPr>
        <p:spPr bwMode="auto">
          <a:xfrm>
            <a:off x="5072063" y="500063"/>
            <a:ext cx="3571875" cy="2216150"/>
          </a:xfrm>
          <a:prstGeom prst="rect">
            <a:avLst/>
          </a:prstGeom>
          <a:noFill/>
          <a:ln w="9525">
            <a:noFill/>
            <a:miter lim="800000"/>
            <a:headEnd/>
            <a:tailEnd/>
          </a:ln>
        </p:spPr>
        <p:txBody>
          <a:bodyPr>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Sergio Ramos</a:t>
            </a: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España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4584" name="TextBox 17"/>
          <p:cNvSpPr txBox="1">
            <a:spLocks noChangeArrowheads="1"/>
          </p:cNvSpPr>
          <p:nvPr/>
        </p:nvSpPr>
        <p:spPr bwMode="auto">
          <a:xfrm>
            <a:off x="4929188" y="4143375"/>
            <a:ext cx="2714625"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24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1m83</a:t>
            </a:r>
          </a:p>
          <a:p>
            <a:r>
              <a:rPr lang="en-GB" sz="2400" dirty="0" err="1" smtClean="0">
                <a:latin typeface="Calibri" pitchFamily="34" charset="0"/>
              </a:rPr>
              <a:t>Goles</a:t>
            </a:r>
            <a:r>
              <a:rPr lang="en-GB" sz="2400" dirty="0" smtClean="0">
                <a:latin typeface="Calibri" pitchFamily="34" charset="0"/>
              </a:rPr>
              <a:t>: </a:t>
            </a:r>
            <a:r>
              <a:rPr lang="en-GB" sz="2400" dirty="0" smtClean="0">
                <a:latin typeface="Calibri" pitchFamily="34" charset="0"/>
              </a:rPr>
              <a:t>6</a:t>
            </a:r>
            <a:endParaRPr lang="en-GB" sz="2400" dirty="0">
              <a:latin typeface="Calibri" pitchFamily="34" charset="0"/>
            </a:endParaRP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83</a:t>
            </a:r>
            <a:endParaRPr lang="en-GB" sz="2400" dirty="0">
              <a:latin typeface="Calibri" pitchFamily="34" charset="0"/>
            </a:endParaRPr>
          </a:p>
          <a:p>
            <a:r>
              <a:rPr lang="en-GB" sz="2400" dirty="0" smtClean="0">
                <a:latin typeface="Calibri" pitchFamily="34" charset="0"/>
              </a:rPr>
              <a:t>Velocidad:6</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a:latin typeface="Calibri" pitchFamily="34" charset="0"/>
              </a:rPr>
              <a:t>16</a:t>
            </a:r>
          </a:p>
        </p:txBody>
      </p:sp>
      <p:sp>
        <p:nvSpPr>
          <p:cNvPr id="24585"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4586"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24587" name="Picture 2" descr="http://www.eindiavisa.com/flags/us_flag.gif"/>
          <p:cNvPicPr>
            <a:picLocks noChangeAspect="1" noChangeArrowheads="1"/>
          </p:cNvPicPr>
          <p:nvPr/>
        </p:nvPicPr>
        <p:blipFill>
          <a:blip r:embed="rId3"/>
          <a:srcRect/>
          <a:stretch>
            <a:fillRect/>
          </a:stretch>
        </p:blipFill>
        <p:spPr bwMode="auto">
          <a:xfrm>
            <a:off x="3214688" y="4572000"/>
            <a:ext cx="1150937" cy="866775"/>
          </a:xfrm>
          <a:prstGeom prst="rect">
            <a:avLst/>
          </a:prstGeom>
          <a:noFill/>
          <a:ln w="9525">
            <a:noFill/>
            <a:miter lim="800000"/>
            <a:headEnd/>
            <a:tailEnd/>
          </a:ln>
        </p:spPr>
      </p:pic>
      <p:pic>
        <p:nvPicPr>
          <p:cNvPr id="24588" name="Picture 4" descr="http://cuvintu.files.wordpress.com/2008/04/landon_donovan_the_associated_press1.jpg"/>
          <p:cNvPicPr>
            <a:picLocks noChangeAspect="1" noChangeArrowheads="1"/>
          </p:cNvPicPr>
          <p:nvPr/>
        </p:nvPicPr>
        <p:blipFill>
          <a:blip r:embed="rId4"/>
          <a:srcRect/>
          <a:stretch>
            <a:fillRect/>
          </a:stretch>
        </p:blipFill>
        <p:spPr bwMode="auto">
          <a:xfrm>
            <a:off x="1143000" y="1714500"/>
            <a:ext cx="2571750" cy="2370138"/>
          </a:xfrm>
          <a:prstGeom prst="rect">
            <a:avLst/>
          </a:prstGeom>
          <a:noFill/>
          <a:ln w="9525">
            <a:noFill/>
            <a:miter lim="800000"/>
            <a:headEnd/>
            <a:tailEnd/>
          </a:ln>
        </p:spPr>
      </p:pic>
      <p:pic>
        <p:nvPicPr>
          <p:cNvPr id="24589" name="Picture 6" descr="C:\Users\Home\AppData\Local\Microsoft\Windows\Temporary Internet Files\Content.IE5\S36VIZ43\MP900362833[1].jpg"/>
          <p:cNvPicPr>
            <a:picLocks noChangeAspect="1" noChangeArrowheads="1"/>
          </p:cNvPicPr>
          <p:nvPr/>
        </p:nvPicPr>
        <p:blipFill>
          <a:blip r:embed="rId5"/>
          <a:srcRect/>
          <a:stretch>
            <a:fillRect/>
          </a:stretch>
        </p:blipFill>
        <p:spPr bwMode="auto">
          <a:xfrm>
            <a:off x="7643813" y="4714875"/>
            <a:ext cx="1179512" cy="785813"/>
          </a:xfrm>
          <a:prstGeom prst="rect">
            <a:avLst/>
          </a:prstGeom>
          <a:noFill/>
          <a:ln w="9525">
            <a:noFill/>
            <a:miter lim="800000"/>
            <a:headEnd/>
            <a:tailEnd/>
          </a:ln>
        </p:spPr>
      </p:pic>
      <p:pic>
        <p:nvPicPr>
          <p:cNvPr id="24590" name="Picture 8" descr="http://2.bp.blogspot.com/_9gcceJohlAk/SCK6ojgLp7I/AAAAAAAAFig/7t9aktt4kmg/s400/sergio-ramos.jpg"/>
          <p:cNvPicPr>
            <a:picLocks noChangeAspect="1" noChangeArrowheads="1"/>
          </p:cNvPicPr>
          <p:nvPr/>
        </p:nvPicPr>
        <p:blipFill>
          <a:blip r:embed="rId6"/>
          <a:srcRect/>
          <a:stretch>
            <a:fillRect/>
          </a:stretch>
        </p:blipFill>
        <p:spPr bwMode="auto">
          <a:xfrm>
            <a:off x="5429250" y="1857375"/>
            <a:ext cx="2714625" cy="232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p>
        </p:txBody>
      </p:sp>
      <p:sp>
        <p:nvSpPr>
          <p:cNvPr id="25602" name="TextBox 4"/>
          <p:cNvSpPr txBox="1">
            <a:spLocks noChangeArrowheads="1"/>
          </p:cNvSpPr>
          <p:nvPr/>
        </p:nvSpPr>
        <p:spPr bwMode="auto">
          <a:xfrm>
            <a:off x="571500" y="428625"/>
            <a:ext cx="385762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smtClean="0">
                <a:latin typeface="Calibri" pitchFamily="34" charset="0"/>
              </a:rPr>
              <a:t>David Beckham</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Inglaterra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5603" name="TextBox 6"/>
          <p:cNvSpPr txBox="1">
            <a:spLocks noChangeArrowheads="1"/>
          </p:cNvSpPr>
          <p:nvPr/>
        </p:nvSpPr>
        <p:spPr bwMode="auto">
          <a:xfrm>
            <a:off x="428624" y="4071938"/>
            <a:ext cx="2919239"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smtClean="0">
                <a:latin typeface="Calibri" pitchFamily="34" charset="0"/>
              </a:rPr>
              <a:t>36                       </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smtClean="0">
                <a:latin typeface="Calibri" pitchFamily="34" charset="0"/>
              </a:rPr>
              <a:t>1m83</a:t>
            </a:r>
            <a:endParaRPr lang="en-GB" sz="2400" dirty="0">
              <a:latin typeface="Calibri" pitchFamily="34" charset="0"/>
            </a:endParaRPr>
          </a:p>
          <a:p>
            <a:r>
              <a:rPr lang="en-GB" sz="2400" dirty="0" err="1" smtClean="0">
                <a:latin typeface="Calibri" pitchFamily="34" charset="0"/>
              </a:rPr>
              <a:t>Gole</a:t>
            </a:r>
            <a:r>
              <a:rPr lang="en-GB" sz="2400" dirty="0" err="1" smtClean="0">
                <a:latin typeface="Calibri" pitchFamily="34" charset="0"/>
              </a:rPr>
              <a:t>s</a:t>
            </a:r>
            <a:r>
              <a:rPr lang="en-GB" sz="2400" dirty="0">
                <a:latin typeface="Calibri" pitchFamily="34" charset="0"/>
              </a:rPr>
              <a:t>: </a:t>
            </a:r>
            <a:r>
              <a:rPr lang="en-GB" sz="2400" dirty="0" smtClean="0">
                <a:latin typeface="Calibri" pitchFamily="34" charset="0"/>
              </a:rPr>
              <a:t>17</a:t>
            </a:r>
            <a:endParaRPr lang="en-GB" sz="2400" dirty="0">
              <a:latin typeface="Calibri" pitchFamily="34" charset="0"/>
            </a:endParaRP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115</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4</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19 </a:t>
            </a:r>
            <a:endParaRPr lang="en-GB" sz="2400" dirty="0">
              <a:latin typeface="Calibri" pitchFamily="34" charset="0"/>
            </a:endParaRPr>
          </a:p>
        </p:txBody>
      </p:sp>
      <p:sp>
        <p:nvSpPr>
          <p:cNvPr id="25604"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5605"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607" name="TextBox 16"/>
          <p:cNvSpPr txBox="1">
            <a:spLocks noChangeArrowheads="1"/>
          </p:cNvSpPr>
          <p:nvPr/>
        </p:nvSpPr>
        <p:spPr bwMode="auto">
          <a:xfrm>
            <a:off x="5072062" y="500063"/>
            <a:ext cx="385762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Steven </a:t>
            </a:r>
            <a:r>
              <a:rPr lang="en-GB" sz="2800" dirty="0" err="1">
                <a:latin typeface="Calibri" pitchFamily="34" charset="0"/>
              </a:rPr>
              <a:t>Gerrard</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Inglaterra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5608" name="TextBox 17"/>
          <p:cNvSpPr txBox="1">
            <a:spLocks noChangeArrowheads="1"/>
          </p:cNvSpPr>
          <p:nvPr/>
        </p:nvSpPr>
        <p:spPr bwMode="auto">
          <a:xfrm>
            <a:off x="4929188" y="4143375"/>
            <a:ext cx="2643187"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30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1m83</a:t>
            </a:r>
          </a:p>
          <a:p>
            <a:r>
              <a:rPr lang="en-GB" sz="2400" dirty="0" err="1" smtClean="0">
                <a:latin typeface="Calibri" pitchFamily="34" charset="0"/>
              </a:rPr>
              <a:t>Gole</a:t>
            </a:r>
            <a:r>
              <a:rPr lang="en-GB" sz="2400" dirty="0" err="1" smtClean="0">
                <a:latin typeface="Calibri" pitchFamily="34" charset="0"/>
              </a:rPr>
              <a:t>s</a:t>
            </a:r>
            <a:r>
              <a:rPr lang="en-GB" sz="2400" dirty="0">
                <a:latin typeface="Calibri" pitchFamily="34" charset="0"/>
              </a:rPr>
              <a:t>: </a:t>
            </a:r>
            <a:r>
              <a:rPr lang="en-GB" sz="2400" dirty="0" smtClean="0">
                <a:latin typeface="Calibri" pitchFamily="34" charset="0"/>
              </a:rPr>
              <a:t>19</a:t>
            </a:r>
            <a:endParaRPr lang="en-GB" sz="2400" dirty="0">
              <a:latin typeface="Calibri" pitchFamily="34" charset="0"/>
            </a:endParaRP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90</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a:latin typeface="Calibri" pitchFamily="34" charset="0"/>
              </a:rPr>
              <a:t>8</a:t>
            </a: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14</a:t>
            </a:r>
            <a:endParaRPr lang="en-GB" sz="2400" dirty="0">
              <a:latin typeface="Calibri" pitchFamily="34" charset="0"/>
            </a:endParaRPr>
          </a:p>
        </p:txBody>
      </p:sp>
      <p:sp>
        <p:nvSpPr>
          <p:cNvPr id="25609"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5610"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25611" name="Picture 1" descr="C:\Users\Home\AppData\Local\Microsoft\Windows\Temporary Internet Files\Content.IE5\UAAV2B70\MC900001206[1].wmf"/>
          <p:cNvPicPr>
            <a:picLocks noChangeAspect="1" noChangeArrowheads="1"/>
          </p:cNvPicPr>
          <p:nvPr/>
        </p:nvPicPr>
        <p:blipFill>
          <a:blip r:embed="rId3"/>
          <a:srcRect/>
          <a:stretch>
            <a:fillRect/>
          </a:stretch>
        </p:blipFill>
        <p:spPr bwMode="auto">
          <a:xfrm>
            <a:off x="3000375" y="4643438"/>
            <a:ext cx="1420813" cy="857250"/>
          </a:xfrm>
          <a:prstGeom prst="rect">
            <a:avLst/>
          </a:prstGeom>
          <a:noFill/>
          <a:ln w="9525">
            <a:noFill/>
            <a:miter lim="800000"/>
            <a:headEnd/>
            <a:tailEnd/>
          </a:ln>
        </p:spPr>
      </p:pic>
      <p:pic>
        <p:nvPicPr>
          <p:cNvPr id="25613" name="Picture 4" descr="http://girlslovesoccertoo.files.wordpress.com/2010/02/steven-gerrard.jpg"/>
          <p:cNvPicPr>
            <a:picLocks noChangeAspect="1" noChangeArrowheads="1"/>
          </p:cNvPicPr>
          <p:nvPr/>
        </p:nvPicPr>
        <p:blipFill>
          <a:blip r:embed="rId4"/>
          <a:srcRect/>
          <a:stretch>
            <a:fillRect/>
          </a:stretch>
        </p:blipFill>
        <p:spPr bwMode="auto">
          <a:xfrm>
            <a:off x="5214938" y="1857375"/>
            <a:ext cx="3071812" cy="2303463"/>
          </a:xfrm>
          <a:prstGeom prst="rect">
            <a:avLst/>
          </a:prstGeom>
          <a:noFill/>
          <a:ln w="9525">
            <a:noFill/>
            <a:miter lim="800000"/>
            <a:headEnd/>
            <a:tailEnd/>
          </a:ln>
        </p:spPr>
      </p:pic>
      <p:pic>
        <p:nvPicPr>
          <p:cNvPr id="25614" name="Picture 1" descr="C:\Users\Home\AppData\Local\Microsoft\Windows\Temporary Internet Files\Content.IE5\UAAV2B70\MC900001206[1].wmf"/>
          <p:cNvPicPr>
            <a:picLocks noChangeAspect="1" noChangeArrowheads="1"/>
          </p:cNvPicPr>
          <p:nvPr/>
        </p:nvPicPr>
        <p:blipFill>
          <a:blip r:embed="rId3"/>
          <a:srcRect/>
          <a:stretch>
            <a:fillRect/>
          </a:stretch>
        </p:blipFill>
        <p:spPr bwMode="auto">
          <a:xfrm>
            <a:off x="7429500" y="4714875"/>
            <a:ext cx="1420813" cy="857250"/>
          </a:xfrm>
          <a:prstGeom prst="rect">
            <a:avLst/>
          </a:prstGeom>
          <a:noFill/>
          <a:ln w="9525">
            <a:noFill/>
            <a:miter lim="800000"/>
            <a:headEnd/>
            <a:tailEnd/>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989" y="1857375"/>
            <a:ext cx="2962915" cy="221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6626" name="TextBox 4"/>
          <p:cNvSpPr txBox="1">
            <a:spLocks noChangeArrowheads="1"/>
          </p:cNvSpPr>
          <p:nvPr/>
        </p:nvSpPr>
        <p:spPr bwMode="auto">
          <a:xfrm>
            <a:off x="571500" y="428625"/>
            <a:ext cx="385762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err="1" smtClean="0">
                <a:latin typeface="Calibri" pitchFamily="34" charset="0"/>
              </a:rPr>
              <a:t>Zinesine</a:t>
            </a:r>
            <a:r>
              <a:rPr lang="en-GB" sz="2800" dirty="0" smtClean="0">
                <a:latin typeface="Calibri" pitchFamily="34" charset="0"/>
              </a:rPr>
              <a:t> </a:t>
            </a:r>
            <a:r>
              <a:rPr lang="en-GB" sz="2800" dirty="0" err="1" smtClean="0">
                <a:latin typeface="Calibri" pitchFamily="34" charset="0"/>
              </a:rPr>
              <a:t>Zidane</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Francia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6627" name="TextBox 6"/>
          <p:cNvSpPr txBox="1">
            <a:spLocks noChangeArrowheads="1"/>
          </p:cNvSpPr>
          <p:nvPr/>
        </p:nvSpPr>
        <p:spPr bwMode="auto">
          <a:xfrm>
            <a:off x="428625" y="4071938"/>
            <a:ext cx="2919239" cy="2308324"/>
          </a:xfrm>
          <a:prstGeom prst="rect">
            <a:avLst/>
          </a:prstGeom>
          <a:noFill/>
          <a:ln w="9525">
            <a:noFill/>
            <a:miter lim="800000"/>
            <a:headEnd/>
            <a:tailEnd/>
          </a:ln>
        </p:spPr>
        <p:txBody>
          <a:bodyPr wrap="square">
            <a:spAutoFit/>
          </a:bodyPr>
          <a:lstStyle/>
          <a:p>
            <a:r>
              <a:rPr lang="en-GB" sz="2400" dirty="0" smtClean="0">
                <a:latin typeface="Calibri" pitchFamily="34" charset="0"/>
              </a:rPr>
              <a:t>Edad</a:t>
            </a:r>
            <a:r>
              <a:rPr lang="en-GB" sz="2400" dirty="0" smtClean="0">
                <a:latin typeface="Calibri" pitchFamily="34" charset="0"/>
              </a:rPr>
              <a:t>:39</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smtClean="0">
                <a:latin typeface="Calibri" pitchFamily="34" charset="0"/>
              </a:rPr>
              <a:t>1m85</a:t>
            </a:r>
          </a:p>
          <a:p>
            <a:r>
              <a:rPr lang="en-GB" sz="2400" dirty="0" smtClean="0">
                <a:latin typeface="Calibri" pitchFamily="34" charset="0"/>
              </a:rPr>
              <a:t>Goles:31</a:t>
            </a:r>
            <a:endParaRPr lang="en-GB" sz="2400" dirty="0">
              <a:latin typeface="Calibri" pitchFamily="34" charset="0"/>
            </a:endParaRPr>
          </a:p>
          <a:p>
            <a:r>
              <a:rPr lang="en-GB" sz="2400" dirty="0" smtClean="0">
                <a:latin typeface="Calibri" pitchFamily="34" charset="0"/>
              </a:rPr>
              <a:t>Participaciones:108 Velocidad:4</a:t>
            </a:r>
            <a:endParaRPr lang="en-GB" sz="2400" dirty="0">
              <a:latin typeface="Calibri" pitchFamily="34" charset="0"/>
            </a:endParaRPr>
          </a:p>
          <a:p>
            <a:r>
              <a:rPr lang="en-GB" sz="2400" dirty="0" smtClean="0">
                <a:latin typeface="Calibri" pitchFamily="34" charset="0"/>
              </a:rPr>
              <a:t>Fuerza:18</a:t>
            </a:r>
            <a:endParaRPr lang="en-GB" sz="2400" dirty="0">
              <a:latin typeface="Calibri" pitchFamily="34" charset="0"/>
            </a:endParaRPr>
          </a:p>
        </p:txBody>
      </p:sp>
      <p:sp>
        <p:nvSpPr>
          <p:cNvPr id="26628"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6629"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6631" name="TextBox 16"/>
          <p:cNvSpPr txBox="1">
            <a:spLocks noChangeArrowheads="1"/>
          </p:cNvSpPr>
          <p:nvPr/>
        </p:nvSpPr>
        <p:spPr bwMode="auto">
          <a:xfrm>
            <a:off x="5072063" y="500063"/>
            <a:ext cx="3571875" cy="2215991"/>
          </a:xfrm>
          <a:prstGeom prst="rect">
            <a:avLst/>
          </a:prstGeom>
          <a:noFill/>
          <a:ln w="9525">
            <a:noFill/>
            <a:miter lim="800000"/>
            <a:headEnd/>
            <a:tailEnd/>
          </a:ln>
        </p:spPr>
        <p:txBody>
          <a:bodyPr>
            <a:spAutoFit/>
          </a:bodyPr>
          <a:lstStyle/>
          <a:p>
            <a:r>
              <a:rPr lang="en-GB" sz="2800" dirty="0" err="1" smtClean="0">
                <a:latin typeface="Calibri" pitchFamily="34" charset="0"/>
              </a:rPr>
              <a:t>Nombre</a:t>
            </a:r>
            <a:r>
              <a:rPr lang="en-GB" sz="2800" dirty="0" smtClean="0">
                <a:latin typeface="Calibri" pitchFamily="34" charset="0"/>
              </a:rPr>
              <a:t>: </a:t>
            </a:r>
            <a:r>
              <a:rPr lang="en-GB" sz="2800" dirty="0" smtClean="0">
                <a:latin typeface="Calibri" pitchFamily="34" charset="0"/>
              </a:rPr>
              <a:t>Thierry Henry</a:t>
            </a:r>
            <a:endParaRPr lang="en-GB" sz="2800" dirty="0">
              <a:latin typeface="Calibri" pitchFamily="34" charset="0"/>
            </a:endParaRPr>
          </a:p>
          <a:p>
            <a:endParaRPr lang="en-GB" sz="2800" dirty="0" smtClean="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Francia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6632" name="TextBox 17"/>
          <p:cNvSpPr txBox="1">
            <a:spLocks noChangeArrowheads="1"/>
          </p:cNvSpPr>
          <p:nvPr/>
        </p:nvSpPr>
        <p:spPr bwMode="auto">
          <a:xfrm>
            <a:off x="4929188" y="4143375"/>
            <a:ext cx="2811164"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smtClean="0">
                <a:latin typeface="Calibri" pitchFamily="34" charset="0"/>
              </a:rPr>
              <a:t>34</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smtClean="0">
                <a:latin typeface="Calibri" pitchFamily="34" charset="0"/>
              </a:rPr>
              <a:t>1m88</a:t>
            </a:r>
          </a:p>
          <a:p>
            <a:r>
              <a:rPr lang="en-GB" sz="2400" dirty="0" err="1" smtClean="0">
                <a:latin typeface="Calibri" pitchFamily="34" charset="0"/>
              </a:rPr>
              <a:t>Goles</a:t>
            </a:r>
            <a:r>
              <a:rPr lang="en-GB" sz="2400" dirty="0" smtClean="0">
                <a:latin typeface="Calibri" pitchFamily="34" charset="0"/>
              </a:rPr>
              <a:t>: </a:t>
            </a:r>
            <a:r>
              <a:rPr lang="en-GB" sz="2400" dirty="0" smtClean="0">
                <a:latin typeface="Calibri" pitchFamily="34" charset="0"/>
              </a:rPr>
              <a:t>51</a:t>
            </a:r>
          </a:p>
          <a:p>
            <a:r>
              <a:rPr lang="en-GB" sz="2400" dirty="0" smtClean="0">
                <a:latin typeface="Calibri" pitchFamily="34" charset="0"/>
              </a:rPr>
              <a:t>Participaciones:123 </a:t>
            </a:r>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7</a:t>
            </a: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19</a:t>
            </a:r>
            <a:endParaRPr lang="en-GB" sz="2400" dirty="0">
              <a:latin typeface="Calibri" pitchFamily="34" charset="0"/>
            </a:endParaRPr>
          </a:p>
        </p:txBody>
      </p:sp>
      <p:sp>
        <p:nvSpPr>
          <p:cNvPr id="26633"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6634"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26635" name="Picture 1" descr="C:\Users\Home\AppData\Local\Microsoft\Windows\Temporary Internet Files\Content.IE5\S36VIZ43\MC900001209[1].wmf"/>
          <p:cNvPicPr>
            <a:picLocks noChangeAspect="1" noChangeArrowheads="1"/>
          </p:cNvPicPr>
          <p:nvPr/>
        </p:nvPicPr>
        <p:blipFill>
          <a:blip r:embed="rId3"/>
          <a:srcRect/>
          <a:stretch>
            <a:fillRect/>
          </a:stretch>
        </p:blipFill>
        <p:spPr bwMode="auto">
          <a:xfrm>
            <a:off x="3143250" y="4572000"/>
            <a:ext cx="1185863" cy="795338"/>
          </a:xfrm>
          <a:prstGeom prst="rect">
            <a:avLst/>
          </a:prstGeom>
          <a:noFill/>
          <a:ln w="9525">
            <a:noFill/>
            <a:miter lim="800000"/>
            <a:headEnd/>
            <a:tailEnd/>
          </a:ln>
        </p:spPr>
      </p:pic>
      <p:pic>
        <p:nvPicPr>
          <p:cNvPr id="26637" name="Picture 1" descr="C:\Users\Home\AppData\Local\Microsoft\Windows\Temporary Internet Files\Content.IE5\S36VIZ43\MC900001209[1].wmf"/>
          <p:cNvPicPr>
            <a:picLocks noChangeAspect="1" noChangeArrowheads="1"/>
          </p:cNvPicPr>
          <p:nvPr/>
        </p:nvPicPr>
        <p:blipFill>
          <a:blip r:embed="rId3"/>
          <a:srcRect/>
          <a:stretch>
            <a:fillRect/>
          </a:stretch>
        </p:blipFill>
        <p:spPr bwMode="auto">
          <a:xfrm>
            <a:off x="7643813" y="4643438"/>
            <a:ext cx="1185862" cy="795337"/>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539" y="1700808"/>
            <a:ext cx="18383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2876" y="1870501"/>
            <a:ext cx="3307556" cy="219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650" name="TextBox 4"/>
          <p:cNvSpPr txBox="1">
            <a:spLocks noChangeArrowheads="1"/>
          </p:cNvSpPr>
          <p:nvPr/>
        </p:nvSpPr>
        <p:spPr bwMode="auto">
          <a:xfrm>
            <a:off x="571499" y="428625"/>
            <a:ext cx="381317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Park </a:t>
            </a:r>
            <a:r>
              <a:rPr lang="en-GB" sz="2800" dirty="0" smtClean="0">
                <a:latin typeface="Calibri" pitchFamily="34" charset="0"/>
              </a:rPr>
              <a:t>Chu-Young</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 </a:t>
            </a:r>
            <a:r>
              <a:rPr lang="en-GB" sz="2800" dirty="0" err="1" smtClean="0">
                <a:latin typeface="Calibri" pitchFamily="34" charset="0"/>
              </a:rPr>
              <a:t>Corea</a:t>
            </a:r>
            <a:r>
              <a:rPr lang="en-GB" sz="2800" dirty="0" smtClean="0">
                <a:latin typeface="Calibri" pitchFamily="34" charset="0"/>
              </a:rPr>
              <a:t> del Sur</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7651" name="TextBox 6"/>
          <p:cNvSpPr txBox="1">
            <a:spLocks noChangeArrowheads="1"/>
          </p:cNvSpPr>
          <p:nvPr/>
        </p:nvSpPr>
        <p:spPr bwMode="auto">
          <a:xfrm>
            <a:off x="428625" y="4071938"/>
            <a:ext cx="2643188" cy="2308324"/>
          </a:xfrm>
          <a:prstGeom prst="rect">
            <a:avLst/>
          </a:prstGeom>
          <a:noFill/>
          <a:ln w="9525">
            <a:noFill/>
            <a:miter lim="800000"/>
            <a:headEnd/>
            <a:tailEnd/>
          </a:ln>
        </p:spPr>
        <p:txBody>
          <a:bodyPr wrap="square">
            <a:spAutoFit/>
          </a:bodyPr>
          <a:lstStyle/>
          <a:p>
            <a:r>
              <a:rPr lang="en-GB" sz="2400" dirty="0" smtClean="0">
                <a:latin typeface="Calibri" pitchFamily="34" charset="0"/>
              </a:rPr>
              <a:t>Edad</a:t>
            </a:r>
            <a:r>
              <a:rPr lang="en-GB" sz="2400" dirty="0" smtClean="0">
                <a:latin typeface="Calibri" pitchFamily="34" charset="0"/>
              </a:rPr>
              <a:t>:26</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smtClean="0">
                <a:latin typeface="Calibri" pitchFamily="34" charset="0"/>
              </a:rPr>
              <a:t>1m82</a:t>
            </a:r>
          </a:p>
          <a:p>
            <a:r>
              <a:rPr lang="en-GB" sz="2400" dirty="0" err="1" smtClean="0">
                <a:latin typeface="Calibri" pitchFamily="34" charset="0"/>
              </a:rPr>
              <a:t>Goles</a:t>
            </a:r>
            <a:r>
              <a:rPr lang="en-GB" sz="2400" dirty="0" smtClean="0">
                <a:latin typeface="Calibri" pitchFamily="34" charset="0"/>
              </a:rPr>
              <a:t>: </a:t>
            </a:r>
            <a:r>
              <a:rPr lang="en-GB" sz="2400" dirty="0" smtClean="0">
                <a:latin typeface="Calibri" pitchFamily="34" charset="0"/>
              </a:rPr>
              <a:t>23</a:t>
            </a:r>
            <a:endParaRPr lang="en-GB" sz="2400" dirty="0">
              <a:latin typeface="Calibri" pitchFamily="34" charset="0"/>
            </a:endParaRP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58</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a:latin typeface="Calibri" pitchFamily="34" charset="0"/>
              </a:rPr>
              <a:t>7</a:t>
            </a: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13</a:t>
            </a:r>
            <a:endParaRPr lang="en-GB" sz="2400" dirty="0">
              <a:latin typeface="Calibri" pitchFamily="34" charset="0"/>
            </a:endParaRPr>
          </a:p>
        </p:txBody>
      </p:sp>
      <p:sp>
        <p:nvSpPr>
          <p:cNvPr id="27652"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7653"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655" name="TextBox 16"/>
          <p:cNvSpPr txBox="1">
            <a:spLocks noChangeArrowheads="1"/>
          </p:cNvSpPr>
          <p:nvPr/>
        </p:nvSpPr>
        <p:spPr bwMode="auto">
          <a:xfrm>
            <a:off x="4860032" y="500063"/>
            <a:ext cx="4071937"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err="1">
                <a:latin typeface="Calibri" pitchFamily="34" charset="0"/>
              </a:rPr>
              <a:t>Nicklas</a:t>
            </a:r>
            <a:r>
              <a:rPr lang="en-GB" sz="2800" dirty="0">
                <a:latin typeface="Calibri" pitchFamily="34" charset="0"/>
              </a:rPr>
              <a:t> </a:t>
            </a:r>
            <a:r>
              <a:rPr lang="en-GB" sz="2800" dirty="0" err="1">
                <a:latin typeface="Calibri" pitchFamily="34" charset="0"/>
              </a:rPr>
              <a:t>Bendtner</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Dinamarca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7656" name="TextBox 17"/>
          <p:cNvSpPr txBox="1">
            <a:spLocks noChangeArrowheads="1"/>
          </p:cNvSpPr>
          <p:nvPr/>
        </p:nvSpPr>
        <p:spPr bwMode="auto">
          <a:xfrm>
            <a:off x="4952447" y="4121718"/>
            <a:ext cx="2834241"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smtClean="0">
                <a:latin typeface="Calibri" pitchFamily="34" charset="0"/>
              </a:rPr>
              <a:t>24                          </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smtClean="0">
                <a:latin typeface="Calibri" pitchFamily="34" charset="0"/>
              </a:rPr>
              <a:t>1m92</a:t>
            </a:r>
            <a:endParaRPr lang="en-GB" sz="2400" dirty="0">
              <a:latin typeface="Calibri" pitchFamily="34" charset="0"/>
            </a:endParaRPr>
          </a:p>
          <a:p>
            <a:r>
              <a:rPr lang="en-GB" sz="2400" dirty="0" err="1" smtClean="0">
                <a:latin typeface="Calibri" pitchFamily="34" charset="0"/>
              </a:rPr>
              <a:t>Goles</a:t>
            </a:r>
            <a:r>
              <a:rPr lang="en-GB" sz="2400" dirty="0" smtClean="0">
                <a:latin typeface="Calibri" pitchFamily="34" charset="0"/>
              </a:rPr>
              <a:t>: </a:t>
            </a:r>
            <a:r>
              <a:rPr lang="en-GB" sz="2400" dirty="0" smtClean="0">
                <a:latin typeface="Calibri" pitchFamily="34" charset="0"/>
              </a:rPr>
              <a:t>17</a:t>
            </a:r>
            <a:endParaRPr lang="en-GB" sz="2400" dirty="0">
              <a:latin typeface="Calibri" pitchFamily="34" charset="0"/>
            </a:endParaRPr>
          </a:p>
          <a:p>
            <a:r>
              <a:rPr lang="en-GB" sz="2400" dirty="0" smtClean="0">
                <a:latin typeface="Calibri" pitchFamily="34" charset="0"/>
              </a:rPr>
              <a:t>Participaciones:46</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8</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14</a:t>
            </a:r>
            <a:endParaRPr lang="en-GB" sz="2400" dirty="0">
              <a:latin typeface="Calibri" pitchFamily="34" charset="0"/>
            </a:endParaRPr>
          </a:p>
        </p:txBody>
      </p:sp>
      <p:sp>
        <p:nvSpPr>
          <p:cNvPr id="27657"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7658"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27659" name="Picture 2" descr="http://govdocs.evergreen.edu/hotopics/asian-pacifichistory/flags/south_korea.png"/>
          <p:cNvPicPr>
            <a:picLocks noChangeAspect="1" noChangeArrowheads="1"/>
          </p:cNvPicPr>
          <p:nvPr/>
        </p:nvPicPr>
        <p:blipFill>
          <a:blip r:embed="rId3"/>
          <a:srcRect/>
          <a:stretch>
            <a:fillRect/>
          </a:stretch>
        </p:blipFill>
        <p:spPr bwMode="auto">
          <a:xfrm>
            <a:off x="3000375" y="4572000"/>
            <a:ext cx="1384300" cy="922338"/>
          </a:xfrm>
          <a:prstGeom prst="rect">
            <a:avLst/>
          </a:prstGeom>
          <a:noFill/>
          <a:ln w="9525">
            <a:noFill/>
            <a:miter lim="800000"/>
            <a:headEnd/>
            <a:tailEnd/>
          </a:ln>
        </p:spPr>
      </p:pic>
      <p:pic>
        <p:nvPicPr>
          <p:cNvPr id="27661" name="Picture 5" descr="C:\Users\Home\AppData\Local\Microsoft\Windows\Temporary Internet Files\Content.IE5\RS33Y66W\MP900362657[1].jpg"/>
          <p:cNvPicPr>
            <a:picLocks noChangeAspect="1" noChangeArrowheads="1"/>
          </p:cNvPicPr>
          <p:nvPr/>
        </p:nvPicPr>
        <p:blipFill>
          <a:blip r:embed="rId4"/>
          <a:srcRect/>
          <a:stretch>
            <a:fillRect/>
          </a:stretch>
        </p:blipFill>
        <p:spPr bwMode="auto">
          <a:xfrm>
            <a:off x="7786688" y="4643438"/>
            <a:ext cx="995362" cy="819150"/>
          </a:xfrm>
          <a:prstGeom prst="rect">
            <a:avLst/>
          </a:prstGeom>
          <a:noFill/>
          <a:ln w="9525">
            <a:noFill/>
            <a:miter lim="800000"/>
            <a:headEnd/>
            <a:tailEnd/>
          </a:ln>
        </p:spPr>
      </p:pic>
      <p:pic>
        <p:nvPicPr>
          <p:cNvPr id="27662" name="Picture 7" descr="http://i.telegraph.co.uk/telegraph/multimedia/archive/01109/nicklas_bendtner_1109285c.jpg"/>
          <p:cNvPicPr>
            <a:picLocks noChangeAspect="1" noChangeArrowheads="1"/>
          </p:cNvPicPr>
          <p:nvPr/>
        </p:nvPicPr>
        <p:blipFill>
          <a:blip r:embed="rId5"/>
          <a:srcRect/>
          <a:stretch>
            <a:fillRect/>
          </a:stretch>
        </p:blipFill>
        <p:spPr bwMode="auto">
          <a:xfrm>
            <a:off x="5143500" y="1928813"/>
            <a:ext cx="3308350" cy="2071687"/>
          </a:xfrm>
          <a:prstGeom prst="rect">
            <a:avLst/>
          </a:prstGeom>
          <a:noFill/>
          <a:ln w="9525">
            <a:noFill/>
            <a:miter lim="800000"/>
            <a:headEnd/>
            <a:tailEnd/>
          </a:ln>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74" y="1772816"/>
            <a:ext cx="3043238" cy="241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GB" smtClean="0"/>
              <a:t>How to play Top Trumps.....</a:t>
            </a:r>
          </a:p>
        </p:txBody>
      </p:sp>
      <p:sp>
        <p:nvSpPr>
          <p:cNvPr id="14338" name="Content Placeholder 2"/>
          <p:cNvSpPr>
            <a:spLocks noGrp="1"/>
          </p:cNvSpPr>
          <p:nvPr>
            <p:ph idx="1"/>
          </p:nvPr>
        </p:nvSpPr>
        <p:spPr>
          <a:xfrm>
            <a:off x="500063" y="1285875"/>
            <a:ext cx="8229600" cy="5214938"/>
          </a:xfrm>
        </p:spPr>
        <p:txBody>
          <a:bodyPr/>
          <a:lstStyle/>
          <a:p>
            <a:r>
              <a:rPr lang="en-GB" sz="2300" dirty="0" smtClean="0"/>
              <a:t>Any number of people can play. Shuffle and deal all the cards. Each player holds their cards in the palm of their hand, face up, in a pile. Players can only look at their top card.</a:t>
            </a:r>
          </a:p>
          <a:p>
            <a:r>
              <a:rPr lang="en-GB" sz="2300" dirty="0" smtClean="0"/>
              <a:t>The player to the dealer’s left starts by reading out an item from the top card (</a:t>
            </a:r>
            <a:r>
              <a:rPr lang="en-GB" sz="2300" dirty="0" err="1" smtClean="0"/>
              <a:t>eg</a:t>
            </a:r>
            <a:r>
              <a:rPr lang="en-GB" sz="2300" dirty="0" smtClean="0"/>
              <a:t> </a:t>
            </a:r>
            <a:r>
              <a:rPr lang="en-GB" sz="2300" dirty="0" err="1" smtClean="0"/>
              <a:t>goles</a:t>
            </a:r>
            <a:r>
              <a:rPr lang="en-GB" sz="2300" dirty="0" smtClean="0"/>
              <a:t> 22</a:t>
            </a:r>
            <a:r>
              <a:rPr lang="en-GB" sz="2300" dirty="0" smtClean="0"/>
              <a:t>). The other players then read out the same item. The one with the best or highest value wins and places all the top cards including their own to the bottom of their pile. It is then their turn to choose an item from the next card. For age, the oldest player wins.</a:t>
            </a:r>
          </a:p>
          <a:p>
            <a:r>
              <a:rPr lang="en-GB" sz="2300" dirty="0" smtClean="0"/>
              <a:t>If 2 or more cards share the same top value then all the cards are placed in the middle and the same player chooses again from the next card. The winner of the hand takes the cards from the middle as well.</a:t>
            </a:r>
          </a:p>
          <a:p>
            <a:r>
              <a:rPr lang="en-GB" sz="2300" dirty="0" smtClean="0"/>
              <a:t>The person with all the cards at the end is the winner.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362" name="TextBox 4"/>
          <p:cNvSpPr txBox="1">
            <a:spLocks noChangeArrowheads="1"/>
          </p:cNvSpPr>
          <p:nvPr/>
        </p:nvSpPr>
        <p:spPr bwMode="auto">
          <a:xfrm>
            <a:off x="571500" y="428625"/>
            <a:ext cx="3424436"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David Villa</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 </a:t>
            </a:r>
            <a:r>
              <a:rPr lang="en-GB" sz="2800" dirty="0" err="1" smtClean="0">
                <a:latin typeface="Calibri" pitchFamily="34" charset="0"/>
              </a:rPr>
              <a:t>España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5363" name="TextBox 6"/>
          <p:cNvSpPr txBox="1">
            <a:spLocks noChangeArrowheads="1"/>
          </p:cNvSpPr>
          <p:nvPr/>
        </p:nvSpPr>
        <p:spPr bwMode="auto">
          <a:xfrm>
            <a:off x="428625" y="4071938"/>
            <a:ext cx="2643188"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30                         </a:t>
            </a:r>
            <a:endParaRPr lang="en-GB" sz="2400" dirty="0">
              <a:latin typeface="Calibri" pitchFamily="34" charset="0"/>
            </a:endParaRPr>
          </a:p>
          <a:p>
            <a:r>
              <a:rPr lang="en-GB" sz="2400" dirty="0" smtClean="0">
                <a:latin typeface="Calibri" pitchFamily="34" charset="0"/>
              </a:rPr>
              <a:t>Estatura:1m75</a:t>
            </a:r>
            <a:endParaRPr lang="en-GB" sz="2400" dirty="0">
              <a:latin typeface="Calibri" pitchFamily="34" charset="0"/>
            </a:endParaRPr>
          </a:p>
          <a:p>
            <a:r>
              <a:rPr lang="en-GB" sz="2400" dirty="0" smtClean="0">
                <a:latin typeface="Calibri" pitchFamily="34" charset="0"/>
              </a:rPr>
              <a:t>Goles:51</a:t>
            </a:r>
            <a:endParaRPr lang="en-GB" sz="2400" dirty="0">
              <a:latin typeface="Calibri" pitchFamily="34" charset="0"/>
            </a:endParaRPr>
          </a:p>
          <a:p>
            <a:r>
              <a:rPr lang="en-GB" sz="2400" dirty="0" smtClean="0">
                <a:latin typeface="Calibri" pitchFamily="34" charset="0"/>
              </a:rPr>
              <a:t>Participaciones:82</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7</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15</a:t>
            </a:r>
            <a:endParaRPr lang="en-GB" sz="2400" dirty="0">
              <a:latin typeface="Calibri" pitchFamily="34" charset="0"/>
            </a:endParaRPr>
          </a:p>
        </p:txBody>
      </p:sp>
      <p:sp>
        <p:nvSpPr>
          <p:cNvPr id="15364"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5365"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367" name="TextBox 16"/>
          <p:cNvSpPr txBox="1">
            <a:spLocks noChangeArrowheads="1"/>
          </p:cNvSpPr>
          <p:nvPr/>
        </p:nvSpPr>
        <p:spPr bwMode="auto">
          <a:xfrm>
            <a:off x="5072061" y="500063"/>
            <a:ext cx="3751263"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err="1" smtClean="0">
                <a:latin typeface="Calibri" pitchFamily="34" charset="0"/>
              </a:rPr>
              <a:t>Cesc</a:t>
            </a:r>
            <a:r>
              <a:rPr lang="en-GB" sz="2800" dirty="0" smtClean="0">
                <a:latin typeface="Calibri" pitchFamily="34" charset="0"/>
              </a:rPr>
              <a:t> </a:t>
            </a:r>
            <a:r>
              <a:rPr lang="en-GB" sz="2800" dirty="0" err="1" smtClean="0">
                <a:latin typeface="Calibri" pitchFamily="34" charset="0"/>
              </a:rPr>
              <a:t>Fabregas</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 </a:t>
            </a:r>
            <a:r>
              <a:rPr lang="en-GB" sz="2800" dirty="0" err="1" smtClean="0">
                <a:latin typeface="Calibri" pitchFamily="34" charset="0"/>
              </a:rPr>
              <a:t>España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5368" name="TextBox 17"/>
          <p:cNvSpPr txBox="1">
            <a:spLocks noChangeArrowheads="1"/>
          </p:cNvSpPr>
          <p:nvPr/>
        </p:nvSpPr>
        <p:spPr bwMode="auto">
          <a:xfrm>
            <a:off x="4929188" y="4143375"/>
            <a:ext cx="2643187"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24                         </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1m75</a:t>
            </a:r>
            <a:endParaRPr lang="en-GB" sz="2400" dirty="0">
              <a:latin typeface="Calibri" pitchFamily="34" charset="0"/>
            </a:endParaRPr>
          </a:p>
          <a:p>
            <a:r>
              <a:rPr lang="en-GB" sz="2400" dirty="0" smtClean="0">
                <a:latin typeface="Calibri" pitchFamily="34" charset="0"/>
              </a:rPr>
              <a:t>Goles:8</a:t>
            </a:r>
            <a:endParaRPr lang="en-GB" sz="2400" dirty="0">
              <a:latin typeface="Calibri" pitchFamily="34" charset="0"/>
            </a:endParaRPr>
          </a:p>
          <a:p>
            <a:r>
              <a:rPr lang="en-GB" sz="2400" dirty="0" smtClean="0">
                <a:latin typeface="Calibri" pitchFamily="34" charset="0"/>
              </a:rPr>
              <a:t>Participaciones:63</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8</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13</a:t>
            </a:r>
            <a:endParaRPr lang="en-GB" sz="2400" dirty="0">
              <a:latin typeface="Calibri" pitchFamily="34" charset="0"/>
            </a:endParaRPr>
          </a:p>
        </p:txBody>
      </p:sp>
      <p:sp>
        <p:nvSpPr>
          <p:cNvPr id="15369"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5370"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12" name="Picture 6" descr="C:\Users\Home\AppData\Local\Microsoft\Windows\Temporary Internet Files\Content.IE5\S36VIZ43\MP900362833[1].jpg"/>
          <p:cNvPicPr>
            <a:picLocks noChangeAspect="1" noChangeArrowheads="1"/>
          </p:cNvPicPr>
          <p:nvPr/>
        </p:nvPicPr>
        <p:blipFill>
          <a:blip r:embed="rId3"/>
          <a:srcRect/>
          <a:stretch>
            <a:fillRect/>
          </a:stretch>
        </p:blipFill>
        <p:spPr bwMode="auto">
          <a:xfrm>
            <a:off x="7643813" y="4714875"/>
            <a:ext cx="1179512" cy="785813"/>
          </a:xfrm>
          <a:prstGeom prst="rect">
            <a:avLst/>
          </a:prstGeom>
          <a:noFill/>
          <a:ln w="9525">
            <a:noFill/>
            <a:miter lim="800000"/>
            <a:headEnd/>
            <a:tailEnd/>
          </a:ln>
        </p:spPr>
      </p:pic>
      <p:pic>
        <p:nvPicPr>
          <p:cNvPr id="13" name="Picture 6" descr="C:\Users\Home\AppData\Local\Microsoft\Windows\Temporary Internet Files\Content.IE5\S36VIZ43\MP900362833[1].jpg"/>
          <p:cNvPicPr>
            <a:picLocks noChangeAspect="1" noChangeArrowheads="1"/>
          </p:cNvPicPr>
          <p:nvPr/>
        </p:nvPicPr>
        <p:blipFill>
          <a:blip r:embed="rId3"/>
          <a:srcRect/>
          <a:stretch>
            <a:fillRect/>
          </a:stretch>
        </p:blipFill>
        <p:spPr bwMode="auto">
          <a:xfrm>
            <a:off x="3131840" y="4725144"/>
            <a:ext cx="1179512" cy="785813"/>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854" y="2082833"/>
            <a:ext cx="3323732" cy="199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595" y="2082833"/>
            <a:ext cx="3196341" cy="199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362" name="TextBox 4"/>
          <p:cNvSpPr txBox="1">
            <a:spLocks noChangeArrowheads="1"/>
          </p:cNvSpPr>
          <p:nvPr/>
        </p:nvSpPr>
        <p:spPr bwMode="auto">
          <a:xfrm>
            <a:off x="571500" y="428625"/>
            <a:ext cx="3496444"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David Silva</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 </a:t>
            </a:r>
            <a:r>
              <a:rPr lang="en-GB" sz="2800" dirty="0" err="1" smtClean="0">
                <a:latin typeface="Calibri" pitchFamily="34" charset="0"/>
              </a:rPr>
              <a:t>España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5363" name="TextBox 6"/>
          <p:cNvSpPr txBox="1">
            <a:spLocks noChangeArrowheads="1"/>
          </p:cNvSpPr>
          <p:nvPr/>
        </p:nvSpPr>
        <p:spPr bwMode="auto">
          <a:xfrm>
            <a:off x="356617" y="4073004"/>
            <a:ext cx="2559199"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26</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1m70</a:t>
            </a:r>
          </a:p>
          <a:p>
            <a:r>
              <a:rPr lang="en-GB" sz="2400" dirty="0" err="1" smtClean="0">
                <a:latin typeface="Calibri" pitchFamily="34" charset="0"/>
              </a:rPr>
              <a:t>Goles</a:t>
            </a:r>
            <a:r>
              <a:rPr lang="en-GB" sz="2400" dirty="0" smtClean="0">
                <a:latin typeface="Calibri" pitchFamily="34" charset="0"/>
              </a:rPr>
              <a:t>: 15</a:t>
            </a:r>
            <a:endParaRPr lang="en-GB" sz="2400" dirty="0">
              <a:latin typeface="Calibri" pitchFamily="34" charset="0"/>
            </a:endParaRPr>
          </a:p>
          <a:p>
            <a:r>
              <a:rPr lang="en-GB" sz="2400" dirty="0" smtClean="0">
                <a:latin typeface="Calibri" pitchFamily="34" charset="0"/>
              </a:rPr>
              <a:t>Participaciones:55</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9</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11</a:t>
            </a:r>
            <a:endParaRPr lang="en-GB" sz="2400" dirty="0">
              <a:latin typeface="Calibri" pitchFamily="34" charset="0"/>
            </a:endParaRPr>
          </a:p>
        </p:txBody>
      </p:sp>
      <p:sp>
        <p:nvSpPr>
          <p:cNvPr id="15364"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5365"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367" name="TextBox 16"/>
          <p:cNvSpPr txBox="1">
            <a:spLocks noChangeArrowheads="1"/>
          </p:cNvSpPr>
          <p:nvPr/>
        </p:nvSpPr>
        <p:spPr bwMode="auto">
          <a:xfrm>
            <a:off x="5072062" y="500063"/>
            <a:ext cx="3857626" cy="1938992"/>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smtClean="0">
                <a:latin typeface="Calibri" pitchFamily="34" charset="0"/>
              </a:rPr>
              <a:t>Lukas </a:t>
            </a:r>
            <a:r>
              <a:rPr lang="en-GB" sz="2800" dirty="0" err="1" smtClean="0">
                <a:latin typeface="Calibri" pitchFamily="34" charset="0"/>
              </a:rPr>
              <a:t>Podolski</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 </a:t>
            </a:r>
            <a:r>
              <a:rPr lang="en-GB" sz="2800" dirty="0" err="1" smtClean="0">
                <a:latin typeface="Calibri" pitchFamily="34" charset="0"/>
              </a:rPr>
              <a:t>Alemania</a:t>
            </a:r>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5368" name="TextBox 17"/>
          <p:cNvSpPr txBox="1">
            <a:spLocks noChangeArrowheads="1"/>
          </p:cNvSpPr>
          <p:nvPr/>
        </p:nvSpPr>
        <p:spPr bwMode="auto">
          <a:xfrm>
            <a:off x="4860032" y="4149080"/>
            <a:ext cx="2520280"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26                          </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1m82</a:t>
            </a:r>
            <a:endParaRPr lang="en-GB" sz="2400" dirty="0">
              <a:latin typeface="Calibri" pitchFamily="34" charset="0"/>
            </a:endParaRPr>
          </a:p>
          <a:p>
            <a:r>
              <a:rPr lang="en-GB" sz="2400" dirty="0" smtClean="0">
                <a:latin typeface="Calibri" pitchFamily="34" charset="0"/>
              </a:rPr>
              <a:t>Goles:43</a:t>
            </a:r>
            <a:endParaRPr lang="en-GB" sz="2400" dirty="0">
              <a:latin typeface="Calibri" pitchFamily="34" charset="0"/>
            </a:endParaRPr>
          </a:p>
          <a:p>
            <a:r>
              <a:rPr lang="en-GB" sz="2400" dirty="0">
                <a:latin typeface="Calibri" pitchFamily="34" charset="0"/>
              </a:rPr>
              <a:t>Participaciones:</a:t>
            </a:r>
            <a:r>
              <a:rPr lang="en-GB" sz="2400" dirty="0" smtClean="0">
                <a:latin typeface="Calibri" pitchFamily="34" charset="0"/>
              </a:rPr>
              <a:t>95</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8</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15</a:t>
            </a:r>
            <a:endParaRPr lang="en-GB" sz="2400" dirty="0">
              <a:latin typeface="Calibri" pitchFamily="34" charset="0"/>
            </a:endParaRPr>
          </a:p>
        </p:txBody>
      </p:sp>
      <p:sp>
        <p:nvSpPr>
          <p:cNvPr id="15369"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5370"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12" name="Picture 6" descr="C:\Users\Home\AppData\Local\Microsoft\Windows\Temporary Internet Files\Content.IE5\S36VIZ43\MP900362833[1].jpg"/>
          <p:cNvPicPr>
            <a:picLocks noChangeAspect="1" noChangeArrowheads="1"/>
          </p:cNvPicPr>
          <p:nvPr/>
        </p:nvPicPr>
        <p:blipFill>
          <a:blip r:embed="rId3"/>
          <a:srcRect/>
          <a:stretch>
            <a:fillRect/>
          </a:stretch>
        </p:blipFill>
        <p:spPr bwMode="auto">
          <a:xfrm>
            <a:off x="3059832" y="4725144"/>
            <a:ext cx="1179512" cy="785813"/>
          </a:xfrm>
          <a:prstGeom prst="rect">
            <a:avLst/>
          </a:prstGeom>
          <a:noFill/>
          <a:ln w="9525">
            <a:noFill/>
            <a:miter lim="800000"/>
            <a:headEnd/>
            <a:tailEnd/>
          </a:ln>
        </p:spPr>
      </p:pic>
      <p:pic>
        <p:nvPicPr>
          <p:cNvPr id="13" name="Picture 3" descr="C:\Users\Home\AppData\Local\Microsoft\Windows\Temporary Internet Files\Content.IE5\RS33Y66W\MP900362682[1].jpg"/>
          <p:cNvPicPr>
            <a:picLocks noChangeAspect="1" noChangeArrowheads="1"/>
          </p:cNvPicPr>
          <p:nvPr/>
        </p:nvPicPr>
        <p:blipFill>
          <a:blip r:embed="rId4"/>
          <a:srcRect/>
          <a:stretch>
            <a:fillRect/>
          </a:stretch>
        </p:blipFill>
        <p:spPr bwMode="auto">
          <a:xfrm>
            <a:off x="7524328" y="4653136"/>
            <a:ext cx="1285875" cy="769937"/>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783830"/>
            <a:ext cx="1627634" cy="237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1783829"/>
            <a:ext cx="2246565" cy="243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657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5750"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386" name="TextBox 4"/>
          <p:cNvSpPr txBox="1">
            <a:spLocks noChangeArrowheads="1"/>
          </p:cNvSpPr>
          <p:nvPr/>
        </p:nvSpPr>
        <p:spPr bwMode="auto">
          <a:xfrm>
            <a:off x="571500" y="428625"/>
            <a:ext cx="3786188"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err="1" smtClean="0">
                <a:latin typeface="Calibri" pitchFamily="34" charset="0"/>
              </a:rPr>
              <a:t>Miroslav</a:t>
            </a:r>
            <a:r>
              <a:rPr lang="en-GB" sz="2800" dirty="0" smtClean="0">
                <a:latin typeface="Calibri" pitchFamily="34" charset="0"/>
              </a:rPr>
              <a:t> </a:t>
            </a:r>
            <a:r>
              <a:rPr lang="en-GB" sz="2800" dirty="0" err="1" smtClean="0">
                <a:latin typeface="Calibri" pitchFamily="34" charset="0"/>
              </a:rPr>
              <a:t>Klose</a:t>
            </a:r>
            <a:endParaRPr lang="en-GB" sz="2800" dirty="0" smtClean="0">
              <a:latin typeface="Calibri" pitchFamily="34" charset="0"/>
            </a:endParaRPr>
          </a:p>
          <a:p>
            <a:endParaRPr lang="en-GB" sz="2800" dirty="0" smtClean="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Alemania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6387" name="TextBox 6"/>
          <p:cNvSpPr txBox="1">
            <a:spLocks noChangeArrowheads="1"/>
          </p:cNvSpPr>
          <p:nvPr/>
        </p:nvSpPr>
        <p:spPr bwMode="auto">
          <a:xfrm>
            <a:off x="428624" y="4071938"/>
            <a:ext cx="3071813"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smtClean="0">
                <a:latin typeface="Calibri" pitchFamily="34" charset="0"/>
              </a:rPr>
              <a:t>33                          </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smtClean="0">
                <a:latin typeface="Calibri" pitchFamily="34" charset="0"/>
              </a:rPr>
              <a:t>1m84</a:t>
            </a:r>
            <a:endParaRPr lang="en-GB" sz="2400" dirty="0">
              <a:latin typeface="Calibri" pitchFamily="34" charset="0"/>
            </a:endParaRPr>
          </a:p>
          <a:p>
            <a:r>
              <a:rPr lang="en-GB" sz="2400" dirty="0" err="1" smtClean="0">
                <a:latin typeface="Calibri" pitchFamily="34" charset="0"/>
              </a:rPr>
              <a:t>Goles</a:t>
            </a:r>
            <a:r>
              <a:rPr lang="en-GB" sz="2400" dirty="0" smtClean="0">
                <a:latin typeface="Calibri" pitchFamily="34" charset="0"/>
              </a:rPr>
              <a:t>: </a:t>
            </a:r>
            <a:r>
              <a:rPr lang="en-GB" sz="2400" dirty="0" smtClean="0">
                <a:latin typeface="Calibri" pitchFamily="34" charset="0"/>
              </a:rPr>
              <a:t>63</a:t>
            </a:r>
            <a:endParaRPr lang="en-GB" sz="2400" dirty="0">
              <a:latin typeface="Calibri" pitchFamily="34" charset="0"/>
            </a:endParaRP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114</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a:latin typeface="Calibri" pitchFamily="34" charset="0"/>
              </a:rPr>
              <a:t>7</a:t>
            </a:r>
          </a:p>
          <a:p>
            <a:r>
              <a:rPr lang="en-GB" sz="2400" dirty="0" err="1" smtClean="0">
                <a:latin typeface="Calibri" pitchFamily="34" charset="0"/>
              </a:rPr>
              <a:t>Fuerza</a:t>
            </a:r>
            <a:r>
              <a:rPr lang="en-GB" sz="2400" dirty="0" smtClean="0">
                <a:latin typeface="Calibri" pitchFamily="34" charset="0"/>
              </a:rPr>
              <a:t>: 17</a:t>
            </a:r>
            <a:endParaRPr lang="en-GB" sz="2400" dirty="0">
              <a:latin typeface="Calibri" pitchFamily="34" charset="0"/>
            </a:endParaRPr>
          </a:p>
        </p:txBody>
      </p:sp>
      <p:sp>
        <p:nvSpPr>
          <p:cNvPr id="16388" name="TextBox 7"/>
          <p:cNvSpPr txBox="1">
            <a:spLocks noChangeArrowheads="1"/>
          </p:cNvSpPr>
          <p:nvPr/>
        </p:nvSpPr>
        <p:spPr bwMode="auto">
          <a:xfrm>
            <a:off x="3000375" y="4143375"/>
            <a:ext cx="1357313"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6389"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391" name="TextBox 16"/>
          <p:cNvSpPr txBox="1">
            <a:spLocks noChangeArrowheads="1"/>
          </p:cNvSpPr>
          <p:nvPr/>
        </p:nvSpPr>
        <p:spPr bwMode="auto">
          <a:xfrm>
            <a:off x="5072063" y="500063"/>
            <a:ext cx="385762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Andres </a:t>
            </a:r>
            <a:r>
              <a:rPr lang="en-GB" sz="2800" dirty="0" err="1">
                <a:latin typeface="Calibri" pitchFamily="34" charset="0"/>
              </a:rPr>
              <a:t>Iniesta</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España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6392" name="TextBox 17"/>
          <p:cNvSpPr txBox="1">
            <a:spLocks noChangeArrowheads="1"/>
          </p:cNvSpPr>
          <p:nvPr/>
        </p:nvSpPr>
        <p:spPr bwMode="auto">
          <a:xfrm>
            <a:off x="4929188" y="4143375"/>
            <a:ext cx="2714625"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smtClean="0">
                <a:latin typeface="Calibri" pitchFamily="34" charset="0"/>
              </a:rPr>
              <a:t>27                         </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1m70</a:t>
            </a:r>
          </a:p>
          <a:p>
            <a:r>
              <a:rPr lang="en-GB" sz="2400" dirty="0" err="1" smtClean="0">
                <a:latin typeface="Calibri" pitchFamily="34" charset="0"/>
              </a:rPr>
              <a:t>Gole</a:t>
            </a:r>
            <a:r>
              <a:rPr lang="en-GB" sz="2400" dirty="0" err="1" smtClean="0">
                <a:latin typeface="Calibri" pitchFamily="34" charset="0"/>
              </a:rPr>
              <a:t>s</a:t>
            </a:r>
            <a:r>
              <a:rPr lang="en-GB" sz="2400" dirty="0">
                <a:latin typeface="Calibri" pitchFamily="34" charset="0"/>
              </a:rPr>
              <a:t>: </a:t>
            </a:r>
            <a:r>
              <a:rPr lang="en-GB" sz="2400" dirty="0" smtClean="0">
                <a:latin typeface="Calibri" pitchFamily="34" charset="0"/>
              </a:rPr>
              <a:t>11</a:t>
            </a:r>
            <a:endParaRPr lang="en-GB" sz="2400" dirty="0">
              <a:latin typeface="Calibri" pitchFamily="34" charset="0"/>
            </a:endParaRP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64</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a:latin typeface="Calibri" pitchFamily="34" charset="0"/>
              </a:rPr>
              <a:t>8</a:t>
            </a:r>
          </a:p>
          <a:p>
            <a:r>
              <a:rPr lang="en-GB" sz="2400" dirty="0" err="1" smtClean="0">
                <a:latin typeface="Calibri" pitchFamily="34" charset="0"/>
              </a:rPr>
              <a:t>Fuerza</a:t>
            </a:r>
            <a:r>
              <a:rPr lang="en-GB" sz="2400" dirty="0" smtClean="0">
                <a:latin typeface="Calibri" pitchFamily="34" charset="0"/>
              </a:rPr>
              <a:t>: </a:t>
            </a:r>
            <a:r>
              <a:rPr lang="en-GB" sz="2400" dirty="0">
                <a:latin typeface="Calibri" pitchFamily="34" charset="0"/>
              </a:rPr>
              <a:t>14</a:t>
            </a:r>
          </a:p>
        </p:txBody>
      </p:sp>
      <p:sp>
        <p:nvSpPr>
          <p:cNvPr id="16393"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6394"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16395" name="Picture 3" descr="C:\Users\Home\AppData\Local\Microsoft\Windows\Temporary Internet Files\Content.IE5\RS33Y66W\MP900362682[1].jpg"/>
          <p:cNvPicPr>
            <a:picLocks noChangeAspect="1" noChangeArrowheads="1"/>
          </p:cNvPicPr>
          <p:nvPr/>
        </p:nvPicPr>
        <p:blipFill>
          <a:blip r:embed="rId3"/>
          <a:srcRect/>
          <a:stretch>
            <a:fillRect/>
          </a:stretch>
        </p:blipFill>
        <p:spPr bwMode="auto">
          <a:xfrm>
            <a:off x="3071813" y="4643438"/>
            <a:ext cx="1285875" cy="769937"/>
          </a:xfrm>
          <a:prstGeom prst="rect">
            <a:avLst/>
          </a:prstGeom>
          <a:noFill/>
          <a:ln w="9525">
            <a:noFill/>
            <a:miter lim="800000"/>
            <a:headEnd/>
            <a:tailEnd/>
          </a:ln>
        </p:spPr>
      </p:pic>
      <p:pic>
        <p:nvPicPr>
          <p:cNvPr id="16396" name="Picture 5" descr="http://images.askmen.com/men/celeb_profiles_sports/41_miroslav_klose.jpg"/>
          <p:cNvPicPr>
            <a:picLocks noChangeAspect="1" noChangeArrowheads="1"/>
          </p:cNvPicPr>
          <p:nvPr/>
        </p:nvPicPr>
        <p:blipFill>
          <a:blip r:embed="rId4"/>
          <a:srcRect/>
          <a:stretch>
            <a:fillRect/>
          </a:stretch>
        </p:blipFill>
        <p:spPr bwMode="auto">
          <a:xfrm>
            <a:off x="1571625" y="1857375"/>
            <a:ext cx="1643063" cy="2139950"/>
          </a:xfrm>
          <a:prstGeom prst="rect">
            <a:avLst/>
          </a:prstGeom>
          <a:noFill/>
          <a:ln w="9525">
            <a:noFill/>
            <a:miter lim="800000"/>
            <a:headEnd/>
            <a:tailEnd/>
          </a:ln>
        </p:spPr>
      </p:pic>
      <p:pic>
        <p:nvPicPr>
          <p:cNvPr id="16397" name="Picture 6" descr="C:\Users\Home\AppData\Local\Microsoft\Windows\Temporary Internet Files\Content.IE5\S36VIZ43\MP900362833[1].jpg"/>
          <p:cNvPicPr>
            <a:picLocks noChangeAspect="1" noChangeArrowheads="1"/>
          </p:cNvPicPr>
          <p:nvPr/>
        </p:nvPicPr>
        <p:blipFill>
          <a:blip r:embed="rId5"/>
          <a:srcRect/>
          <a:stretch>
            <a:fillRect/>
          </a:stretch>
        </p:blipFill>
        <p:spPr bwMode="auto">
          <a:xfrm>
            <a:off x="7643813" y="4714875"/>
            <a:ext cx="1179512" cy="785813"/>
          </a:xfrm>
          <a:prstGeom prst="rect">
            <a:avLst/>
          </a:prstGeom>
          <a:noFill/>
          <a:ln w="9525">
            <a:noFill/>
            <a:miter lim="800000"/>
            <a:headEnd/>
            <a:tailEnd/>
          </a:ln>
        </p:spPr>
      </p:pic>
      <p:pic>
        <p:nvPicPr>
          <p:cNvPr id="16398" name="Picture 8" descr="http://www.1000goals.com/wallpapers/andres-iniesta-1.jpg"/>
          <p:cNvPicPr>
            <a:picLocks noChangeAspect="1" noChangeArrowheads="1"/>
          </p:cNvPicPr>
          <p:nvPr/>
        </p:nvPicPr>
        <p:blipFill>
          <a:blip r:embed="rId6"/>
          <a:srcRect/>
          <a:stretch>
            <a:fillRect/>
          </a:stretch>
        </p:blipFill>
        <p:spPr bwMode="auto">
          <a:xfrm>
            <a:off x="5572125" y="1928813"/>
            <a:ext cx="2651125" cy="19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410" name="TextBox 4"/>
          <p:cNvSpPr txBox="1">
            <a:spLocks noChangeArrowheads="1"/>
          </p:cNvSpPr>
          <p:nvPr/>
        </p:nvSpPr>
        <p:spPr bwMode="auto">
          <a:xfrm>
            <a:off x="571499" y="428625"/>
            <a:ext cx="385762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Wayne Rooney</a:t>
            </a: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Inglaterra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7411" name="TextBox 6"/>
          <p:cNvSpPr txBox="1">
            <a:spLocks noChangeArrowheads="1"/>
          </p:cNvSpPr>
          <p:nvPr/>
        </p:nvSpPr>
        <p:spPr bwMode="auto">
          <a:xfrm>
            <a:off x="428625" y="4071938"/>
            <a:ext cx="2775223"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smtClean="0">
                <a:latin typeface="Calibri" pitchFamily="34" charset="0"/>
              </a:rPr>
              <a:t>26                        </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smtClean="0">
                <a:latin typeface="Calibri" pitchFamily="34" charset="0"/>
              </a:rPr>
              <a:t>1m76</a:t>
            </a:r>
            <a:endParaRPr lang="en-GB" sz="2400" dirty="0">
              <a:latin typeface="Calibri" pitchFamily="34" charset="0"/>
            </a:endParaRPr>
          </a:p>
          <a:p>
            <a:r>
              <a:rPr lang="en-GB" sz="2400" dirty="0" err="1" smtClean="0">
                <a:latin typeface="Calibri" pitchFamily="34" charset="0"/>
              </a:rPr>
              <a:t>Goles</a:t>
            </a:r>
            <a:r>
              <a:rPr lang="en-GB" sz="2400" dirty="0" smtClean="0">
                <a:latin typeface="Calibri" pitchFamily="34" charset="0"/>
              </a:rPr>
              <a:t>: </a:t>
            </a:r>
            <a:r>
              <a:rPr lang="en-GB" sz="2400" dirty="0" smtClean="0">
                <a:latin typeface="Calibri" pitchFamily="34" charset="0"/>
              </a:rPr>
              <a:t>28</a:t>
            </a:r>
            <a:endParaRPr lang="en-GB" sz="2400" dirty="0">
              <a:latin typeface="Calibri" pitchFamily="34" charset="0"/>
            </a:endParaRPr>
          </a:p>
          <a:p>
            <a:r>
              <a:rPr lang="en-GB" sz="2400" dirty="0" err="1" smtClean="0">
                <a:latin typeface="Calibri" pitchFamily="34" charset="0"/>
              </a:rPr>
              <a:t>Participaciones</a:t>
            </a:r>
            <a:r>
              <a:rPr lang="en-GB" sz="2400" dirty="0">
                <a:latin typeface="Calibri" pitchFamily="34" charset="0"/>
              </a:rPr>
              <a:t>: </a:t>
            </a:r>
            <a:r>
              <a:rPr lang="en-GB" sz="2400" dirty="0" smtClean="0">
                <a:latin typeface="Calibri" pitchFamily="34" charset="0"/>
              </a:rPr>
              <a:t>73</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a:latin typeface="Calibri" pitchFamily="34" charset="0"/>
              </a:rPr>
              <a:t>8</a:t>
            </a: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16</a:t>
            </a:r>
            <a:endParaRPr lang="en-GB" sz="2400" dirty="0">
              <a:latin typeface="Calibri" pitchFamily="34" charset="0"/>
            </a:endParaRPr>
          </a:p>
        </p:txBody>
      </p:sp>
      <p:sp>
        <p:nvSpPr>
          <p:cNvPr id="17412"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7413"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415" name="TextBox 16"/>
          <p:cNvSpPr txBox="1">
            <a:spLocks noChangeArrowheads="1"/>
          </p:cNvSpPr>
          <p:nvPr/>
        </p:nvSpPr>
        <p:spPr bwMode="auto">
          <a:xfrm>
            <a:off x="5072063" y="500063"/>
            <a:ext cx="3429000" cy="2216150"/>
          </a:xfrm>
          <a:prstGeom prst="rect">
            <a:avLst/>
          </a:prstGeom>
          <a:noFill/>
          <a:ln w="9525">
            <a:noFill/>
            <a:miter lim="800000"/>
            <a:headEnd/>
            <a:tailEnd/>
          </a:ln>
        </p:spPr>
        <p:txBody>
          <a:bodyPr>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Leo </a:t>
            </a:r>
            <a:r>
              <a:rPr lang="en-GB" sz="2800" dirty="0" err="1">
                <a:latin typeface="Calibri" pitchFamily="34" charset="0"/>
              </a:rPr>
              <a:t>Messi</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 Argentina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7416" name="TextBox 17"/>
          <p:cNvSpPr txBox="1">
            <a:spLocks noChangeArrowheads="1"/>
          </p:cNvSpPr>
          <p:nvPr/>
        </p:nvSpPr>
        <p:spPr bwMode="auto">
          <a:xfrm>
            <a:off x="4929188" y="4143375"/>
            <a:ext cx="2955180"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23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1m69</a:t>
            </a:r>
          </a:p>
          <a:p>
            <a:r>
              <a:rPr lang="en-GB" sz="2400" dirty="0" err="1" smtClean="0">
                <a:latin typeface="Calibri" pitchFamily="34" charset="0"/>
              </a:rPr>
              <a:t>Goles</a:t>
            </a:r>
            <a:r>
              <a:rPr lang="en-GB" sz="2400" dirty="0" smtClean="0">
                <a:latin typeface="Calibri" pitchFamily="34" charset="0"/>
              </a:rPr>
              <a:t>: </a:t>
            </a:r>
            <a:r>
              <a:rPr lang="en-GB" sz="2400" dirty="0">
                <a:latin typeface="Calibri" pitchFamily="34" charset="0"/>
              </a:rPr>
              <a:t>13</a:t>
            </a:r>
          </a:p>
          <a:p>
            <a:r>
              <a:rPr lang="en-GB" sz="2400" dirty="0" err="1" smtClean="0">
                <a:latin typeface="Calibri" pitchFamily="34" charset="0"/>
              </a:rPr>
              <a:t>Participaciones</a:t>
            </a:r>
            <a:r>
              <a:rPr lang="en-GB" sz="2400" dirty="0">
                <a:latin typeface="Calibri" pitchFamily="34" charset="0"/>
              </a:rPr>
              <a:t>: 43</a:t>
            </a:r>
          </a:p>
          <a:p>
            <a:r>
              <a:rPr lang="en-GB" sz="2400" dirty="0" err="1" smtClean="0">
                <a:latin typeface="Calibri" pitchFamily="34" charset="0"/>
              </a:rPr>
              <a:t>Velocidad</a:t>
            </a:r>
            <a:r>
              <a:rPr lang="en-GB" sz="2400" dirty="0" smtClean="0">
                <a:latin typeface="Calibri" pitchFamily="34" charset="0"/>
              </a:rPr>
              <a:t>: </a:t>
            </a:r>
            <a:r>
              <a:rPr lang="en-GB" sz="2400" dirty="0">
                <a:latin typeface="Calibri" pitchFamily="34" charset="0"/>
              </a:rPr>
              <a:t>10</a:t>
            </a: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14</a:t>
            </a:r>
            <a:endParaRPr lang="en-GB" sz="2400" dirty="0">
              <a:latin typeface="Calibri" pitchFamily="34" charset="0"/>
            </a:endParaRPr>
          </a:p>
        </p:txBody>
      </p:sp>
      <p:sp>
        <p:nvSpPr>
          <p:cNvPr id="17417"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7418"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17419" name="Picture 1" descr="C:\Users\Home\AppData\Local\Microsoft\Windows\Temporary Internet Files\Content.IE5\UAAV2B70\MC900001206[1].wmf"/>
          <p:cNvPicPr>
            <a:picLocks noChangeAspect="1" noChangeArrowheads="1"/>
          </p:cNvPicPr>
          <p:nvPr/>
        </p:nvPicPr>
        <p:blipFill>
          <a:blip r:embed="rId3"/>
          <a:srcRect/>
          <a:stretch>
            <a:fillRect/>
          </a:stretch>
        </p:blipFill>
        <p:spPr bwMode="auto">
          <a:xfrm>
            <a:off x="3000375" y="4643438"/>
            <a:ext cx="1420813" cy="857250"/>
          </a:xfrm>
          <a:prstGeom prst="rect">
            <a:avLst/>
          </a:prstGeom>
          <a:noFill/>
          <a:ln w="9525">
            <a:noFill/>
            <a:miter lim="800000"/>
            <a:headEnd/>
            <a:tailEnd/>
          </a:ln>
        </p:spPr>
      </p:pic>
      <p:pic>
        <p:nvPicPr>
          <p:cNvPr id="17420" name="Picture 3" descr="http://www.vivagoal.com/images/wallpapers/rooney-2.jpg"/>
          <p:cNvPicPr>
            <a:picLocks noChangeAspect="1" noChangeArrowheads="1"/>
          </p:cNvPicPr>
          <p:nvPr/>
        </p:nvPicPr>
        <p:blipFill>
          <a:blip r:embed="rId4"/>
          <a:srcRect/>
          <a:stretch>
            <a:fillRect/>
          </a:stretch>
        </p:blipFill>
        <p:spPr bwMode="auto">
          <a:xfrm>
            <a:off x="1000125" y="1857375"/>
            <a:ext cx="2752725" cy="2065338"/>
          </a:xfrm>
          <a:prstGeom prst="rect">
            <a:avLst/>
          </a:prstGeom>
          <a:noFill/>
          <a:ln w="9525">
            <a:noFill/>
            <a:miter lim="800000"/>
            <a:headEnd/>
            <a:tailEnd/>
          </a:ln>
        </p:spPr>
      </p:pic>
      <p:pic>
        <p:nvPicPr>
          <p:cNvPr id="17421" name="Picture 4" descr="C:\Users\Home\AppData\Local\Microsoft\Windows\Temporary Internet Files\Content.IE5\FV0QIVAJ\MP900362603[1].jpg"/>
          <p:cNvPicPr>
            <a:picLocks noChangeAspect="1" noChangeArrowheads="1"/>
          </p:cNvPicPr>
          <p:nvPr/>
        </p:nvPicPr>
        <p:blipFill>
          <a:blip r:embed="rId5"/>
          <a:srcRect/>
          <a:stretch>
            <a:fillRect/>
          </a:stretch>
        </p:blipFill>
        <p:spPr bwMode="auto">
          <a:xfrm>
            <a:off x="7715250" y="4714875"/>
            <a:ext cx="1127125" cy="714375"/>
          </a:xfrm>
          <a:prstGeom prst="rect">
            <a:avLst/>
          </a:prstGeom>
          <a:noFill/>
          <a:ln w="9525">
            <a:noFill/>
            <a:miter lim="800000"/>
            <a:headEnd/>
            <a:tailEnd/>
          </a:ln>
        </p:spPr>
      </p:pic>
      <p:pic>
        <p:nvPicPr>
          <p:cNvPr id="17422" name="Picture 6" descr="http://blackchristiannews.com/news/Lionel_Messi098765432.jpg"/>
          <p:cNvPicPr>
            <a:picLocks noChangeAspect="1" noChangeArrowheads="1"/>
          </p:cNvPicPr>
          <p:nvPr/>
        </p:nvPicPr>
        <p:blipFill>
          <a:blip r:embed="rId6"/>
          <a:srcRect/>
          <a:stretch>
            <a:fillRect/>
          </a:stretch>
        </p:blipFill>
        <p:spPr bwMode="auto">
          <a:xfrm>
            <a:off x="6000750" y="1857375"/>
            <a:ext cx="1722438" cy="232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434" name="TextBox 4"/>
          <p:cNvSpPr txBox="1">
            <a:spLocks noChangeArrowheads="1"/>
          </p:cNvSpPr>
          <p:nvPr/>
        </p:nvSpPr>
        <p:spPr bwMode="auto">
          <a:xfrm>
            <a:off x="323528" y="428625"/>
            <a:ext cx="414337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Cristiano Ronaldo</a:t>
            </a: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Portugal</a:t>
            </a: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8435" name="TextBox 6"/>
          <p:cNvSpPr txBox="1">
            <a:spLocks noChangeArrowheads="1"/>
          </p:cNvSpPr>
          <p:nvPr/>
        </p:nvSpPr>
        <p:spPr bwMode="auto">
          <a:xfrm>
            <a:off x="428625" y="4071938"/>
            <a:ext cx="2643188"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25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1m84</a:t>
            </a:r>
          </a:p>
          <a:p>
            <a:r>
              <a:rPr lang="en-GB" sz="2400" dirty="0" err="1" smtClean="0">
                <a:latin typeface="Calibri" pitchFamily="34" charset="0"/>
              </a:rPr>
              <a:t>Goles</a:t>
            </a:r>
            <a:r>
              <a:rPr lang="en-GB" sz="2400" dirty="0" smtClean="0">
                <a:latin typeface="Calibri" pitchFamily="34" charset="0"/>
              </a:rPr>
              <a:t>: </a:t>
            </a:r>
            <a:r>
              <a:rPr lang="en-GB" sz="2400" dirty="0">
                <a:latin typeface="Calibri" pitchFamily="34" charset="0"/>
              </a:rPr>
              <a:t>22</a:t>
            </a:r>
          </a:p>
          <a:p>
            <a:r>
              <a:rPr lang="en-GB" sz="2400" dirty="0" err="1" smtClean="0">
                <a:latin typeface="Calibri" pitchFamily="34" charset="0"/>
              </a:rPr>
              <a:t>Participaciones</a:t>
            </a:r>
            <a:r>
              <a:rPr lang="en-GB" sz="2400" dirty="0" smtClean="0">
                <a:latin typeface="Calibri" pitchFamily="34" charset="0"/>
              </a:rPr>
              <a:t>: </a:t>
            </a:r>
            <a:r>
              <a:rPr lang="en-GB" sz="2400" dirty="0">
                <a:latin typeface="Calibri" pitchFamily="34" charset="0"/>
              </a:rPr>
              <a:t>69</a:t>
            </a:r>
          </a:p>
          <a:p>
            <a:r>
              <a:rPr lang="en-GB" sz="2400" dirty="0" err="1" smtClean="0">
                <a:latin typeface="Calibri" pitchFamily="34" charset="0"/>
              </a:rPr>
              <a:t>Velocidad</a:t>
            </a:r>
            <a:r>
              <a:rPr lang="en-GB" sz="2400" dirty="0" smtClean="0">
                <a:latin typeface="Calibri" pitchFamily="34" charset="0"/>
              </a:rPr>
              <a:t>: 9 </a:t>
            </a:r>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18</a:t>
            </a:r>
            <a:endParaRPr lang="en-GB" sz="2400" dirty="0">
              <a:latin typeface="Calibri" pitchFamily="34" charset="0"/>
            </a:endParaRPr>
          </a:p>
        </p:txBody>
      </p:sp>
      <p:sp>
        <p:nvSpPr>
          <p:cNvPr id="18436"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8437"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439" name="TextBox 16"/>
          <p:cNvSpPr txBox="1">
            <a:spLocks noChangeArrowheads="1"/>
          </p:cNvSpPr>
          <p:nvPr/>
        </p:nvSpPr>
        <p:spPr bwMode="auto">
          <a:xfrm>
            <a:off x="5004048" y="500063"/>
            <a:ext cx="4252465" cy="2215991"/>
          </a:xfrm>
          <a:prstGeom prst="rect">
            <a:avLst/>
          </a:prstGeom>
          <a:noFill/>
          <a:ln w="9525">
            <a:noFill/>
            <a:miter lim="800000"/>
            <a:headEnd/>
            <a:tailEnd/>
          </a:ln>
        </p:spPr>
        <p:txBody>
          <a:bodyPr wrap="square">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Fernando Torres</a:t>
            </a: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España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8440" name="TextBox 17"/>
          <p:cNvSpPr txBox="1">
            <a:spLocks noChangeArrowheads="1"/>
          </p:cNvSpPr>
          <p:nvPr/>
        </p:nvSpPr>
        <p:spPr bwMode="auto">
          <a:xfrm>
            <a:off x="4932040" y="4149080"/>
            <a:ext cx="2711773"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26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1m85</a:t>
            </a:r>
          </a:p>
          <a:p>
            <a:r>
              <a:rPr lang="en-GB" sz="2400" dirty="0" err="1" smtClean="0">
                <a:latin typeface="Calibri" pitchFamily="34" charset="0"/>
              </a:rPr>
              <a:t>Goles</a:t>
            </a:r>
            <a:r>
              <a:rPr lang="en-GB" sz="2400" dirty="0">
                <a:latin typeface="Calibri" pitchFamily="34" charset="0"/>
              </a:rPr>
              <a:t>: </a:t>
            </a:r>
            <a:r>
              <a:rPr lang="en-GB" sz="2400" dirty="0" smtClean="0">
                <a:latin typeface="Calibri" pitchFamily="34" charset="0"/>
              </a:rPr>
              <a:t>27</a:t>
            </a:r>
            <a:endParaRPr lang="en-GB" sz="2400" dirty="0">
              <a:latin typeface="Calibri" pitchFamily="34" charset="0"/>
            </a:endParaRP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91</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a:latin typeface="Calibri" pitchFamily="34" charset="0"/>
              </a:rPr>
              <a:t>8</a:t>
            </a:r>
          </a:p>
          <a:p>
            <a:r>
              <a:rPr lang="en-GB" sz="2400" dirty="0" err="1" smtClean="0">
                <a:latin typeface="Calibri" pitchFamily="34" charset="0"/>
              </a:rPr>
              <a:t>Fuerza</a:t>
            </a:r>
            <a:r>
              <a:rPr lang="en-GB" sz="2400" dirty="0" smtClean="0">
                <a:latin typeface="Calibri" pitchFamily="34" charset="0"/>
              </a:rPr>
              <a:t>: </a:t>
            </a:r>
            <a:r>
              <a:rPr lang="en-GB" sz="2400" dirty="0">
                <a:latin typeface="Calibri" pitchFamily="34" charset="0"/>
              </a:rPr>
              <a:t>15</a:t>
            </a:r>
          </a:p>
        </p:txBody>
      </p:sp>
      <p:sp>
        <p:nvSpPr>
          <p:cNvPr id="18441"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8442"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18443" name="Picture 1" descr="C:\Users\Home\AppData\Local\Microsoft\Windows\Temporary Internet Files\Content.IE5\RS33Y66W\MC900024355[1].wmf"/>
          <p:cNvPicPr>
            <a:picLocks noChangeAspect="1" noChangeArrowheads="1"/>
          </p:cNvPicPr>
          <p:nvPr/>
        </p:nvPicPr>
        <p:blipFill>
          <a:blip r:embed="rId3"/>
          <a:srcRect/>
          <a:stretch>
            <a:fillRect/>
          </a:stretch>
        </p:blipFill>
        <p:spPr bwMode="auto">
          <a:xfrm>
            <a:off x="3071813" y="4572000"/>
            <a:ext cx="1277937" cy="857250"/>
          </a:xfrm>
          <a:prstGeom prst="rect">
            <a:avLst/>
          </a:prstGeom>
          <a:noFill/>
          <a:ln w="9525">
            <a:noFill/>
            <a:miter lim="800000"/>
            <a:headEnd/>
            <a:tailEnd/>
          </a:ln>
        </p:spPr>
      </p:pic>
      <p:pic>
        <p:nvPicPr>
          <p:cNvPr id="18444" name="Picture 3" descr="http://coolmenshairstyles.com/images/2009/10/cristianoRonaldo-fauxhawkMullet.jpg"/>
          <p:cNvPicPr>
            <a:picLocks noChangeAspect="1" noChangeArrowheads="1"/>
          </p:cNvPicPr>
          <p:nvPr/>
        </p:nvPicPr>
        <p:blipFill>
          <a:blip r:embed="rId4"/>
          <a:srcRect/>
          <a:stretch>
            <a:fillRect/>
          </a:stretch>
        </p:blipFill>
        <p:spPr bwMode="auto">
          <a:xfrm>
            <a:off x="1428750" y="1857375"/>
            <a:ext cx="2214563" cy="2165350"/>
          </a:xfrm>
          <a:prstGeom prst="rect">
            <a:avLst/>
          </a:prstGeom>
          <a:noFill/>
          <a:ln w="9525">
            <a:noFill/>
            <a:miter lim="800000"/>
            <a:headEnd/>
            <a:tailEnd/>
          </a:ln>
        </p:spPr>
      </p:pic>
      <p:pic>
        <p:nvPicPr>
          <p:cNvPr id="18445" name="Picture 6" descr="C:\Users\Home\AppData\Local\Microsoft\Windows\Temporary Internet Files\Content.IE5\S36VIZ43\MP900362833[1].jpg"/>
          <p:cNvPicPr>
            <a:picLocks noChangeAspect="1" noChangeArrowheads="1"/>
          </p:cNvPicPr>
          <p:nvPr/>
        </p:nvPicPr>
        <p:blipFill>
          <a:blip r:embed="rId5"/>
          <a:srcRect/>
          <a:stretch>
            <a:fillRect/>
          </a:stretch>
        </p:blipFill>
        <p:spPr bwMode="auto">
          <a:xfrm>
            <a:off x="7643813" y="4714875"/>
            <a:ext cx="1179512" cy="785813"/>
          </a:xfrm>
          <a:prstGeom prst="rect">
            <a:avLst/>
          </a:prstGeom>
          <a:noFill/>
          <a:ln w="9525">
            <a:noFill/>
            <a:miter lim="800000"/>
            <a:headEnd/>
            <a:tailEnd/>
          </a:ln>
        </p:spPr>
      </p:pic>
      <p:pic>
        <p:nvPicPr>
          <p:cNvPr id="18446" name="Picture 5" descr="http://gucang.files.wordpress.com/2009/07/fernando-torres2.jpg"/>
          <p:cNvPicPr>
            <a:picLocks noChangeAspect="1" noChangeArrowheads="1"/>
          </p:cNvPicPr>
          <p:nvPr/>
        </p:nvPicPr>
        <p:blipFill>
          <a:blip r:embed="rId6"/>
          <a:srcRect/>
          <a:stretch>
            <a:fillRect/>
          </a:stretch>
        </p:blipFill>
        <p:spPr bwMode="auto">
          <a:xfrm>
            <a:off x="5429250" y="1857375"/>
            <a:ext cx="2857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458" name="TextBox 4"/>
          <p:cNvSpPr txBox="1">
            <a:spLocks noChangeArrowheads="1"/>
          </p:cNvSpPr>
          <p:nvPr/>
        </p:nvSpPr>
        <p:spPr bwMode="auto">
          <a:xfrm>
            <a:off x="571500" y="428625"/>
            <a:ext cx="3071813" cy="2216150"/>
          </a:xfrm>
          <a:prstGeom prst="rect">
            <a:avLst/>
          </a:prstGeom>
          <a:noFill/>
          <a:ln w="9525">
            <a:noFill/>
            <a:miter lim="800000"/>
            <a:headEnd/>
            <a:tailEnd/>
          </a:ln>
        </p:spPr>
        <p:txBody>
          <a:bodyPr>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Kaka</a:t>
            </a: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Brasil</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9459" name="TextBox 6"/>
          <p:cNvSpPr txBox="1">
            <a:spLocks noChangeArrowheads="1"/>
          </p:cNvSpPr>
          <p:nvPr/>
        </p:nvSpPr>
        <p:spPr bwMode="auto">
          <a:xfrm>
            <a:off x="428625" y="4071938"/>
            <a:ext cx="2847231"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smtClean="0">
                <a:latin typeface="Calibri" pitchFamily="34" charset="0"/>
              </a:rPr>
              <a:t>29                        </a:t>
            </a:r>
            <a:endParaRPr lang="en-GB" sz="2400" dirty="0">
              <a:latin typeface="Calibri" pitchFamily="34" charset="0"/>
            </a:endParaRP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1m86</a:t>
            </a:r>
          </a:p>
          <a:p>
            <a:r>
              <a:rPr lang="en-GB" sz="2400" dirty="0" err="1" smtClean="0">
                <a:latin typeface="Calibri" pitchFamily="34" charset="0"/>
              </a:rPr>
              <a:t>Goles</a:t>
            </a:r>
            <a:r>
              <a:rPr lang="en-GB" sz="2400" dirty="0" smtClean="0">
                <a:latin typeface="Calibri" pitchFamily="34" charset="0"/>
              </a:rPr>
              <a:t>: </a:t>
            </a:r>
            <a:r>
              <a:rPr lang="en-GB" sz="2400" dirty="0" smtClean="0">
                <a:latin typeface="Calibri" pitchFamily="34" charset="0"/>
              </a:rPr>
              <a:t>27</a:t>
            </a:r>
            <a:endParaRPr lang="en-GB" sz="2400" dirty="0">
              <a:latin typeface="Calibri" pitchFamily="34" charset="0"/>
            </a:endParaRPr>
          </a:p>
          <a:p>
            <a:r>
              <a:rPr lang="en-GB" sz="2400" dirty="0" err="1" smtClean="0">
                <a:latin typeface="Calibri" pitchFamily="34" charset="0"/>
              </a:rPr>
              <a:t>Participaciones</a:t>
            </a:r>
            <a:r>
              <a:rPr lang="en-GB" sz="2400" dirty="0" smtClean="0">
                <a:latin typeface="Calibri" pitchFamily="34" charset="0"/>
              </a:rPr>
              <a:t>: </a:t>
            </a:r>
            <a:r>
              <a:rPr lang="en-GB" sz="2400" dirty="0" smtClean="0">
                <a:latin typeface="Calibri" pitchFamily="34" charset="0"/>
              </a:rPr>
              <a:t>82</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8</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a:latin typeface="Calibri" pitchFamily="34" charset="0"/>
              </a:rPr>
              <a:t>15</a:t>
            </a:r>
          </a:p>
        </p:txBody>
      </p:sp>
      <p:sp>
        <p:nvSpPr>
          <p:cNvPr id="19460"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9461"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463" name="TextBox 16"/>
          <p:cNvSpPr txBox="1">
            <a:spLocks noChangeArrowheads="1"/>
          </p:cNvSpPr>
          <p:nvPr/>
        </p:nvSpPr>
        <p:spPr bwMode="auto">
          <a:xfrm>
            <a:off x="5072063" y="500063"/>
            <a:ext cx="3643312" cy="2216150"/>
          </a:xfrm>
          <a:prstGeom prst="rect">
            <a:avLst/>
          </a:prstGeom>
          <a:noFill/>
          <a:ln w="9525">
            <a:noFill/>
            <a:miter lim="800000"/>
            <a:headEnd/>
            <a:tailEnd/>
          </a:ln>
        </p:spPr>
        <p:txBody>
          <a:bodyPr>
            <a:spAutoFit/>
          </a:bodyPr>
          <a:lstStyle/>
          <a:p>
            <a:r>
              <a:rPr lang="en-GB" sz="2800" dirty="0" err="1" smtClean="0">
                <a:latin typeface="Calibri" pitchFamily="34" charset="0"/>
              </a:rPr>
              <a:t>Nombre</a:t>
            </a:r>
            <a:r>
              <a:rPr lang="en-GB" sz="2800" dirty="0" smtClean="0">
                <a:latin typeface="Calibri" pitchFamily="34" charset="0"/>
              </a:rPr>
              <a:t>: </a:t>
            </a:r>
            <a:r>
              <a:rPr lang="en-GB" sz="2800" dirty="0" err="1">
                <a:latin typeface="Calibri" pitchFamily="34" charset="0"/>
              </a:rPr>
              <a:t>Xavi</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España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19464" name="TextBox 17"/>
          <p:cNvSpPr txBox="1">
            <a:spLocks noChangeArrowheads="1"/>
          </p:cNvSpPr>
          <p:nvPr/>
        </p:nvSpPr>
        <p:spPr bwMode="auto">
          <a:xfrm>
            <a:off x="4929188" y="4143375"/>
            <a:ext cx="2714625"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30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1m70</a:t>
            </a:r>
          </a:p>
          <a:p>
            <a:r>
              <a:rPr lang="en-GB" sz="2400" dirty="0" err="1" smtClean="0">
                <a:latin typeface="Calibri" pitchFamily="34" charset="0"/>
              </a:rPr>
              <a:t>Goles</a:t>
            </a:r>
            <a:r>
              <a:rPr lang="en-GB" sz="2400" dirty="0" smtClean="0">
                <a:latin typeface="Calibri" pitchFamily="34" charset="0"/>
              </a:rPr>
              <a:t>: </a:t>
            </a:r>
            <a:r>
              <a:rPr lang="en-GB" sz="2400" dirty="0" smtClean="0">
                <a:latin typeface="Calibri" pitchFamily="34" charset="0"/>
              </a:rPr>
              <a:t>10</a:t>
            </a:r>
            <a:endParaRPr lang="en-GB" sz="2400" dirty="0">
              <a:latin typeface="Calibri" pitchFamily="34" charset="0"/>
            </a:endParaRPr>
          </a:p>
          <a:p>
            <a:r>
              <a:rPr lang="en-GB" sz="2400" dirty="0" err="1" smtClean="0">
                <a:latin typeface="Calibri" pitchFamily="34" charset="0"/>
              </a:rPr>
              <a:t>Participaciones</a:t>
            </a:r>
            <a:r>
              <a:rPr lang="en-GB" sz="2400" dirty="0">
                <a:latin typeface="Calibri" pitchFamily="34" charset="0"/>
              </a:rPr>
              <a:t>: </a:t>
            </a:r>
            <a:r>
              <a:rPr lang="en-GB" sz="2400" dirty="0" smtClean="0">
                <a:latin typeface="Calibri" pitchFamily="34" charset="0"/>
              </a:rPr>
              <a:t>108</a:t>
            </a:r>
            <a:endParaRPr lang="en-GB" sz="2400" dirty="0">
              <a:latin typeface="Calibri" pitchFamily="34" charset="0"/>
            </a:endParaRPr>
          </a:p>
          <a:p>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9</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a:latin typeface="Calibri" pitchFamily="34" charset="0"/>
              </a:rPr>
              <a:t>14</a:t>
            </a:r>
          </a:p>
        </p:txBody>
      </p:sp>
      <p:sp>
        <p:nvSpPr>
          <p:cNvPr id="19465"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19466"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19467" name="Picture 1" descr="C:\Users\Home\AppData\Local\Microsoft\Windows\Temporary Internet Files\Content.IE5\UAAV2B70\MC900024346[1].wmf"/>
          <p:cNvPicPr>
            <a:picLocks noChangeAspect="1" noChangeArrowheads="1"/>
          </p:cNvPicPr>
          <p:nvPr/>
        </p:nvPicPr>
        <p:blipFill>
          <a:blip r:embed="rId3"/>
          <a:srcRect/>
          <a:stretch>
            <a:fillRect/>
          </a:stretch>
        </p:blipFill>
        <p:spPr bwMode="auto">
          <a:xfrm>
            <a:off x="3028950" y="4572000"/>
            <a:ext cx="1319213" cy="857250"/>
          </a:xfrm>
          <a:prstGeom prst="rect">
            <a:avLst/>
          </a:prstGeom>
          <a:noFill/>
          <a:ln w="9525">
            <a:noFill/>
            <a:miter lim="800000"/>
            <a:headEnd/>
            <a:tailEnd/>
          </a:ln>
        </p:spPr>
      </p:pic>
      <p:pic>
        <p:nvPicPr>
          <p:cNvPr id="19468" name="Picture 3" descr="http://www.efastclick.com/images/wallpapers/Kaka-wallpapers-acmilan-brazil-1.jpg"/>
          <p:cNvPicPr>
            <a:picLocks noChangeAspect="1" noChangeArrowheads="1"/>
          </p:cNvPicPr>
          <p:nvPr/>
        </p:nvPicPr>
        <p:blipFill>
          <a:blip r:embed="rId4"/>
          <a:srcRect/>
          <a:stretch>
            <a:fillRect/>
          </a:stretch>
        </p:blipFill>
        <p:spPr bwMode="auto">
          <a:xfrm>
            <a:off x="1071563" y="1928813"/>
            <a:ext cx="2667000" cy="2000250"/>
          </a:xfrm>
          <a:prstGeom prst="rect">
            <a:avLst/>
          </a:prstGeom>
          <a:noFill/>
          <a:ln w="9525">
            <a:noFill/>
            <a:miter lim="800000"/>
            <a:headEnd/>
            <a:tailEnd/>
          </a:ln>
        </p:spPr>
      </p:pic>
      <p:pic>
        <p:nvPicPr>
          <p:cNvPr id="19469" name="Picture 6" descr="C:\Users\Home\AppData\Local\Microsoft\Windows\Temporary Internet Files\Content.IE5\S36VIZ43\MP900362833[1].jpg"/>
          <p:cNvPicPr>
            <a:picLocks noChangeAspect="1" noChangeArrowheads="1"/>
          </p:cNvPicPr>
          <p:nvPr/>
        </p:nvPicPr>
        <p:blipFill>
          <a:blip r:embed="rId5"/>
          <a:srcRect/>
          <a:stretch>
            <a:fillRect/>
          </a:stretch>
        </p:blipFill>
        <p:spPr bwMode="auto">
          <a:xfrm>
            <a:off x="7643813" y="4714875"/>
            <a:ext cx="1179512" cy="785813"/>
          </a:xfrm>
          <a:prstGeom prst="rect">
            <a:avLst/>
          </a:prstGeom>
          <a:noFill/>
          <a:ln w="9525">
            <a:noFill/>
            <a:miter lim="800000"/>
            <a:headEnd/>
            <a:tailEnd/>
          </a:ln>
        </p:spPr>
      </p:pic>
      <p:pic>
        <p:nvPicPr>
          <p:cNvPr id="19470" name="Picture 5" descr="http://2.bp.blogspot.com/_s_PlgoFPUT4/ScdRQX8TpVI/AAAAAAAAAgI/sk0DvuteHWo/s320/xavi.jpg"/>
          <p:cNvPicPr>
            <a:picLocks noChangeAspect="1" noChangeArrowheads="1"/>
          </p:cNvPicPr>
          <p:nvPr/>
        </p:nvPicPr>
        <p:blipFill>
          <a:blip r:embed="rId6"/>
          <a:srcRect/>
          <a:stretch>
            <a:fillRect/>
          </a:stretch>
        </p:blipFill>
        <p:spPr bwMode="auto">
          <a:xfrm>
            <a:off x="5715000" y="1857375"/>
            <a:ext cx="2222500" cy="22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214313"/>
            <a:ext cx="4214812"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2" name="TextBox 4"/>
          <p:cNvSpPr txBox="1">
            <a:spLocks noChangeArrowheads="1"/>
          </p:cNvSpPr>
          <p:nvPr/>
        </p:nvSpPr>
        <p:spPr bwMode="auto">
          <a:xfrm>
            <a:off x="571500" y="428625"/>
            <a:ext cx="3643313" cy="2216150"/>
          </a:xfrm>
          <a:prstGeom prst="rect">
            <a:avLst/>
          </a:prstGeom>
          <a:noFill/>
          <a:ln w="9525">
            <a:noFill/>
            <a:miter lim="800000"/>
            <a:headEnd/>
            <a:tailEnd/>
          </a:ln>
        </p:spPr>
        <p:txBody>
          <a:bodyPr>
            <a:spAutoFit/>
          </a:bodyPr>
          <a:lstStyle/>
          <a:p>
            <a:r>
              <a:rPr lang="en-GB" sz="2800" dirty="0" err="1" smtClean="0">
                <a:latin typeface="Calibri" pitchFamily="34" charset="0"/>
              </a:rPr>
              <a:t>Nombre</a:t>
            </a:r>
            <a:r>
              <a:rPr lang="en-GB" sz="2800" dirty="0" smtClean="0">
                <a:latin typeface="Calibri" pitchFamily="34" charset="0"/>
              </a:rPr>
              <a:t>: </a:t>
            </a:r>
            <a:r>
              <a:rPr lang="en-GB" sz="2800" dirty="0" err="1">
                <a:latin typeface="Calibri" pitchFamily="34" charset="0"/>
              </a:rPr>
              <a:t>Arjen</a:t>
            </a:r>
            <a:r>
              <a:rPr lang="en-GB" sz="2800" dirty="0">
                <a:latin typeface="Calibri" pitchFamily="34" charset="0"/>
              </a:rPr>
              <a:t> </a:t>
            </a:r>
            <a:r>
              <a:rPr lang="en-GB" sz="2800" dirty="0" err="1">
                <a:latin typeface="Calibri" pitchFamily="34" charset="0"/>
              </a:rPr>
              <a:t>Robben</a:t>
            </a:r>
            <a:endParaRPr lang="en-GB" sz="2800" dirty="0">
              <a:latin typeface="Calibri" pitchFamily="34" charset="0"/>
            </a:endParaRP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a:t>
            </a:r>
            <a:r>
              <a:rPr lang="en-GB" sz="2800" dirty="0" err="1" smtClean="0">
                <a:latin typeface="Calibri" pitchFamily="34" charset="0"/>
              </a:rPr>
              <a:t>Holanda</a:t>
            </a:r>
            <a:endParaRPr lang="en-GB" sz="28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0483" name="TextBox 6"/>
          <p:cNvSpPr txBox="1">
            <a:spLocks noChangeArrowheads="1"/>
          </p:cNvSpPr>
          <p:nvPr/>
        </p:nvSpPr>
        <p:spPr bwMode="auto">
          <a:xfrm>
            <a:off x="428625" y="4071938"/>
            <a:ext cx="2716213"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26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1m81</a:t>
            </a:r>
          </a:p>
          <a:p>
            <a:r>
              <a:rPr lang="en-GB" sz="2400" dirty="0" err="1" smtClean="0">
                <a:latin typeface="Calibri" pitchFamily="34" charset="0"/>
              </a:rPr>
              <a:t>Goles</a:t>
            </a:r>
            <a:r>
              <a:rPr lang="en-GB" sz="2400" dirty="0" smtClean="0">
                <a:latin typeface="Calibri" pitchFamily="34" charset="0"/>
              </a:rPr>
              <a:t>: </a:t>
            </a:r>
            <a:r>
              <a:rPr lang="en-GB" sz="2400" dirty="0">
                <a:latin typeface="Calibri" pitchFamily="34" charset="0"/>
              </a:rPr>
              <a:t>11</a:t>
            </a:r>
          </a:p>
          <a:p>
            <a:r>
              <a:rPr lang="en-GB" sz="2400" dirty="0" err="1" smtClean="0">
                <a:latin typeface="Calibri" pitchFamily="34" charset="0"/>
              </a:rPr>
              <a:t>Participaciones</a:t>
            </a:r>
            <a:r>
              <a:rPr lang="en-GB" sz="2400" dirty="0" smtClean="0">
                <a:latin typeface="Calibri" pitchFamily="34" charset="0"/>
              </a:rPr>
              <a:t>: </a:t>
            </a:r>
            <a:r>
              <a:rPr lang="en-GB" sz="2400" dirty="0">
                <a:latin typeface="Calibri" pitchFamily="34" charset="0"/>
              </a:rPr>
              <a:t>45</a:t>
            </a:r>
          </a:p>
          <a:p>
            <a:r>
              <a:rPr lang="en-GB" sz="2400" dirty="0" err="1" smtClean="0">
                <a:latin typeface="Calibri" pitchFamily="34" charset="0"/>
              </a:rPr>
              <a:t>Velocidad</a:t>
            </a:r>
            <a:r>
              <a:rPr lang="en-GB" sz="2400" dirty="0" smtClean="0">
                <a:latin typeface="Calibri" pitchFamily="34" charset="0"/>
              </a:rPr>
              <a:t>: </a:t>
            </a:r>
            <a:r>
              <a:rPr lang="en-GB" sz="2400" dirty="0">
                <a:latin typeface="Calibri" pitchFamily="34" charset="0"/>
              </a:rPr>
              <a:t>7</a:t>
            </a:r>
          </a:p>
          <a:p>
            <a:r>
              <a:rPr lang="en-GB" sz="2400" dirty="0" err="1" smtClean="0">
                <a:latin typeface="Calibri" pitchFamily="34" charset="0"/>
              </a:rPr>
              <a:t>Fuerza</a:t>
            </a:r>
            <a:r>
              <a:rPr lang="en-GB" sz="2400" dirty="0" smtClean="0">
                <a:latin typeface="Calibri" pitchFamily="34" charset="0"/>
              </a:rPr>
              <a:t>: </a:t>
            </a:r>
            <a:r>
              <a:rPr lang="en-GB" sz="2400" dirty="0" smtClean="0">
                <a:latin typeface="Calibri" pitchFamily="34" charset="0"/>
              </a:rPr>
              <a:t>15</a:t>
            </a:r>
            <a:endParaRPr lang="en-GB" sz="2400" dirty="0">
              <a:latin typeface="Calibri" pitchFamily="34" charset="0"/>
            </a:endParaRPr>
          </a:p>
        </p:txBody>
      </p:sp>
      <p:sp>
        <p:nvSpPr>
          <p:cNvPr id="20484" name="TextBox 7"/>
          <p:cNvSpPr txBox="1">
            <a:spLocks noChangeArrowheads="1"/>
          </p:cNvSpPr>
          <p:nvPr/>
        </p:nvSpPr>
        <p:spPr bwMode="auto">
          <a:xfrm>
            <a:off x="3071813" y="4143375"/>
            <a:ext cx="1357312" cy="1570038"/>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0485"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3500438" y="5572125"/>
            <a:ext cx="785812" cy="749300"/>
          </a:xfrm>
          <a:prstGeom prst="rect">
            <a:avLst/>
          </a:prstGeom>
          <a:noFill/>
          <a:ln w="9525">
            <a:noFill/>
            <a:miter lim="800000"/>
            <a:headEnd/>
            <a:tailEnd/>
          </a:ln>
        </p:spPr>
      </p:pic>
      <p:sp>
        <p:nvSpPr>
          <p:cNvPr id="16" name="Rounded Rectangle 15"/>
          <p:cNvSpPr/>
          <p:nvPr/>
        </p:nvSpPr>
        <p:spPr>
          <a:xfrm>
            <a:off x="4714875" y="214313"/>
            <a:ext cx="4214813" cy="62865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7" name="TextBox 16"/>
          <p:cNvSpPr txBox="1">
            <a:spLocks noChangeArrowheads="1"/>
          </p:cNvSpPr>
          <p:nvPr/>
        </p:nvSpPr>
        <p:spPr bwMode="auto">
          <a:xfrm>
            <a:off x="5072063" y="500063"/>
            <a:ext cx="3643312" cy="2216150"/>
          </a:xfrm>
          <a:prstGeom prst="rect">
            <a:avLst/>
          </a:prstGeom>
          <a:noFill/>
          <a:ln w="9525">
            <a:noFill/>
            <a:miter lim="800000"/>
            <a:headEnd/>
            <a:tailEnd/>
          </a:ln>
        </p:spPr>
        <p:txBody>
          <a:bodyPr>
            <a:spAutoFit/>
          </a:bodyPr>
          <a:lstStyle/>
          <a:p>
            <a:r>
              <a:rPr lang="en-GB" sz="2800" dirty="0" err="1" smtClean="0">
                <a:latin typeface="Calibri" pitchFamily="34" charset="0"/>
              </a:rPr>
              <a:t>Nombre</a:t>
            </a:r>
            <a:r>
              <a:rPr lang="en-GB" sz="2800" dirty="0" smtClean="0">
                <a:latin typeface="Calibri" pitchFamily="34" charset="0"/>
              </a:rPr>
              <a:t>: </a:t>
            </a:r>
            <a:r>
              <a:rPr lang="en-GB" sz="2800" dirty="0">
                <a:latin typeface="Calibri" pitchFamily="34" charset="0"/>
              </a:rPr>
              <a:t>Samuel </a:t>
            </a:r>
            <a:r>
              <a:rPr lang="en-GB" sz="2800" dirty="0" err="1">
                <a:latin typeface="Calibri" pitchFamily="34" charset="0"/>
              </a:rPr>
              <a:t>Eto’o</a:t>
            </a:r>
            <a:r>
              <a:rPr lang="en-GB" sz="2800" dirty="0">
                <a:latin typeface="Calibri" pitchFamily="34" charset="0"/>
              </a:rPr>
              <a:t> </a:t>
            </a:r>
          </a:p>
          <a:p>
            <a:endParaRPr lang="en-GB" sz="2800" dirty="0">
              <a:latin typeface="Calibri" pitchFamily="34" charset="0"/>
            </a:endParaRPr>
          </a:p>
          <a:p>
            <a:r>
              <a:rPr lang="en-GB" sz="2800" dirty="0" smtClean="0">
                <a:latin typeface="Calibri" pitchFamily="34" charset="0"/>
              </a:rPr>
              <a:t>País</a:t>
            </a:r>
            <a:r>
              <a:rPr lang="en-GB" sz="2800" dirty="0">
                <a:latin typeface="Calibri" pitchFamily="34" charset="0"/>
              </a:rPr>
              <a:t>: Cameroun</a:t>
            </a: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20488" name="TextBox 17"/>
          <p:cNvSpPr txBox="1">
            <a:spLocks noChangeArrowheads="1"/>
          </p:cNvSpPr>
          <p:nvPr/>
        </p:nvSpPr>
        <p:spPr bwMode="auto">
          <a:xfrm>
            <a:off x="4929188" y="4143375"/>
            <a:ext cx="2786062" cy="2308324"/>
          </a:xfrm>
          <a:prstGeom prst="rect">
            <a:avLst/>
          </a:prstGeom>
          <a:noFill/>
          <a:ln w="9525">
            <a:noFill/>
            <a:miter lim="800000"/>
            <a:headEnd/>
            <a:tailEnd/>
          </a:ln>
        </p:spPr>
        <p:txBody>
          <a:bodyPr wrap="square">
            <a:spAutoFit/>
          </a:bodyPr>
          <a:lstStyle/>
          <a:p>
            <a:r>
              <a:rPr lang="en-GB" sz="2400" dirty="0" err="1" smtClean="0">
                <a:latin typeface="Calibri" pitchFamily="34" charset="0"/>
              </a:rPr>
              <a:t>Edad</a:t>
            </a:r>
            <a:r>
              <a:rPr lang="en-GB" sz="2400" dirty="0" smtClean="0">
                <a:latin typeface="Calibri" pitchFamily="34" charset="0"/>
              </a:rPr>
              <a:t>: </a:t>
            </a:r>
            <a:r>
              <a:rPr lang="en-GB" sz="2400" dirty="0">
                <a:latin typeface="Calibri" pitchFamily="34" charset="0"/>
              </a:rPr>
              <a:t>29                         </a:t>
            </a:r>
          </a:p>
          <a:p>
            <a:r>
              <a:rPr lang="en-GB" sz="2400" dirty="0" err="1" smtClean="0">
                <a:latin typeface="Calibri" pitchFamily="34" charset="0"/>
              </a:rPr>
              <a:t>Estatura</a:t>
            </a:r>
            <a:r>
              <a:rPr lang="en-GB" sz="2400" dirty="0" smtClean="0">
                <a:latin typeface="Calibri" pitchFamily="34" charset="0"/>
              </a:rPr>
              <a:t>: </a:t>
            </a:r>
            <a:r>
              <a:rPr lang="en-GB" sz="2400" dirty="0">
                <a:latin typeface="Calibri" pitchFamily="34" charset="0"/>
              </a:rPr>
              <a:t>1m83</a:t>
            </a:r>
          </a:p>
          <a:p>
            <a:r>
              <a:rPr lang="en-GB" sz="2400" dirty="0" err="1" smtClean="0">
                <a:latin typeface="Calibri" pitchFamily="34" charset="0"/>
              </a:rPr>
              <a:t>Goles</a:t>
            </a:r>
            <a:r>
              <a:rPr lang="en-GB" sz="2400" dirty="0">
                <a:latin typeface="Calibri" pitchFamily="34" charset="0"/>
              </a:rPr>
              <a:t>: 44</a:t>
            </a:r>
          </a:p>
          <a:p>
            <a:r>
              <a:rPr lang="en-GB" sz="2400" dirty="0" err="1" smtClean="0">
                <a:latin typeface="Calibri" pitchFamily="34" charset="0"/>
              </a:rPr>
              <a:t>Participaciones</a:t>
            </a:r>
            <a:r>
              <a:rPr lang="en-GB" sz="2400" dirty="0" smtClean="0">
                <a:latin typeface="Calibri" pitchFamily="34" charset="0"/>
              </a:rPr>
              <a:t>: </a:t>
            </a:r>
            <a:r>
              <a:rPr lang="en-GB" sz="2400" dirty="0">
                <a:latin typeface="Calibri" pitchFamily="34" charset="0"/>
              </a:rPr>
              <a:t>94</a:t>
            </a:r>
          </a:p>
          <a:p>
            <a:r>
              <a:rPr lang="en-GB" sz="2400" dirty="0" err="1" smtClean="0">
                <a:latin typeface="Calibri" pitchFamily="34" charset="0"/>
              </a:rPr>
              <a:t>Velocidad</a:t>
            </a:r>
            <a:r>
              <a:rPr lang="en-GB" sz="2400" dirty="0" smtClean="0">
                <a:latin typeface="Calibri" pitchFamily="34" charset="0"/>
              </a:rPr>
              <a:t>: </a:t>
            </a:r>
            <a:r>
              <a:rPr lang="en-GB" sz="2400" dirty="0" smtClean="0">
                <a:latin typeface="Calibri" pitchFamily="34" charset="0"/>
              </a:rPr>
              <a:t>8</a:t>
            </a:r>
            <a:endParaRPr lang="en-GB" sz="2400" dirty="0">
              <a:latin typeface="Calibri" pitchFamily="34" charset="0"/>
            </a:endParaRPr>
          </a:p>
          <a:p>
            <a:r>
              <a:rPr lang="en-GB" sz="2400" dirty="0" err="1" smtClean="0">
                <a:latin typeface="Calibri" pitchFamily="34" charset="0"/>
              </a:rPr>
              <a:t>Fuerza</a:t>
            </a:r>
            <a:r>
              <a:rPr lang="en-GB" sz="2400" dirty="0" smtClean="0">
                <a:latin typeface="Calibri" pitchFamily="34" charset="0"/>
              </a:rPr>
              <a:t>: </a:t>
            </a:r>
            <a:r>
              <a:rPr lang="en-GB" sz="2400" dirty="0">
                <a:latin typeface="Calibri" pitchFamily="34" charset="0"/>
              </a:rPr>
              <a:t>15</a:t>
            </a:r>
          </a:p>
        </p:txBody>
      </p:sp>
      <p:sp>
        <p:nvSpPr>
          <p:cNvPr id="20489" name="TextBox 18"/>
          <p:cNvSpPr txBox="1">
            <a:spLocks noChangeArrowheads="1"/>
          </p:cNvSpPr>
          <p:nvPr/>
        </p:nvSpPr>
        <p:spPr bwMode="auto">
          <a:xfrm>
            <a:off x="7572375" y="4214813"/>
            <a:ext cx="1357313" cy="1570037"/>
          </a:xfrm>
          <a:prstGeom prst="rect">
            <a:avLst/>
          </a:prstGeom>
          <a:noFill/>
          <a:ln w="9525">
            <a:noFill/>
            <a:miter lim="800000"/>
            <a:headEnd/>
            <a:tailEnd/>
          </a:ln>
        </p:spPr>
        <p:txBody>
          <a:bodyPr>
            <a:spAutoFit/>
          </a:bodyPr>
          <a:lstStyle/>
          <a:p>
            <a:r>
              <a:rPr lang="en-GB" sz="2400" dirty="0" smtClean="0">
                <a:latin typeface="Calibri" pitchFamily="34" charset="0"/>
              </a:rPr>
              <a:t>Bandera:</a:t>
            </a:r>
            <a:endParaRPr lang="en-GB" sz="24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20490" name="Picture 2" descr="C:\Users\Home\AppData\Local\Microsoft\Windows\Temporary Internet Files\Content.IE5\RS33Y66W\MC900330385[1].wmf"/>
          <p:cNvPicPr>
            <a:picLocks noChangeAspect="1" noChangeArrowheads="1"/>
          </p:cNvPicPr>
          <p:nvPr/>
        </p:nvPicPr>
        <p:blipFill>
          <a:blip r:embed="rId2"/>
          <a:srcRect/>
          <a:stretch>
            <a:fillRect/>
          </a:stretch>
        </p:blipFill>
        <p:spPr bwMode="auto">
          <a:xfrm>
            <a:off x="8001000" y="5643563"/>
            <a:ext cx="785813" cy="749300"/>
          </a:xfrm>
          <a:prstGeom prst="rect">
            <a:avLst/>
          </a:prstGeom>
          <a:noFill/>
          <a:ln w="9525">
            <a:noFill/>
            <a:miter lim="800000"/>
            <a:headEnd/>
            <a:tailEnd/>
          </a:ln>
        </p:spPr>
      </p:pic>
      <p:pic>
        <p:nvPicPr>
          <p:cNvPr id="20491" name="Picture 1" descr="C:\Users\Home\AppData\Local\Microsoft\Windows\Temporary Internet Files\Content.IE5\S36VIZ43\MP900362767[1].jpg"/>
          <p:cNvPicPr>
            <a:picLocks noChangeAspect="1" noChangeArrowheads="1"/>
          </p:cNvPicPr>
          <p:nvPr/>
        </p:nvPicPr>
        <p:blipFill>
          <a:blip r:embed="rId3"/>
          <a:srcRect/>
          <a:stretch>
            <a:fillRect/>
          </a:stretch>
        </p:blipFill>
        <p:spPr bwMode="auto">
          <a:xfrm>
            <a:off x="3143250" y="4643438"/>
            <a:ext cx="1254125" cy="836612"/>
          </a:xfrm>
          <a:prstGeom prst="rect">
            <a:avLst/>
          </a:prstGeom>
          <a:noFill/>
          <a:ln w="9525">
            <a:noFill/>
            <a:miter lim="800000"/>
            <a:headEnd/>
            <a:tailEnd/>
          </a:ln>
        </p:spPr>
      </p:pic>
      <p:pic>
        <p:nvPicPr>
          <p:cNvPr id="20492" name="Picture 3" descr="http://www.freewebs.com/arjenrobbenfan/robben44444.jpg"/>
          <p:cNvPicPr>
            <a:picLocks noChangeAspect="1" noChangeArrowheads="1"/>
          </p:cNvPicPr>
          <p:nvPr/>
        </p:nvPicPr>
        <p:blipFill>
          <a:blip r:embed="rId4"/>
          <a:srcRect/>
          <a:stretch>
            <a:fillRect/>
          </a:stretch>
        </p:blipFill>
        <p:spPr bwMode="auto">
          <a:xfrm>
            <a:off x="1571625" y="1785938"/>
            <a:ext cx="1573213" cy="2357437"/>
          </a:xfrm>
          <a:prstGeom prst="rect">
            <a:avLst/>
          </a:prstGeom>
          <a:noFill/>
          <a:ln w="9525">
            <a:noFill/>
            <a:miter lim="800000"/>
            <a:headEnd/>
            <a:tailEnd/>
          </a:ln>
        </p:spPr>
      </p:pic>
      <p:pic>
        <p:nvPicPr>
          <p:cNvPr id="20493" name="Picture 4" descr="C:\Users\Home\AppData\Local\Microsoft\Windows\Temporary Internet Files\Content.IE5\UAAV2B70\MP900362633[1].jpg"/>
          <p:cNvPicPr>
            <a:picLocks noChangeAspect="1" noChangeArrowheads="1"/>
          </p:cNvPicPr>
          <p:nvPr/>
        </p:nvPicPr>
        <p:blipFill>
          <a:blip r:embed="rId5"/>
          <a:srcRect/>
          <a:stretch>
            <a:fillRect/>
          </a:stretch>
        </p:blipFill>
        <p:spPr bwMode="auto">
          <a:xfrm>
            <a:off x="7572375" y="4714875"/>
            <a:ext cx="1282700" cy="852488"/>
          </a:xfrm>
          <a:prstGeom prst="rect">
            <a:avLst/>
          </a:prstGeom>
          <a:noFill/>
          <a:ln w="9525">
            <a:noFill/>
            <a:miter lim="800000"/>
            <a:headEnd/>
            <a:tailEnd/>
          </a:ln>
        </p:spPr>
      </p:pic>
      <p:pic>
        <p:nvPicPr>
          <p:cNvPr id="20494" name="Picture 6" descr="http://nobakwas.com/wp-content/uploads/2010/02/samuel-etoo-barcelona.jpg"/>
          <p:cNvPicPr>
            <a:picLocks noChangeAspect="1" noChangeArrowheads="1"/>
          </p:cNvPicPr>
          <p:nvPr/>
        </p:nvPicPr>
        <p:blipFill>
          <a:blip r:embed="rId6"/>
          <a:srcRect/>
          <a:stretch>
            <a:fillRect/>
          </a:stretch>
        </p:blipFill>
        <p:spPr bwMode="auto">
          <a:xfrm>
            <a:off x="5929313" y="1857375"/>
            <a:ext cx="1785937" cy="222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3751</TotalTime>
  <Words>912</Words>
  <Application>Microsoft Office PowerPoint</Application>
  <PresentationFormat>On-screen Show (4:3)</PresentationFormat>
  <Paragraphs>367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Futbolistas en Euro 2012</vt:lpstr>
      <vt:lpstr>How to play Top Trumps.....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Mark Dawes</cp:lastModifiedBy>
  <cp:revision>46</cp:revision>
  <dcterms:created xsi:type="dcterms:W3CDTF">2010-06-07T18:40:19Z</dcterms:created>
  <dcterms:modified xsi:type="dcterms:W3CDTF">2012-04-12T09:29:39Z</dcterms:modified>
</cp:coreProperties>
</file>