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943" autoAdjust="0"/>
  </p:normalViewPr>
  <p:slideViewPr>
    <p:cSldViewPr>
      <p:cViewPr>
        <p:scale>
          <a:sx n="47" d="100"/>
          <a:sy n="47" d="100"/>
        </p:scale>
        <p:origin x="-3474" y="-10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8A7CA-A8AC-4506-9458-B5CAC6D11FB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0EF5C9-7B0D-40D6-AE4A-7534AC9033D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971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846ED-9088-42DC-B618-9F9B53C11BD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490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Research sheet to help students</a:t>
            </a:r>
            <a:r>
              <a:rPr lang="en-GB" baseline="0" dirty="0" smtClean="0"/>
              <a:t> focus on what to find out.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EF5C9-7B0D-40D6-AE4A-7534AC9033D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2208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To print as individual</a:t>
            </a:r>
            <a:r>
              <a:rPr lang="en-GB" baseline="0" dirty="0" smtClean="0"/>
              <a:t> cards for the interview activity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67D0F-8B39-473C-83B0-5C1D532B26A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391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Alternative</a:t>
            </a:r>
            <a:r>
              <a:rPr lang="en-GB" baseline="0" dirty="0" smtClean="0"/>
              <a:t> format for different occasions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67D0F-8B39-473C-83B0-5C1D532B26A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791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296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82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36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594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62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1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43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67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196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296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9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91152-7A59-4B58-83D6-CE4792498B37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AD31E-1B54-4A46-963E-EFEA182C7F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056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872207"/>
          </a:xfrm>
        </p:spPr>
        <p:txBody>
          <a:bodyPr>
            <a:noAutofit/>
          </a:bodyPr>
          <a:lstStyle/>
          <a:p>
            <a:r>
              <a:rPr lang="en-GB" sz="6000" b="1" dirty="0" err="1" smtClean="0"/>
              <a:t>Entrevista</a:t>
            </a:r>
            <a:r>
              <a:rPr lang="en-GB" sz="6000" b="1" dirty="0" smtClean="0"/>
              <a:t> con </a:t>
            </a:r>
            <a:br>
              <a:rPr lang="en-GB" sz="6000" b="1" dirty="0" smtClean="0"/>
            </a:br>
            <a:r>
              <a:rPr lang="en-GB" sz="6000" b="1" dirty="0" smtClean="0"/>
              <a:t>un </a:t>
            </a:r>
            <a:r>
              <a:rPr lang="en-GB" sz="6000" b="1" dirty="0" err="1" smtClean="0"/>
              <a:t>deportista</a:t>
            </a:r>
            <a:r>
              <a:rPr lang="en-GB" sz="6000" b="1" dirty="0" smtClean="0"/>
              <a:t> </a:t>
            </a:r>
            <a:r>
              <a:rPr lang="en-GB" sz="6000" b="1" dirty="0" err="1" smtClean="0"/>
              <a:t>olímpico</a:t>
            </a:r>
            <a:endParaRPr lang="fr-FR" sz="6000" b="1" dirty="0"/>
          </a:p>
        </p:txBody>
      </p:sp>
      <p:pic>
        <p:nvPicPr>
          <p:cNvPr id="4" name="Picture 3" descr="Olympic rings.png"/>
          <p:cNvPicPr>
            <a:picLocks noChangeAspect="1"/>
          </p:cNvPicPr>
          <p:nvPr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179512" y="404664"/>
            <a:ext cx="2160240" cy="1047716"/>
          </a:xfrm>
          <a:prstGeom prst="rect">
            <a:avLst/>
          </a:prstGeom>
        </p:spPr>
      </p:pic>
      <p:pic>
        <p:nvPicPr>
          <p:cNvPr id="5" name="Picture 4" descr="olympics London 20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74081" y="3985716"/>
            <a:ext cx="4265137" cy="225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86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008445"/>
              </p:ext>
            </p:extLst>
          </p:nvPr>
        </p:nvGraphicFramePr>
        <p:xfrm>
          <a:off x="251520" y="908722"/>
          <a:ext cx="4177340" cy="54726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77340"/>
              </a:tblGrid>
              <a:tr h="442905">
                <a:tc>
                  <a:txBody>
                    <a:bodyPr/>
                    <a:lstStyle/>
                    <a:p>
                      <a:r>
                        <a:rPr lang="en-GB" dirty="0" smtClean="0"/>
                        <a:t>1 ¿</a:t>
                      </a:r>
                      <a:r>
                        <a:rPr lang="en-GB" dirty="0" err="1" smtClean="0"/>
                        <a:t>Cuál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tu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favorito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2  ¿</a:t>
                      </a:r>
                      <a:r>
                        <a:rPr lang="en-GB" dirty="0" err="1" smtClean="0"/>
                        <a:t>Practicaste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algún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el fin de </a:t>
                      </a:r>
                      <a:r>
                        <a:rPr lang="en-GB" baseline="0" dirty="0" err="1" smtClean="0"/>
                        <a:t>semana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pasado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3  ¿</a:t>
                      </a:r>
                      <a:r>
                        <a:rPr lang="en-GB" dirty="0" err="1" smtClean="0"/>
                        <a:t>Cuántos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años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llevas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practicando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4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ver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5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probar</a:t>
                      </a:r>
                      <a:r>
                        <a:rPr lang="en-GB" dirty="0" smtClean="0"/>
                        <a:t>?</a:t>
                      </a:r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6  ¿</a:t>
                      </a:r>
                      <a:r>
                        <a:rPr lang="en-GB" dirty="0" err="1" smtClean="0"/>
                        <a:t>Prefieres</a:t>
                      </a:r>
                      <a:r>
                        <a:rPr lang="en-GB" dirty="0" smtClean="0"/>
                        <a:t>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de </a:t>
                      </a:r>
                      <a:r>
                        <a:rPr lang="en-GB" dirty="0" err="1" smtClean="0"/>
                        <a:t>equipo</a:t>
                      </a:r>
                      <a:r>
                        <a:rPr lang="en-GB" dirty="0" smtClean="0"/>
                        <a:t> o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7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planes </a:t>
                      </a:r>
                      <a:r>
                        <a:rPr lang="en-GB" dirty="0" err="1" smtClean="0"/>
                        <a:t>tienes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el </a:t>
                      </a:r>
                      <a:r>
                        <a:rPr lang="en-GB" dirty="0" err="1" smtClean="0"/>
                        <a:t>próximo</a:t>
                      </a:r>
                      <a:r>
                        <a:rPr lang="en-GB" dirty="0" smtClean="0"/>
                        <a:t> fin de </a:t>
                      </a:r>
                      <a:r>
                        <a:rPr lang="en-GB" dirty="0" err="1" smtClean="0"/>
                        <a:t>semana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442905">
                <a:tc>
                  <a:txBody>
                    <a:bodyPr/>
                    <a:lstStyle/>
                    <a:p>
                      <a:r>
                        <a:rPr lang="en-GB" dirty="0" smtClean="0"/>
                        <a:t>8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haces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relajarte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9512" y="250363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/>
              <a:t>Una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entrevista</a:t>
            </a:r>
            <a:r>
              <a:rPr lang="en-GB" sz="2800" b="1" dirty="0" smtClean="0"/>
              <a:t> con……..</a:t>
            </a:r>
            <a:endParaRPr lang="en-GB" sz="2800" b="1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201870"/>
              </p:ext>
            </p:extLst>
          </p:nvPr>
        </p:nvGraphicFramePr>
        <p:xfrm>
          <a:off x="5164549" y="2780928"/>
          <a:ext cx="3480048" cy="39164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boxeo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boxeo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 </a:t>
                      </a:r>
                      <a:r>
                        <a:rPr lang="en-GB" dirty="0" err="1" smtClean="0"/>
                        <a:t>años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la </a:t>
                      </a:r>
                      <a:r>
                        <a:rPr lang="en-GB" dirty="0" err="1" smtClean="0"/>
                        <a:t>natación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ciclismo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boxeo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salir</a:t>
                      </a:r>
                      <a:r>
                        <a:rPr lang="en-GB" dirty="0" smtClean="0"/>
                        <a:t> con amigos, </a:t>
                      </a:r>
                      <a:r>
                        <a:rPr lang="en-GB" dirty="0" err="1" smtClean="0"/>
                        <a:t>jugar</a:t>
                      </a:r>
                      <a:r>
                        <a:rPr lang="en-GB" baseline="0" dirty="0" smtClean="0"/>
                        <a:t> con </a:t>
                      </a:r>
                      <a:r>
                        <a:rPr lang="en-GB" baseline="0" dirty="0" err="1" smtClean="0"/>
                        <a:t>videojuegos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93" t="9671" r="2571" b="5989"/>
          <a:stretch/>
        </p:blipFill>
        <p:spPr>
          <a:xfrm>
            <a:off x="5436096" y="250363"/>
            <a:ext cx="3017419" cy="228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72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1" y="476672"/>
            <a:ext cx="4717031" cy="633670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s-ES" sz="4800" dirty="0" smtClean="0"/>
              <a:t>Apellido </a:t>
            </a:r>
            <a:r>
              <a:rPr lang="es-ES" sz="4800" dirty="0" smtClean="0"/>
              <a:t>:__________________________________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Nombre </a:t>
            </a:r>
            <a:r>
              <a:rPr lang="es-ES" sz="4800" dirty="0" smtClean="0"/>
              <a:t>: </a:t>
            </a:r>
            <a:r>
              <a:rPr lang="es-ES" sz="4800" dirty="0" smtClean="0"/>
              <a:t>___________________________________</a:t>
            </a: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 </a:t>
            </a: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Cumpleaños: </a:t>
            </a:r>
            <a:r>
              <a:rPr lang="es-ES" sz="4800" dirty="0" smtClean="0"/>
              <a:t>___________________________________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Lugar </a:t>
            </a:r>
            <a:r>
              <a:rPr lang="es-ES" sz="4800" dirty="0" smtClean="0"/>
              <a:t>de nacimiento: </a:t>
            </a:r>
            <a:r>
              <a:rPr lang="es-ES" sz="4800" dirty="0" smtClean="0"/>
              <a:t>___________________________________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Nacionalidad: </a:t>
            </a:r>
            <a:r>
              <a:rPr lang="es-ES" sz="4800" dirty="0" smtClean="0"/>
              <a:t>___________________________________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Deporte</a:t>
            </a:r>
            <a:r>
              <a:rPr lang="es-ES" sz="4800" dirty="0" smtClean="0"/>
              <a:t>: </a:t>
            </a:r>
            <a:r>
              <a:rPr lang="es-ES" sz="4800" dirty="0" smtClean="0"/>
              <a:t>___________________________________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Equipo: </a:t>
            </a:r>
            <a:r>
              <a:rPr lang="es-ES" sz="4800" dirty="0" smtClean="0"/>
              <a:t>___________________________________</a:t>
            </a:r>
            <a:endParaRPr lang="en-GB" sz="4800" dirty="0" smtClean="0"/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s-ES" sz="4800" dirty="0" smtClean="0"/>
              <a:t>Medallas ya ganados: </a:t>
            </a:r>
            <a:r>
              <a:rPr lang="es-ES" sz="4800" dirty="0" smtClean="0"/>
              <a:t>___________________________________</a:t>
            </a:r>
            <a:endParaRPr lang="en-GB" sz="4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 l="35063" t="28580" r="34668" b="52520"/>
          <a:stretch>
            <a:fillRect/>
          </a:stretch>
        </p:blipFill>
        <p:spPr bwMode="auto">
          <a:xfrm>
            <a:off x="2051720" y="-26600"/>
            <a:ext cx="2546175" cy="931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752528" y="350068"/>
            <a:ext cx="4572000" cy="64633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Estatura: _____________________________________</a:t>
            </a:r>
          </a:p>
          <a:p>
            <a:endParaRPr lang="en-GB" dirty="0" smtClean="0"/>
          </a:p>
          <a:p>
            <a:r>
              <a:rPr lang="es-ES" dirty="0" smtClean="0"/>
              <a:t> Peso: ______________________________________</a:t>
            </a:r>
            <a:endParaRPr lang="en-GB" dirty="0" smtClean="0"/>
          </a:p>
          <a:p>
            <a:r>
              <a:rPr lang="es-ES" dirty="0" smtClean="0"/>
              <a:t> </a:t>
            </a:r>
            <a:endParaRPr lang="en-GB" dirty="0" smtClean="0"/>
          </a:p>
          <a:p>
            <a:r>
              <a:rPr lang="es-ES" dirty="0" smtClean="0"/>
              <a:t>Color  del pelo: _____________________________________</a:t>
            </a:r>
            <a:endParaRPr lang="en-GB" dirty="0" smtClean="0"/>
          </a:p>
          <a:p>
            <a:r>
              <a:rPr lang="es-ES" dirty="0" smtClean="0"/>
              <a:t> </a:t>
            </a:r>
            <a:endParaRPr lang="en-GB" dirty="0" smtClean="0"/>
          </a:p>
          <a:p>
            <a:r>
              <a:rPr lang="es-ES" dirty="0" smtClean="0"/>
              <a:t>Color de los ojos: ____________________________________</a:t>
            </a:r>
            <a:endParaRPr lang="en-GB" dirty="0" smtClean="0"/>
          </a:p>
          <a:p>
            <a:r>
              <a:rPr lang="es-ES" dirty="0" smtClean="0"/>
              <a:t> </a:t>
            </a:r>
            <a:endParaRPr lang="en-GB" dirty="0" smtClean="0"/>
          </a:p>
          <a:p>
            <a:r>
              <a:rPr lang="en-GB" dirty="0" err="1" smtClean="0"/>
              <a:t>Personalidad</a:t>
            </a:r>
            <a:r>
              <a:rPr lang="en-GB" dirty="0" smtClean="0"/>
              <a:t>: ____________________________________</a:t>
            </a:r>
          </a:p>
          <a:p>
            <a:r>
              <a:rPr lang="en-GB" dirty="0" smtClean="0"/>
              <a:t> </a:t>
            </a:r>
          </a:p>
          <a:p>
            <a:r>
              <a:rPr lang="en-GB" dirty="0" err="1" smtClean="0"/>
              <a:t>Aficiones</a:t>
            </a:r>
            <a:r>
              <a:rPr lang="en-GB" dirty="0" smtClean="0"/>
              <a:t>: ____________________________________</a:t>
            </a:r>
          </a:p>
          <a:p>
            <a:r>
              <a:rPr lang="en-GB" dirty="0" smtClean="0"/>
              <a:t> </a:t>
            </a:r>
          </a:p>
          <a:p>
            <a:r>
              <a:rPr lang="en-GB" dirty="0" err="1" smtClean="0"/>
              <a:t>Familia</a:t>
            </a:r>
            <a:r>
              <a:rPr lang="en-GB" dirty="0" smtClean="0"/>
              <a:t>: _____________________________________</a:t>
            </a:r>
          </a:p>
          <a:p>
            <a:r>
              <a:rPr lang="en-GB" dirty="0" smtClean="0"/>
              <a:t> </a:t>
            </a:r>
          </a:p>
          <a:p>
            <a:r>
              <a:rPr lang="it-IT" dirty="0" smtClean="0"/>
              <a:t>Sueño para las Olimpiadas 2012:_______________________________</a:t>
            </a:r>
            <a:endParaRPr lang="en-GB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805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508104" y="510289"/>
            <a:ext cx="2808312" cy="2126623"/>
            <a:chOff x="6084168" y="2276872"/>
            <a:chExt cx="3059832" cy="2281480"/>
          </a:xfrm>
        </p:grpSpPr>
        <p:sp>
          <p:nvSpPr>
            <p:cNvPr id="9" name="Rectangle 8"/>
            <p:cNvSpPr/>
            <p:nvPr/>
          </p:nvSpPr>
          <p:spPr>
            <a:xfrm>
              <a:off x="6084168" y="2276872"/>
              <a:ext cx="3059832" cy="22814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8692" y="2276872"/>
              <a:ext cx="1835939" cy="2281480"/>
            </a:xfrm>
            <a:prstGeom prst="rect">
              <a:avLst/>
            </a:prstGeom>
          </p:spPr>
        </p:pic>
      </p:grp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26578"/>
              </p:ext>
            </p:extLst>
          </p:nvPr>
        </p:nvGraphicFramePr>
        <p:xfrm>
          <a:off x="251520" y="274908"/>
          <a:ext cx="4536504" cy="63224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6504"/>
              </a:tblGrid>
              <a:tr h="511684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 ¿</a:t>
                      </a:r>
                      <a:r>
                        <a:rPr lang="en-GB" sz="2000" dirty="0" err="1" smtClean="0"/>
                        <a:t>Cuál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es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tu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deporte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favorito</a:t>
                      </a:r>
                      <a:r>
                        <a:rPr lang="en-GB" sz="2000" baseline="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2  ¿</a:t>
                      </a:r>
                      <a:r>
                        <a:rPr lang="en-GB" sz="2000" dirty="0" err="1" smtClean="0"/>
                        <a:t>Practicaste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algún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deporte</a:t>
                      </a:r>
                      <a:r>
                        <a:rPr lang="en-GB" sz="2000" baseline="0" dirty="0" smtClean="0"/>
                        <a:t> el fin de </a:t>
                      </a:r>
                      <a:r>
                        <a:rPr lang="en-GB" sz="2000" baseline="0" dirty="0" err="1" smtClean="0"/>
                        <a:t>semana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pasado</a:t>
                      </a:r>
                      <a:r>
                        <a:rPr lang="en-GB" sz="2000" baseline="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3  ¿</a:t>
                      </a:r>
                      <a:r>
                        <a:rPr lang="en-GB" sz="2000" dirty="0" err="1" smtClean="0"/>
                        <a:t>Cuántos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años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baseline="0" dirty="0" err="1" smtClean="0"/>
                        <a:t>llevas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practicando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este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aseline="0" dirty="0" err="1" smtClean="0"/>
                        <a:t>deporte</a:t>
                      </a:r>
                      <a:r>
                        <a:rPr lang="en-GB" sz="2000" baseline="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4  ¿</a:t>
                      </a:r>
                      <a:r>
                        <a:rPr lang="en-GB" sz="2000" dirty="0" err="1" smtClean="0"/>
                        <a:t>Qué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deporte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olímpico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te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gustaría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más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ver</a:t>
                      </a:r>
                      <a:r>
                        <a:rPr lang="en-GB" sz="200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5  ¿</a:t>
                      </a:r>
                      <a:r>
                        <a:rPr lang="en-GB" sz="2000" dirty="0" err="1" smtClean="0"/>
                        <a:t>Qué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deporte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olímpico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te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gustaría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más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probar</a:t>
                      </a:r>
                      <a:r>
                        <a:rPr lang="en-GB" sz="2000" dirty="0" smtClean="0"/>
                        <a:t>?</a:t>
                      </a:r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6  ¿</a:t>
                      </a:r>
                      <a:r>
                        <a:rPr lang="en-GB" sz="2000" dirty="0" err="1" smtClean="0"/>
                        <a:t>Prefieres</a:t>
                      </a:r>
                      <a:r>
                        <a:rPr lang="en-GB" sz="2000" dirty="0" smtClean="0"/>
                        <a:t> los </a:t>
                      </a:r>
                      <a:r>
                        <a:rPr lang="en-GB" sz="2000" dirty="0" err="1" smtClean="0"/>
                        <a:t>deportes</a:t>
                      </a:r>
                      <a:r>
                        <a:rPr lang="en-GB" sz="2000" dirty="0" smtClean="0"/>
                        <a:t> de </a:t>
                      </a:r>
                      <a:r>
                        <a:rPr lang="en-GB" sz="2000" dirty="0" err="1" smtClean="0"/>
                        <a:t>equipo</a:t>
                      </a:r>
                      <a:r>
                        <a:rPr lang="en-GB" sz="2000" dirty="0" smtClean="0"/>
                        <a:t> o los </a:t>
                      </a:r>
                      <a:r>
                        <a:rPr lang="en-GB" sz="2000" dirty="0" err="1" smtClean="0"/>
                        <a:t>deportes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individuales</a:t>
                      </a:r>
                      <a:r>
                        <a:rPr lang="en-GB" sz="200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883179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7  ¿</a:t>
                      </a:r>
                      <a:r>
                        <a:rPr lang="en-GB" sz="2000" dirty="0" err="1" smtClean="0"/>
                        <a:t>Qué</a:t>
                      </a:r>
                      <a:r>
                        <a:rPr lang="en-GB" sz="2000" dirty="0" smtClean="0"/>
                        <a:t> planes </a:t>
                      </a:r>
                      <a:r>
                        <a:rPr lang="en-GB" sz="2000" dirty="0" err="1" smtClean="0"/>
                        <a:t>tienes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para</a:t>
                      </a:r>
                      <a:r>
                        <a:rPr lang="en-GB" sz="2000" dirty="0" smtClean="0"/>
                        <a:t> el </a:t>
                      </a:r>
                      <a:r>
                        <a:rPr lang="en-GB" sz="2000" dirty="0" err="1" smtClean="0"/>
                        <a:t>próximo</a:t>
                      </a:r>
                      <a:r>
                        <a:rPr lang="en-GB" sz="2000" dirty="0" smtClean="0"/>
                        <a:t> fin de </a:t>
                      </a:r>
                      <a:r>
                        <a:rPr lang="en-GB" sz="2000" dirty="0" err="1" smtClean="0"/>
                        <a:t>semana</a:t>
                      </a:r>
                      <a:r>
                        <a:rPr lang="en-GB" sz="200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  <a:tr h="511684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8  ¿</a:t>
                      </a:r>
                      <a:r>
                        <a:rPr lang="en-GB" sz="2000" dirty="0" err="1" smtClean="0"/>
                        <a:t>Qué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haces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para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relajarte</a:t>
                      </a:r>
                      <a:r>
                        <a:rPr lang="en-GB" sz="2000" dirty="0" smtClean="0"/>
                        <a:t>?</a:t>
                      </a:r>
                      <a:endParaRPr lang="en-GB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00317" y="13296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 smtClean="0"/>
              <a:t>Una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entrevista</a:t>
            </a:r>
            <a:r>
              <a:rPr lang="en-GB" sz="2800" b="1" dirty="0" smtClean="0"/>
              <a:t> con……..</a:t>
            </a:r>
            <a:endParaRPr lang="en-GB" sz="2800" b="1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054314"/>
              </p:ext>
            </p:extLst>
          </p:nvPr>
        </p:nvGraphicFramePr>
        <p:xfrm>
          <a:off x="5164549" y="2824924"/>
          <a:ext cx="3480048" cy="39164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fútbol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fútbol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31 </a:t>
                      </a:r>
                      <a:r>
                        <a:rPr lang="en-GB" dirty="0" err="1" smtClean="0"/>
                        <a:t>años</a:t>
                      </a:r>
                      <a:r>
                        <a:rPr lang="en-GB" dirty="0" smtClean="0"/>
                        <a:t> (19 </a:t>
                      </a:r>
                      <a:r>
                        <a:rPr lang="en-GB" dirty="0" err="1" smtClean="0"/>
                        <a:t>años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profesionalmente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boxeo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ciclismo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baseline="0" dirty="0" smtClean="0"/>
                        <a:t> de </a:t>
                      </a:r>
                      <a:r>
                        <a:rPr lang="en-GB" baseline="0" dirty="0" err="1" smtClean="0"/>
                        <a:t>equipo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fútbol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la </a:t>
                      </a:r>
                      <a:r>
                        <a:rPr lang="en-GB" dirty="0" err="1" smtClean="0"/>
                        <a:t>tele</a:t>
                      </a:r>
                      <a:r>
                        <a:rPr lang="en-GB" dirty="0" smtClean="0"/>
                        <a:t>, el cine, el </a:t>
                      </a:r>
                      <a:r>
                        <a:rPr lang="en-GB" dirty="0" err="1" smtClean="0"/>
                        <a:t>parque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26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050137"/>
              </p:ext>
            </p:extLst>
          </p:nvPr>
        </p:nvGraphicFramePr>
        <p:xfrm>
          <a:off x="251520" y="404664"/>
          <a:ext cx="8424936" cy="6199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2468"/>
                <a:gridCol w="4212468"/>
              </a:tblGrid>
              <a:tr h="489527">
                <a:tc>
                  <a:txBody>
                    <a:bodyPr/>
                    <a:lstStyle/>
                    <a:p>
                      <a:r>
                        <a:rPr lang="en-GB" dirty="0" smtClean="0"/>
                        <a:t>1 ¿</a:t>
                      </a:r>
                      <a:r>
                        <a:rPr lang="en-GB" dirty="0" err="1" smtClean="0"/>
                        <a:t>Cuál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tu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favorito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Mi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dirty="0" err="1" smtClean="0"/>
                        <a:t>deporte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dirty="0" err="1" smtClean="0"/>
                        <a:t>favorito</a:t>
                      </a:r>
                      <a:r>
                        <a:rPr lang="en-GB" b="1" i="1" baseline="0" dirty="0" smtClean="0"/>
                        <a:t> </a:t>
                      </a:r>
                      <a:r>
                        <a:rPr lang="en-GB" b="1" i="1" baseline="0" dirty="0" err="1" smtClean="0"/>
                        <a:t>es</a:t>
                      </a:r>
                      <a:r>
                        <a:rPr lang="en-GB" b="1" i="1" baseline="0" dirty="0" smtClean="0"/>
                        <a:t>…______________</a:t>
                      </a:r>
                      <a:endParaRPr lang="en-GB" b="1" i="1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2  ¿</a:t>
                      </a:r>
                      <a:r>
                        <a:rPr lang="en-GB" dirty="0" err="1" smtClean="0"/>
                        <a:t>Practicaste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algún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el fin de </a:t>
                      </a:r>
                      <a:r>
                        <a:rPr lang="en-GB" baseline="0" dirty="0" err="1" smtClean="0"/>
                        <a:t>semana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pasado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Sí</a:t>
                      </a:r>
                      <a:r>
                        <a:rPr lang="en-GB" b="1" i="1" dirty="0" smtClean="0"/>
                        <a:t>, </a:t>
                      </a:r>
                      <a:r>
                        <a:rPr lang="en-GB" b="1" i="1" dirty="0" err="1" smtClean="0"/>
                        <a:t>jugué</a:t>
                      </a:r>
                      <a:r>
                        <a:rPr lang="en-GB" b="1" i="1" dirty="0" smtClean="0"/>
                        <a:t> al </a:t>
                      </a:r>
                      <a:r>
                        <a:rPr lang="en-GB" b="0" i="0" dirty="0" smtClean="0"/>
                        <a:t>OR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dirty="0" err="1" smtClean="0"/>
                        <a:t>hice</a:t>
                      </a:r>
                      <a:r>
                        <a:rPr lang="en-GB" b="1" i="1" baseline="0" dirty="0" smtClean="0"/>
                        <a:t> el/la… ____________</a:t>
                      </a:r>
                      <a:endParaRPr lang="en-GB" b="1" i="1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3  ¿</a:t>
                      </a:r>
                      <a:r>
                        <a:rPr lang="en-GB" dirty="0" err="1" smtClean="0"/>
                        <a:t>Cuántos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años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llevas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practicando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llevo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u="sng" dirty="0" smtClean="0"/>
                        <a:t>….</a:t>
                      </a:r>
                      <a:r>
                        <a:rPr lang="en-GB" b="1" i="1" u="sng" dirty="0" err="1" smtClean="0"/>
                        <a:t>años</a:t>
                      </a:r>
                      <a:r>
                        <a:rPr lang="en-GB" b="1" i="1" u="sng" dirty="0" smtClean="0"/>
                        <a:t> </a:t>
                      </a:r>
                      <a:r>
                        <a:rPr lang="en-GB" b="1" i="1" dirty="0" err="1" smtClean="0"/>
                        <a:t>practicándo</a:t>
                      </a:r>
                      <a:r>
                        <a:rPr lang="en-GB" b="1" i="1" baseline="0" dirty="0" err="1" smtClean="0"/>
                        <a:t>lo</a:t>
                      </a:r>
                      <a:endParaRPr lang="en-GB" b="1" i="1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4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ver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smtClean="0"/>
                        <a:t>Me </a:t>
                      </a:r>
                      <a:r>
                        <a:rPr lang="en-GB" b="1" i="1" dirty="0" err="1" smtClean="0"/>
                        <a:t>gustaría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dirty="0" err="1" smtClean="0"/>
                        <a:t>ver</a:t>
                      </a:r>
                      <a:r>
                        <a:rPr lang="en-GB" b="1" i="1" dirty="0" smtClean="0"/>
                        <a:t> el/la _______________</a:t>
                      </a:r>
                      <a:endParaRPr lang="en-GB" b="1" i="1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5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probar</a:t>
                      </a:r>
                      <a:r>
                        <a:rPr lang="en-GB" dirty="0" smtClean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i="1" dirty="0" smtClean="0"/>
                        <a:t>Me </a:t>
                      </a:r>
                      <a:r>
                        <a:rPr lang="en-GB" b="1" i="1" dirty="0" err="1" smtClean="0"/>
                        <a:t>gustaría</a:t>
                      </a:r>
                      <a:r>
                        <a:rPr lang="en-GB" b="1" i="1" dirty="0" smtClean="0"/>
                        <a:t> </a:t>
                      </a:r>
                      <a:r>
                        <a:rPr lang="en-GB" b="1" i="1" dirty="0" err="1" smtClean="0"/>
                        <a:t>probar</a:t>
                      </a:r>
                      <a:r>
                        <a:rPr lang="en-GB" b="1" i="1" dirty="0" smtClean="0"/>
                        <a:t> el/la</a:t>
                      </a:r>
                      <a:r>
                        <a:rPr lang="en-GB" b="1" i="1" baseline="0" dirty="0" smtClean="0"/>
                        <a:t> _____________</a:t>
                      </a:r>
                      <a:endParaRPr lang="en-GB" b="1" i="1" dirty="0" smtClean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6  ¿</a:t>
                      </a:r>
                      <a:r>
                        <a:rPr lang="en-GB" dirty="0" err="1" smtClean="0"/>
                        <a:t>Prefieres</a:t>
                      </a:r>
                      <a:r>
                        <a:rPr lang="en-GB" dirty="0" smtClean="0"/>
                        <a:t>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de </a:t>
                      </a:r>
                      <a:r>
                        <a:rPr lang="en-GB" dirty="0" err="1" smtClean="0"/>
                        <a:t>equipo</a:t>
                      </a:r>
                      <a:r>
                        <a:rPr lang="en-GB" dirty="0" smtClean="0"/>
                        <a:t> o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Prefiero</a:t>
                      </a:r>
                      <a:r>
                        <a:rPr lang="en-GB" b="1" i="1" baseline="0" dirty="0" smtClean="0"/>
                        <a:t>  ____________</a:t>
                      </a:r>
                      <a:r>
                        <a:rPr lang="en-GB" b="1" i="1" dirty="0" err="1" smtClean="0"/>
                        <a:t>porque</a:t>
                      </a:r>
                      <a:endParaRPr lang="en-GB" b="1" i="1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7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planes </a:t>
                      </a:r>
                      <a:r>
                        <a:rPr lang="en-GB" dirty="0" err="1" smtClean="0"/>
                        <a:t>tienes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el </a:t>
                      </a:r>
                      <a:r>
                        <a:rPr lang="en-GB" dirty="0" err="1" smtClean="0"/>
                        <a:t>próximo</a:t>
                      </a:r>
                      <a:r>
                        <a:rPr lang="en-GB" dirty="0" smtClean="0"/>
                        <a:t> fin de </a:t>
                      </a:r>
                      <a:r>
                        <a:rPr lang="en-GB" dirty="0" err="1" smtClean="0"/>
                        <a:t>semana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Voy</a:t>
                      </a:r>
                      <a:r>
                        <a:rPr lang="en-GB" b="1" i="1" dirty="0" smtClean="0"/>
                        <a:t> a </a:t>
                      </a:r>
                      <a:r>
                        <a:rPr lang="en-GB" b="1" i="1" dirty="0" err="1" smtClean="0"/>
                        <a:t>jugar</a:t>
                      </a:r>
                      <a:r>
                        <a:rPr lang="en-GB" b="1" i="1" dirty="0" smtClean="0"/>
                        <a:t> al OR </a:t>
                      </a:r>
                      <a:r>
                        <a:rPr lang="en-GB" b="1" i="1" dirty="0" err="1" smtClean="0"/>
                        <a:t>hacer</a:t>
                      </a:r>
                      <a:r>
                        <a:rPr lang="en-GB" b="1" i="1" dirty="0" smtClean="0"/>
                        <a:t> el/la ________</a:t>
                      </a:r>
                      <a:endParaRPr lang="en-GB" b="1" i="1" dirty="0"/>
                    </a:p>
                  </a:txBody>
                  <a:tcPr anchor="ctr"/>
                </a:tc>
              </a:tr>
              <a:tr h="489527">
                <a:tc>
                  <a:txBody>
                    <a:bodyPr/>
                    <a:lstStyle/>
                    <a:p>
                      <a:r>
                        <a:rPr lang="en-GB" dirty="0" smtClean="0"/>
                        <a:t>8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haces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relajarte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i="1" dirty="0" err="1" smtClean="0"/>
                        <a:t>Normalmente</a:t>
                      </a:r>
                      <a:r>
                        <a:rPr lang="en-GB" b="1" i="1" dirty="0" smtClean="0"/>
                        <a:t>  + verb in present tense (‘o’ ending)</a:t>
                      </a:r>
                      <a:endParaRPr lang="en-GB" b="1" i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08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14469"/>
              </p:ext>
            </p:extLst>
          </p:nvPr>
        </p:nvGraphicFramePr>
        <p:xfrm>
          <a:off x="107504" y="551226"/>
          <a:ext cx="4176463" cy="6118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8351"/>
                <a:gridCol w="504056"/>
                <a:gridCol w="504056"/>
              </a:tblGrid>
              <a:tr h="489527">
                <a:tc>
                  <a:txBody>
                    <a:bodyPr/>
                    <a:lstStyle/>
                    <a:p>
                      <a:r>
                        <a:rPr lang="en-GB" dirty="0" smtClean="0"/>
                        <a:t>1 ¿</a:t>
                      </a:r>
                      <a:r>
                        <a:rPr lang="en-GB" dirty="0" err="1" smtClean="0"/>
                        <a:t>Cuál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tu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favorito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2  ¿</a:t>
                      </a:r>
                      <a:r>
                        <a:rPr lang="en-GB" dirty="0" err="1" smtClean="0"/>
                        <a:t>Practicaste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algún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el fin de </a:t>
                      </a:r>
                      <a:r>
                        <a:rPr lang="en-GB" baseline="0" dirty="0" err="1" smtClean="0"/>
                        <a:t>semana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pasado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3  ¿</a:t>
                      </a:r>
                      <a:r>
                        <a:rPr lang="en-GB" dirty="0" err="1" smtClean="0"/>
                        <a:t>Cuántos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años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llevas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practicando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4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ver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5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probar</a:t>
                      </a:r>
                      <a:r>
                        <a:rPr lang="en-GB" dirty="0" smtClean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6  ¿</a:t>
                      </a:r>
                      <a:r>
                        <a:rPr lang="en-GB" dirty="0" err="1" smtClean="0"/>
                        <a:t>Prefieres</a:t>
                      </a:r>
                      <a:r>
                        <a:rPr lang="en-GB" dirty="0" smtClean="0"/>
                        <a:t>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de </a:t>
                      </a:r>
                      <a:r>
                        <a:rPr lang="en-GB" dirty="0" err="1" smtClean="0"/>
                        <a:t>equipo</a:t>
                      </a:r>
                      <a:r>
                        <a:rPr lang="en-GB" dirty="0" smtClean="0"/>
                        <a:t> o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844936">
                <a:tc>
                  <a:txBody>
                    <a:bodyPr/>
                    <a:lstStyle/>
                    <a:p>
                      <a:r>
                        <a:rPr lang="en-GB" dirty="0" smtClean="0"/>
                        <a:t>7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planes </a:t>
                      </a:r>
                      <a:r>
                        <a:rPr lang="en-GB" dirty="0" err="1" smtClean="0"/>
                        <a:t>tienes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el </a:t>
                      </a:r>
                      <a:r>
                        <a:rPr lang="en-GB" dirty="0" err="1" smtClean="0"/>
                        <a:t>próximo</a:t>
                      </a:r>
                      <a:r>
                        <a:rPr lang="en-GB" dirty="0" smtClean="0"/>
                        <a:t> fin de </a:t>
                      </a:r>
                      <a:r>
                        <a:rPr lang="en-GB" dirty="0" err="1" smtClean="0"/>
                        <a:t>semana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  <a:tr h="489527">
                <a:tc>
                  <a:txBody>
                    <a:bodyPr/>
                    <a:lstStyle/>
                    <a:p>
                      <a:r>
                        <a:rPr lang="en-GB" dirty="0" smtClean="0"/>
                        <a:t>8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haces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relajarte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375774"/>
              </p:ext>
            </p:extLst>
          </p:nvPr>
        </p:nvGraphicFramePr>
        <p:xfrm>
          <a:off x="4716016" y="404664"/>
          <a:ext cx="4320480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  <a:gridCol w="3816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 with full sentence </a:t>
                      </a:r>
                      <a:r>
                        <a:rPr lang="en-GB" dirty="0" err="1" smtClean="0"/>
                        <a:t>inc.verb</a:t>
                      </a:r>
                      <a:r>
                        <a:rPr lang="en-GB" dirty="0" smtClean="0"/>
                        <a:t> / extra</a:t>
                      </a:r>
                      <a:r>
                        <a:rPr lang="en-GB" baseline="0" dirty="0" smtClean="0"/>
                        <a:t> detail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 with 1 or 2 words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Not able to answer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700622"/>
              </p:ext>
            </p:extLst>
          </p:nvPr>
        </p:nvGraphicFramePr>
        <p:xfrm>
          <a:off x="4716016" y="1844824"/>
          <a:ext cx="432048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  <a:gridCol w="3816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 confidently, interacts well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Answers</a:t>
                      </a:r>
                      <a:r>
                        <a:rPr lang="en-GB" baseline="0" dirty="0" smtClean="0"/>
                        <a:t> but a little hesitant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Very</a:t>
                      </a:r>
                      <a:r>
                        <a:rPr lang="en-GB" baseline="0" dirty="0" smtClean="0"/>
                        <a:t> hesitant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16016" y="4462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/4 each question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75855" y="19118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1st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79911" y="19118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2nd</a:t>
            </a:r>
            <a:endParaRPr lang="en-GB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025249"/>
              </p:ext>
            </p:extLst>
          </p:nvPr>
        </p:nvGraphicFramePr>
        <p:xfrm>
          <a:off x="4716016" y="3068960"/>
          <a:ext cx="432048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0"/>
                <a:gridCol w="216024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Total points / 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r>
                        <a:rPr lang="en-GB" baseline="30000" dirty="0" smtClean="0"/>
                        <a:t>st</a:t>
                      </a:r>
                      <a:r>
                        <a:rPr lang="en-GB" baseline="0" dirty="0" smtClean="0"/>
                        <a:t> attempt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r>
                        <a:rPr lang="en-GB" baseline="30000" dirty="0" smtClean="0"/>
                        <a:t>nd</a:t>
                      </a:r>
                      <a:r>
                        <a:rPr lang="en-GB" dirty="0" smtClean="0"/>
                        <a:t> attempt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717537"/>
              </p:ext>
            </p:extLst>
          </p:nvPr>
        </p:nvGraphicFramePr>
        <p:xfrm>
          <a:off x="4716016" y="4293096"/>
          <a:ext cx="4320480" cy="24482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0"/>
              </a:tblGrid>
              <a:tr h="489655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Feedback comment</a:t>
                      </a:r>
                      <a:endParaRPr lang="en-GB" dirty="0"/>
                    </a:p>
                  </a:txBody>
                  <a:tcPr anchor="ctr"/>
                </a:tc>
              </a:tr>
              <a:tr h="979309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What went well……..</a:t>
                      </a:r>
                      <a:endParaRPr lang="en-GB" dirty="0"/>
                    </a:p>
                  </a:txBody>
                  <a:tcPr/>
                </a:tc>
              </a:tr>
              <a:tr h="979309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Even better if………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05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82602"/>
              </p:ext>
            </p:extLst>
          </p:nvPr>
        </p:nvGraphicFramePr>
        <p:xfrm>
          <a:off x="5164549" y="2348880"/>
          <a:ext cx="3480048" cy="4454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boxeo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boxeo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11 </a:t>
                      </a:r>
                      <a:r>
                        <a:rPr lang="en-GB" sz="2400" dirty="0" err="1" smtClean="0"/>
                        <a:t>años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ciclismo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individuales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boxeo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salir</a:t>
                      </a:r>
                      <a:r>
                        <a:rPr lang="en-GB" sz="2400" dirty="0" smtClean="0"/>
                        <a:t> con amigos, </a:t>
                      </a:r>
                      <a:r>
                        <a:rPr lang="en-GB" sz="2400" dirty="0" err="1" smtClean="0"/>
                        <a:t>jugar</a:t>
                      </a:r>
                      <a:r>
                        <a:rPr lang="en-GB" sz="2400" baseline="0" dirty="0" smtClean="0"/>
                        <a:t> con </a:t>
                      </a:r>
                      <a:r>
                        <a:rPr lang="en-GB" sz="2400" baseline="0" dirty="0" err="1" smtClean="0"/>
                        <a:t>videojuegos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93" t="9671" r="2571" b="5989"/>
          <a:stretch/>
        </p:blipFill>
        <p:spPr>
          <a:xfrm>
            <a:off x="5436096" y="32957"/>
            <a:ext cx="3017419" cy="228148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531891"/>
              </p:ext>
            </p:extLst>
          </p:nvPr>
        </p:nvGraphicFramePr>
        <p:xfrm>
          <a:off x="547239" y="2636912"/>
          <a:ext cx="3480048" cy="40993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12 </a:t>
                      </a:r>
                      <a:r>
                        <a:rPr lang="en-GB" sz="2400" dirty="0" err="1" smtClean="0"/>
                        <a:t>años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taekwondo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remo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individuales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música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clásica</a:t>
                      </a:r>
                      <a:r>
                        <a:rPr lang="en-GB" sz="2400" dirty="0" smtClean="0"/>
                        <a:t>, cine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7" r="7315" b="12524"/>
          <a:stretch/>
        </p:blipFill>
        <p:spPr>
          <a:xfrm>
            <a:off x="739091" y="226451"/>
            <a:ext cx="3096345" cy="229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26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381825"/>
              </p:ext>
            </p:extLst>
          </p:nvPr>
        </p:nvGraphicFramePr>
        <p:xfrm>
          <a:off x="210793" y="2276872"/>
          <a:ext cx="3816424" cy="4454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3667"/>
                <a:gridCol w="3202757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montar</a:t>
                      </a:r>
                      <a:r>
                        <a:rPr lang="en-GB" sz="2400" dirty="0" smtClean="0"/>
                        <a:t> al </a:t>
                      </a:r>
                      <a:r>
                        <a:rPr lang="en-GB" sz="2400" dirty="0" err="1" smtClean="0"/>
                        <a:t>caballo</a:t>
                      </a:r>
                      <a:r>
                        <a:rPr lang="en-GB" sz="2400" dirty="0" smtClean="0"/>
                        <a:t> (</a:t>
                      </a:r>
                      <a:r>
                        <a:rPr lang="en-GB" sz="2400" b="1" dirty="0" smtClean="0"/>
                        <a:t>or</a:t>
                      </a:r>
                      <a:r>
                        <a:rPr lang="en-GB" sz="2400" dirty="0" smtClean="0"/>
                        <a:t> la </a:t>
                      </a:r>
                      <a:r>
                        <a:rPr lang="en-GB" sz="2400" dirty="0" err="1" smtClean="0"/>
                        <a:t>equitación</a:t>
                      </a:r>
                      <a:r>
                        <a:rPr lang="en-GB" sz="2400" dirty="0" smtClean="0"/>
                        <a:t>)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err="1" smtClean="0"/>
                        <a:t>montar</a:t>
                      </a:r>
                      <a:r>
                        <a:rPr lang="en-GB" sz="2400" dirty="0" smtClean="0"/>
                        <a:t> al </a:t>
                      </a:r>
                      <a:r>
                        <a:rPr lang="en-GB" sz="2400" dirty="0" err="1" smtClean="0"/>
                        <a:t>caballo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23 </a:t>
                      </a:r>
                      <a:r>
                        <a:rPr lang="en-GB" sz="2400" dirty="0" err="1" smtClean="0"/>
                        <a:t>años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boxeo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individuales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err="1" smtClean="0"/>
                        <a:t>montar</a:t>
                      </a:r>
                      <a:r>
                        <a:rPr lang="en-GB" sz="2400" dirty="0" smtClean="0"/>
                        <a:t> al </a:t>
                      </a:r>
                      <a:r>
                        <a:rPr lang="en-GB" sz="2400" dirty="0" err="1" smtClean="0"/>
                        <a:t>caballo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dar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paseos</a:t>
                      </a:r>
                      <a:r>
                        <a:rPr lang="en-GB" sz="2400" dirty="0" smtClean="0"/>
                        <a:t> con mi </a:t>
                      </a:r>
                      <a:r>
                        <a:rPr lang="en-GB" sz="2400" dirty="0" err="1" smtClean="0"/>
                        <a:t>perro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960218"/>
              </p:ext>
            </p:extLst>
          </p:nvPr>
        </p:nvGraphicFramePr>
        <p:xfrm>
          <a:off x="4980384" y="2287136"/>
          <a:ext cx="4056112" cy="4454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2208"/>
                <a:gridCol w="3403904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hockey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hockey</a:t>
                      </a:r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22 </a:t>
                      </a:r>
                      <a:r>
                        <a:rPr lang="en-GB" sz="2400" dirty="0" err="1" smtClean="0"/>
                        <a:t>años</a:t>
                      </a:r>
                      <a:r>
                        <a:rPr lang="en-GB" sz="2400" dirty="0" smtClean="0"/>
                        <a:t> (12 </a:t>
                      </a:r>
                      <a:r>
                        <a:rPr lang="en-GB" sz="2400" dirty="0" err="1" smtClean="0"/>
                        <a:t>para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Inglaterra</a:t>
                      </a:r>
                      <a:r>
                        <a:rPr lang="en-GB" sz="2400" dirty="0" smtClean="0"/>
                        <a:t>)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fútbol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de </a:t>
                      </a:r>
                      <a:r>
                        <a:rPr lang="en-GB" sz="2400" dirty="0" err="1" smtClean="0"/>
                        <a:t>equipo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hockey</a:t>
                      </a:r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salir</a:t>
                      </a:r>
                      <a:r>
                        <a:rPr lang="en-GB" sz="2400" baseline="0" dirty="0" smtClean="0"/>
                        <a:t> con </a:t>
                      </a:r>
                      <a:r>
                        <a:rPr lang="en-GB" sz="2400" baseline="0" dirty="0" err="1" smtClean="0"/>
                        <a:t>mis</a:t>
                      </a:r>
                      <a:r>
                        <a:rPr lang="en-GB" sz="2400" baseline="0" dirty="0" smtClean="0"/>
                        <a:t> amigos, </a:t>
                      </a:r>
                      <a:r>
                        <a:rPr lang="en-GB" sz="2400" baseline="0" dirty="0" err="1" smtClean="0"/>
                        <a:t>ver</a:t>
                      </a:r>
                      <a:r>
                        <a:rPr lang="en-GB" sz="2400" baseline="0" dirty="0" smtClean="0"/>
                        <a:t> </a:t>
                      </a:r>
                      <a:r>
                        <a:rPr lang="en-GB" sz="2400" baseline="0" dirty="0" err="1" smtClean="0"/>
                        <a:t>películas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5"/>
          <a:stretch/>
        </p:blipFill>
        <p:spPr>
          <a:xfrm>
            <a:off x="611561" y="116632"/>
            <a:ext cx="2808312" cy="21111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07" b="12928"/>
          <a:stretch/>
        </p:blipFill>
        <p:spPr>
          <a:xfrm>
            <a:off x="5652119" y="94040"/>
            <a:ext cx="2736305" cy="204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08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668079"/>
              </p:ext>
            </p:extLst>
          </p:nvPr>
        </p:nvGraphicFramePr>
        <p:xfrm>
          <a:off x="467544" y="2215128"/>
          <a:ext cx="3480048" cy="4454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ciclismo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ciclismo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28 </a:t>
                      </a:r>
                      <a:r>
                        <a:rPr lang="en-GB" sz="2400" dirty="0" err="1" smtClean="0"/>
                        <a:t>años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tenis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boxeo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individuales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ciclismo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hacer</a:t>
                      </a:r>
                      <a:r>
                        <a:rPr lang="en-GB" sz="2400" dirty="0" smtClean="0"/>
                        <a:t> footing, </a:t>
                      </a:r>
                      <a:r>
                        <a:rPr lang="en-GB" sz="2400" dirty="0" err="1" smtClean="0"/>
                        <a:t>descargar</a:t>
                      </a:r>
                      <a:r>
                        <a:rPr lang="en-GB" sz="2400" baseline="0" dirty="0" smtClean="0"/>
                        <a:t> </a:t>
                      </a:r>
                      <a:r>
                        <a:rPr lang="en-GB" sz="2400" baseline="0" dirty="0" err="1" smtClean="0"/>
                        <a:t>música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854011"/>
              </p:ext>
            </p:extLst>
          </p:nvPr>
        </p:nvGraphicFramePr>
        <p:xfrm>
          <a:off x="5364088" y="2348880"/>
          <a:ext cx="3480048" cy="4454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tenis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tenis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21 </a:t>
                      </a:r>
                      <a:r>
                        <a:rPr lang="en-GB" sz="2400" dirty="0" err="1" smtClean="0"/>
                        <a:t>años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ciclismo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la </a:t>
                      </a:r>
                      <a:r>
                        <a:rPr lang="en-GB" sz="2400" dirty="0" err="1" smtClean="0"/>
                        <a:t>natación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los </a:t>
                      </a:r>
                      <a:r>
                        <a:rPr lang="en-GB" sz="2400" dirty="0" err="1" smtClean="0"/>
                        <a:t>deportes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individuales</a:t>
                      </a:r>
                      <a:endParaRPr lang="en-GB" sz="2400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el </a:t>
                      </a:r>
                      <a:r>
                        <a:rPr lang="en-GB" sz="2400" dirty="0" err="1" smtClean="0"/>
                        <a:t>tenis</a:t>
                      </a:r>
                      <a:endParaRPr lang="en-GB" sz="2400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salir</a:t>
                      </a:r>
                      <a:r>
                        <a:rPr lang="en-GB" sz="2400" baseline="0" dirty="0" smtClean="0"/>
                        <a:t> con mi </a:t>
                      </a:r>
                      <a:r>
                        <a:rPr lang="en-GB" sz="2400" baseline="0" dirty="0" err="1" smtClean="0"/>
                        <a:t>novia</a:t>
                      </a:r>
                      <a:r>
                        <a:rPr lang="en-GB" sz="2400" baseline="0" dirty="0" smtClean="0"/>
                        <a:t>, </a:t>
                      </a:r>
                      <a:r>
                        <a:rPr lang="en-GB" sz="2400" baseline="0" dirty="0" err="1" smtClean="0"/>
                        <a:t>ver</a:t>
                      </a:r>
                      <a:r>
                        <a:rPr lang="en-GB" sz="2400" baseline="0" dirty="0" smtClean="0"/>
                        <a:t> </a:t>
                      </a:r>
                      <a:r>
                        <a:rPr lang="en-GB" sz="2400" baseline="0" dirty="0" err="1" smtClean="0"/>
                        <a:t>películas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33" t="4036" b="9354"/>
          <a:stretch/>
        </p:blipFill>
        <p:spPr>
          <a:xfrm>
            <a:off x="767244" y="44624"/>
            <a:ext cx="2767424" cy="20882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4624"/>
            <a:ext cx="3066749" cy="228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0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076915"/>
              </p:ext>
            </p:extLst>
          </p:nvPr>
        </p:nvGraphicFramePr>
        <p:xfrm>
          <a:off x="251520" y="908722"/>
          <a:ext cx="4177340" cy="54726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77340"/>
              </a:tblGrid>
              <a:tr h="442905">
                <a:tc>
                  <a:txBody>
                    <a:bodyPr/>
                    <a:lstStyle/>
                    <a:p>
                      <a:r>
                        <a:rPr lang="en-GB" dirty="0" smtClean="0"/>
                        <a:t>1 ¿</a:t>
                      </a:r>
                      <a:r>
                        <a:rPr lang="en-GB" dirty="0" err="1" smtClean="0"/>
                        <a:t>Cuál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tu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favorito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2  ¿</a:t>
                      </a:r>
                      <a:r>
                        <a:rPr lang="en-GB" dirty="0" err="1" smtClean="0"/>
                        <a:t>Practicaste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algún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 el fin de </a:t>
                      </a:r>
                      <a:r>
                        <a:rPr lang="en-GB" baseline="0" dirty="0" err="1" smtClean="0"/>
                        <a:t>semana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pasado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3  ¿</a:t>
                      </a:r>
                      <a:r>
                        <a:rPr lang="en-GB" dirty="0" err="1" smtClean="0"/>
                        <a:t>Cuántos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años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llevas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practicando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este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deporte</a:t>
                      </a:r>
                      <a:r>
                        <a:rPr lang="en-GB" baseline="0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4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ver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5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deporte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olímpico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gustaría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más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probar</a:t>
                      </a:r>
                      <a:r>
                        <a:rPr lang="en-GB" dirty="0" smtClean="0"/>
                        <a:t>?</a:t>
                      </a:r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6  ¿</a:t>
                      </a:r>
                      <a:r>
                        <a:rPr lang="en-GB" dirty="0" err="1" smtClean="0"/>
                        <a:t>Prefieres</a:t>
                      </a:r>
                      <a:r>
                        <a:rPr lang="en-GB" dirty="0" smtClean="0"/>
                        <a:t>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de </a:t>
                      </a:r>
                      <a:r>
                        <a:rPr lang="en-GB" dirty="0" err="1" smtClean="0"/>
                        <a:t>equipo</a:t>
                      </a:r>
                      <a:r>
                        <a:rPr lang="en-GB" dirty="0" smtClean="0"/>
                        <a:t> o 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764466">
                <a:tc>
                  <a:txBody>
                    <a:bodyPr/>
                    <a:lstStyle/>
                    <a:p>
                      <a:r>
                        <a:rPr lang="en-GB" dirty="0" smtClean="0"/>
                        <a:t>7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planes </a:t>
                      </a:r>
                      <a:r>
                        <a:rPr lang="en-GB" dirty="0" err="1" smtClean="0"/>
                        <a:t>tienes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el </a:t>
                      </a:r>
                      <a:r>
                        <a:rPr lang="en-GB" dirty="0" err="1" smtClean="0"/>
                        <a:t>próximo</a:t>
                      </a:r>
                      <a:r>
                        <a:rPr lang="en-GB" dirty="0" smtClean="0"/>
                        <a:t> fin de </a:t>
                      </a:r>
                      <a:r>
                        <a:rPr lang="en-GB" dirty="0" err="1" smtClean="0"/>
                        <a:t>semana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442905">
                <a:tc>
                  <a:txBody>
                    <a:bodyPr/>
                    <a:lstStyle/>
                    <a:p>
                      <a:r>
                        <a:rPr lang="en-GB" dirty="0" smtClean="0"/>
                        <a:t>8  ¿</a:t>
                      </a:r>
                      <a:r>
                        <a:rPr lang="en-GB" dirty="0" err="1" smtClean="0"/>
                        <a:t>Qué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haces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para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relajarte</a:t>
                      </a:r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9512" y="250363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/>
              <a:t>Una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entrevista</a:t>
            </a:r>
            <a:r>
              <a:rPr lang="en-GB" sz="2800" b="1" dirty="0" smtClean="0"/>
              <a:t> con……..</a:t>
            </a:r>
            <a:endParaRPr lang="en-GB" sz="2800" b="1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834894"/>
              </p:ext>
            </p:extLst>
          </p:nvPr>
        </p:nvGraphicFramePr>
        <p:xfrm>
          <a:off x="5164549" y="2780928"/>
          <a:ext cx="3480048" cy="3744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579"/>
                <a:gridCol w="2920469"/>
              </a:tblGrid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la </a:t>
                      </a:r>
                      <a:r>
                        <a:rPr lang="en-GB" dirty="0" err="1" smtClean="0"/>
                        <a:t>natación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la </a:t>
                      </a:r>
                      <a:r>
                        <a:rPr lang="en-GB" dirty="0" err="1" smtClean="0"/>
                        <a:t>natación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 </a:t>
                      </a:r>
                      <a:r>
                        <a:rPr lang="en-GB" dirty="0" err="1" smtClean="0"/>
                        <a:t>años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taekwondo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remo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los </a:t>
                      </a:r>
                      <a:r>
                        <a:rPr lang="en-GB" dirty="0" err="1" smtClean="0"/>
                        <a:t>deportes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individuales</a:t>
                      </a:r>
                      <a:endParaRPr lang="en-GB" dirty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la </a:t>
                      </a:r>
                      <a:r>
                        <a:rPr lang="en-GB" dirty="0" err="1" smtClean="0"/>
                        <a:t>natación</a:t>
                      </a:r>
                      <a:endParaRPr lang="en-GB" dirty="0" smtClean="0"/>
                    </a:p>
                  </a:txBody>
                  <a:tcPr anchor="ctr"/>
                </a:tc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música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clásica</a:t>
                      </a:r>
                      <a:r>
                        <a:rPr lang="en-GB" dirty="0" smtClean="0"/>
                        <a:t>, cine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7" r="7315" b="12524"/>
          <a:stretch/>
        </p:blipFill>
        <p:spPr>
          <a:xfrm>
            <a:off x="5436096" y="226451"/>
            <a:ext cx="3096345" cy="229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5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838</Words>
  <Application>Microsoft Office PowerPoint</Application>
  <PresentationFormat>On-screen Show (4:3)</PresentationFormat>
  <Paragraphs>254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Entrevista con  un deportista olímpico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Entrevista con  un deportista olímpico</dc:title>
  <dc:creator>Mark Dawes</dc:creator>
  <cp:lastModifiedBy>Mark Dawes</cp:lastModifiedBy>
  <cp:revision>2</cp:revision>
  <dcterms:created xsi:type="dcterms:W3CDTF">2012-04-12T00:01:35Z</dcterms:created>
  <dcterms:modified xsi:type="dcterms:W3CDTF">2012-04-12T00:12:19Z</dcterms:modified>
</cp:coreProperties>
</file>