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00" autoAdjust="0"/>
  </p:normalViewPr>
  <p:slideViewPr>
    <p:cSldViewPr>
      <p:cViewPr varScale="1">
        <p:scale>
          <a:sx n="98" d="100"/>
          <a:sy n="98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6FE5F-FE78-4D96-BD9B-A4712CDDA9AE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46ED-9088-42DC-B618-9F9B53C11B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10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aim of this lesson is to role play an interview with an Olympic athlete just shortly</a:t>
            </a:r>
            <a:r>
              <a:rPr lang="en-GB" baseline="0" dirty="0" smtClean="0"/>
              <a:t> after a race/event.</a:t>
            </a:r>
            <a:br>
              <a:rPr lang="en-GB" baseline="0" dirty="0" smtClean="0"/>
            </a:br>
            <a:r>
              <a:rPr lang="en-GB" baseline="0" dirty="0" smtClean="0"/>
              <a:t>Students can choose their own athlete who is real or invent their own identity.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The idea is to rehearse to performance level during the lesson and record them (from memory and with feeling).</a:t>
            </a:r>
          </a:p>
          <a:p>
            <a:endParaRPr lang="en-GB" baseline="0" smtClean="0"/>
          </a:p>
          <a:p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846ED-9088-42DC-B618-9F9B53C11BD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9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5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1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9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7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35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7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47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33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0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91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EF18-1BEB-46D0-B1B0-7EBE8C2A50F6}" type="datetimeFigureOut">
              <a:rPr lang="fr-FR" smtClean="0"/>
              <a:t>11/04/2012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0066-C82D-4595-8762-E25138CB06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55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872207"/>
          </a:xfrm>
        </p:spPr>
        <p:txBody>
          <a:bodyPr>
            <a:noAutofit/>
          </a:bodyPr>
          <a:lstStyle/>
          <a:p>
            <a:r>
              <a:rPr lang="en-GB" sz="6000" b="1" dirty="0" err="1" smtClean="0"/>
              <a:t>Entrevista</a:t>
            </a:r>
            <a:r>
              <a:rPr lang="en-GB" sz="6000" b="1" dirty="0" smtClean="0"/>
              <a:t> con </a:t>
            </a:r>
            <a:br>
              <a:rPr lang="en-GB" sz="6000" b="1" dirty="0" smtClean="0"/>
            </a:br>
            <a:r>
              <a:rPr lang="en-GB" sz="6000" b="1" dirty="0" smtClean="0"/>
              <a:t>un </a:t>
            </a:r>
            <a:r>
              <a:rPr lang="en-GB" sz="6000" b="1" dirty="0" err="1" smtClean="0"/>
              <a:t>deportista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olímpico</a:t>
            </a:r>
            <a:endParaRPr lang="fr-FR" sz="6000" b="1" dirty="0"/>
          </a:p>
        </p:txBody>
      </p:sp>
      <p:pic>
        <p:nvPicPr>
          <p:cNvPr id="4" name="Picture 3" descr="Olympic rings.pn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79512" y="404664"/>
            <a:ext cx="2160240" cy="1047716"/>
          </a:xfrm>
          <a:prstGeom prst="rect">
            <a:avLst/>
          </a:prstGeom>
        </p:spPr>
      </p:pic>
      <p:pic>
        <p:nvPicPr>
          <p:cNvPr id="5" name="Picture 4" descr="olympics London 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4081" y="3985716"/>
            <a:ext cx="4265137" cy="225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/>
              <a:t>Periodista: </a:t>
            </a:r>
            <a:r>
              <a:rPr lang="es-ES_tradnl" sz="2400" b="1" dirty="0"/>
              <a:t>Hola, ¿cómo te llamas? </a:t>
            </a:r>
            <a:endParaRPr lang="fr-FR" sz="2400" dirty="0"/>
          </a:p>
          <a:p>
            <a:r>
              <a:rPr lang="es-ES_tradnl" sz="2400" i="1" dirty="0"/>
              <a:t>Deportista olímpico: </a:t>
            </a:r>
            <a:r>
              <a:rPr lang="es-ES_tradnl" sz="2400" b="1" dirty="0"/>
              <a:t>Hola, me llamo… </a:t>
            </a:r>
            <a:endParaRPr lang="es-ES_tradnl" sz="2400" b="1" dirty="0" smtClean="0"/>
          </a:p>
          <a:p>
            <a:r>
              <a:rPr lang="es-ES_tradnl" sz="2400" dirty="0" smtClean="0"/>
              <a:t>Periodista</a:t>
            </a:r>
            <a:r>
              <a:rPr lang="es-ES_tradnl" sz="2400" dirty="0"/>
              <a:t>: </a:t>
            </a:r>
            <a:r>
              <a:rPr lang="es-ES_tradnl" sz="2400" b="1" dirty="0"/>
              <a:t>¿Qué país representas? </a:t>
            </a:r>
            <a:endParaRPr lang="fr-FR" sz="2400" dirty="0"/>
          </a:p>
          <a:p>
            <a:r>
              <a:rPr lang="es-ES_tradnl" sz="2400" i="1" dirty="0"/>
              <a:t>Deportista olímpico: </a:t>
            </a:r>
            <a:r>
              <a:rPr lang="es-ES_tradnl" sz="2400" b="1" dirty="0" smtClean="0"/>
              <a:t>Represento………..</a:t>
            </a:r>
            <a:endParaRPr lang="fr-FR" sz="2400" dirty="0"/>
          </a:p>
          <a:p>
            <a:r>
              <a:rPr lang="es-ES_tradnl" sz="2400" dirty="0"/>
              <a:t>Periodista: </a:t>
            </a:r>
            <a:r>
              <a:rPr lang="es-ES_tradnl" sz="2400" b="1" dirty="0"/>
              <a:t>¿Cuántos años tienes? </a:t>
            </a:r>
            <a:endParaRPr lang="fr-FR" sz="2400" dirty="0"/>
          </a:p>
          <a:p>
            <a:r>
              <a:rPr lang="es-ES_tradnl" sz="2400" i="1" dirty="0"/>
              <a:t>Deportista olímpico: </a:t>
            </a:r>
            <a:r>
              <a:rPr lang="es-ES_tradnl" sz="2400" b="1" dirty="0"/>
              <a:t>Tengo </a:t>
            </a:r>
            <a:r>
              <a:rPr lang="es-ES_tradnl" sz="2400" b="1" dirty="0" smtClean="0"/>
              <a:t>…………….años</a:t>
            </a:r>
            <a:r>
              <a:rPr lang="es-ES_tradnl" sz="2400" b="1" dirty="0"/>
              <a:t>. </a:t>
            </a:r>
            <a:endParaRPr lang="fr-FR" sz="2400" dirty="0"/>
          </a:p>
          <a:p>
            <a:r>
              <a:rPr lang="es-ES_tradnl" sz="2400" dirty="0"/>
              <a:t>Periodista: </a:t>
            </a:r>
            <a:r>
              <a:rPr lang="es-ES_tradnl" sz="2400" b="1" dirty="0"/>
              <a:t>¿En qué deporte compites? </a:t>
            </a:r>
            <a:endParaRPr lang="fr-FR" sz="2400" dirty="0"/>
          </a:p>
          <a:p>
            <a:r>
              <a:rPr lang="es-ES_tradnl" sz="2400" i="1" dirty="0"/>
              <a:t>Deportista olímpico: </a:t>
            </a:r>
            <a:r>
              <a:rPr lang="en-GB" sz="2400" b="1" dirty="0" err="1" smtClean="0"/>
              <a:t>Compito</a:t>
            </a:r>
            <a:r>
              <a:rPr lang="en-GB" sz="2400" b="1" dirty="0" smtClean="0"/>
              <a:t> en …………..</a:t>
            </a:r>
            <a:endParaRPr lang="fr-FR" sz="2400" dirty="0"/>
          </a:p>
          <a:p>
            <a:r>
              <a:rPr lang="es-ES_tradnl" sz="2400" dirty="0"/>
              <a:t>Periodista: </a:t>
            </a:r>
            <a:r>
              <a:rPr lang="es-ES_tradnl" sz="2400" b="1" dirty="0"/>
              <a:t>¿En qué puesto </a:t>
            </a:r>
            <a:r>
              <a:rPr lang="es-ES_tradnl" sz="2400" b="1" dirty="0" smtClean="0"/>
              <a:t>llegaste? </a:t>
            </a:r>
            <a:endParaRPr lang="fr-FR" sz="2400" dirty="0"/>
          </a:p>
          <a:p>
            <a:r>
              <a:rPr lang="es-ES_tradnl" sz="2400" i="1" dirty="0"/>
              <a:t>Deportista olímpico: </a:t>
            </a:r>
            <a:r>
              <a:rPr lang="es-ES_tradnl" sz="2400" b="1" dirty="0" smtClean="0"/>
              <a:t>Llegué el </a:t>
            </a:r>
            <a:r>
              <a:rPr lang="es-ES_tradnl" sz="2400" b="1" dirty="0"/>
              <a:t>primero / segundo / tercero (</a:t>
            </a:r>
            <a:r>
              <a:rPr lang="es-ES_tradnl" sz="2400" b="1" dirty="0" err="1"/>
              <a:t>masc</a:t>
            </a:r>
            <a:r>
              <a:rPr lang="es-ES_tradnl" sz="2400" b="1" dirty="0"/>
              <a:t>) </a:t>
            </a:r>
            <a:endParaRPr lang="fr-FR" sz="2400" dirty="0"/>
          </a:p>
          <a:p>
            <a:r>
              <a:rPr lang="es-ES_tradnl" sz="2400" b="1" dirty="0" smtClean="0"/>
              <a:t>Llegué la </a:t>
            </a:r>
            <a:r>
              <a:rPr lang="es-ES_tradnl" sz="2400" b="1" dirty="0"/>
              <a:t>primera/ la segunda / la tercera (</a:t>
            </a:r>
            <a:r>
              <a:rPr lang="es-ES_tradnl" sz="2400" b="1" dirty="0" err="1"/>
              <a:t>fem</a:t>
            </a:r>
            <a:r>
              <a:rPr lang="es-ES_tradnl" sz="2400" b="1" dirty="0"/>
              <a:t>). </a:t>
            </a:r>
            <a:endParaRPr lang="fr-FR" sz="2400" dirty="0"/>
          </a:p>
          <a:p>
            <a:r>
              <a:rPr lang="fr-FR" sz="2400" dirty="0" err="1"/>
              <a:t>Periodista</a:t>
            </a:r>
            <a:r>
              <a:rPr lang="fr-FR" sz="2400" dirty="0"/>
              <a:t>: </a:t>
            </a:r>
            <a:r>
              <a:rPr lang="fr-FR" sz="2400" b="1" dirty="0"/>
              <a:t>¡</a:t>
            </a:r>
            <a:r>
              <a:rPr lang="fr-FR" sz="2400" b="1" dirty="0" err="1"/>
              <a:t>Enhorabuena</a:t>
            </a:r>
            <a:r>
              <a:rPr lang="fr-FR" sz="2400" b="1" dirty="0"/>
              <a:t>! </a:t>
            </a:r>
            <a:endParaRPr lang="fr-FR" sz="2400" dirty="0"/>
          </a:p>
          <a:p>
            <a:r>
              <a:rPr lang="en-GB" sz="2400" i="1" dirty="0" err="1"/>
              <a:t>Deportista</a:t>
            </a:r>
            <a:r>
              <a:rPr lang="en-GB" sz="2400" i="1" dirty="0"/>
              <a:t> </a:t>
            </a:r>
            <a:r>
              <a:rPr lang="en-GB" sz="2400" i="1" dirty="0" err="1"/>
              <a:t>olímpico</a:t>
            </a:r>
            <a:r>
              <a:rPr lang="en-GB" sz="2400" i="1" dirty="0"/>
              <a:t>: </a:t>
            </a:r>
            <a:r>
              <a:rPr lang="en-GB" sz="2400" b="1" dirty="0" err="1"/>
              <a:t>Muchas</a:t>
            </a:r>
            <a:r>
              <a:rPr lang="en-GB" sz="2400" b="1" dirty="0"/>
              <a:t> </a:t>
            </a:r>
            <a:r>
              <a:rPr lang="en-GB" sz="2400" b="1" dirty="0" err="1"/>
              <a:t>gracias</a:t>
            </a:r>
            <a:r>
              <a:rPr lang="en-GB" sz="2400" b="1" dirty="0"/>
              <a:t>.</a:t>
            </a:r>
            <a:endParaRPr lang="fr-F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6064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Entreivista</a:t>
            </a:r>
            <a:r>
              <a:rPr lang="en-GB" sz="3200" b="1" dirty="0" smtClean="0"/>
              <a:t> con un </a:t>
            </a:r>
            <a:r>
              <a:rPr lang="en-GB" sz="3200" b="1" dirty="0" err="1" smtClean="0"/>
              <a:t>deportista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olímpico</a:t>
            </a:r>
            <a:endParaRPr lang="fr-FR" sz="3200" b="1" dirty="0"/>
          </a:p>
        </p:txBody>
      </p:sp>
      <p:pic>
        <p:nvPicPr>
          <p:cNvPr id="6" name="Picture 5" descr="Olympic rings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985898" y="139880"/>
            <a:ext cx="2160240" cy="104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40" y="1268760"/>
            <a:ext cx="3724647" cy="3590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9512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3600" dirty="0" smtClean="0"/>
              <a:t>Periodista: </a:t>
            </a:r>
            <a:r>
              <a:rPr lang="es-ES_tradnl" sz="3600" b="1" dirty="0" smtClean="0"/>
              <a:t>Hola, ¿cómo te llamas? </a:t>
            </a:r>
            <a:endParaRPr lang="fr-FR" sz="3600" dirty="0" smtClean="0"/>
          </a:p>
          <a:p>
            <a:r>
              <a:rPr lang="es-ES_tradnl" sz="3600" i="1" dirty="0" smtClean="0"/>
              <a:t>Deportista olímpico: </a:t>
            </a:r>
            <a:r>
              <a:rPr lang="es-ES_tradnl" sz="3600" b="1" dirty="0" smtClean="0"/>
              <a:t>Hola, me llamo… </a:t>
            </a:r>
            <a:endParaRPr lang="es-ES_tradn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6366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40" y="1660306"/>
            <a:ext cx="3985245" cy="30675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4" y="191683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4000" dirty="0" smtClean="0"/>
              <a:t>Periodista: </a:t>
            </a:r>
            <a:r>
              <a:rPr lang="es-ES_tradnl" sz="4000" b="1" dirty="0" smtClean="0"/>
              <a:t>¿Qué país representas? </a:t>
            </a:r>
            <a:endParaRPr lang="fr-FR" sz="4000" dirty="0" smtClean="0"/>
          </a:p>
          <a:p>
            <a:r>
              <a:rPr lang="es-ES_tradnl" sz="4000" i="1" dirty="0" smtClean="0"/>
              <a:t>Deportista olímpico: </a:t>
            </a:r>
            <a:r>
              <a:rPr lang="es-ES_tradnl" sz="4000" b="1" dirty="0" smtClean="0"/>
              <a:t>Represento………..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2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40" y="1628800"/>
            <a:ext cx="3795514" cy="29794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040" y="170080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4000" dirty="0" smtClean="0"/>
              <a:t>Periodista: </a:t>
            </a:r>
            <a:r>
              <a:rPr lang="es-ES_tradnl" sz="4000" b="1" dirty="0" smtClean="0"/>
              <a:t>¿Cuántos años tienes? </a:t>
            </a:r>
            <a:endParaRPr lang="fr-FR" sz="4000" dirty="0" smtClean="0"/>
          </a:p>
          <a:p>
            <a:r>
              <a:rPr lang="es-ES_tradnl" sz="4000" i="1" dirty="0" smtClean="0"/>
              <a:t>Deportista olímpico: </a:t>
            </a:r>
            <a:r>
              <a:rPr lang="es-ES_tradnl" sz="4000" b="1" dirty="0" smtClean="0"/>
              <a:t>Tengo …………….años.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043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40" y="1628800"/>
            <a:ext cx="4006180" cy="31443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040" y="19168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3600" dirty="0" smtClean="0"/>
              <a:t>Periodista: </a:t>
            </a:r>
            <a:r>
              <a:rPr lang="es-ES_tradnl" sz="3600" b="1" dirty="0" smtClean="0"/>
              <a:t>¿En qué deporte compites? </a:t>
            </a:r>
            <a:endParaRPr lang="fr-FR" sz="3600" dirty="0" smtClean="0"/>
          </a:p>
          <a:p>
            <a:r>
              <a:rPr lang="es-ES_tradnl" sz="3600" i="1" dirty="0" smtClean="0"/>
              <a:t>Deportista olímpico: </a:t>
            </a:r>
            <a:r>
              <a:rPr lang="en-GB" sz="3600" b="1" dirty="0" err="1" smtClean="0"/>
              <a:t>Compito</a:t>
            </a:r>
            <a:r>
              <a:rPr lang="en-GB" sz="3600" b="1" dirty="0" smtClean="0"/>
              <a:t> en …………..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34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644008" y="1220361"/>
            <a:ext cx="4317454" cy="29283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528" y="1052736"/>
            <a:ext cx="48965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Periodista: </a:t>
            </a:r>
            <a:r>
              <a:rPr lang="es-ES_tradnl" sz="2800" b="1" dirty="0" smtClean="0"/>
              <a:t>¿En qué puesto llegaste? </a:t>
            </a:r>
            <a:endParaRPr lang="fr-FR" sz="2800" dirty="0" smtClean="0"/>
          </a:p>
          <a:p>
            <a:r>
              <a:rPr lang="es-ES_tradnl" sz="2800" i="1" dirty="0" smtClean="0"/>
              <a:t>Deportista olímpico: </a:t>
            </a:r>
            <a:r>
              <a:rPr lang="es-ES_tradnl" sz="2800" b="1" dirty="0" smtClean="0"/>
              <a:t>Llegué el primero / segundo / tercero (</a:t>
            </a:r>
            <a:r>
              <a:rPr lang="es-ES_tradnl" sz="2800" b="1" dirty="0" err="1" smtClean="0"/>
              <a:t>masc</a:t>
            </a:r>
            <a:r>
              <a:rPr lang="es-ES_tradnl" sz="2800" b="1" dirty="0" smtClean="0"/>
              <a:t>) </a:t>
            </a:r>
            <a:endParaRPr lang="fr-FR" sz="2800" dirty="0" smtClean="0"/>
          </a:p>
          <a:p>
            <a:r>
              <a:rPr lang="es-ES_tradnl" sz="2800" b="1" dirty="0" smtClean="0"/>
              <a:t>Llegué la primera/ la segunda / la tercera (</a:t>
            </a:r>
            <a:r>
              <a:rPr lang="es-ES_tradnl" sz="2800" b="1" dirty="0" err="1" smtClean="0"/>
              <a:t>fem</a:t>
            </a:r>
            <a:r>
              <a:rPr lang="es-ES_tradnl" sz="2800" b="1" dirty="0" smtClean="0"/>
              <a:t>).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1187624" y="5229200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 smtClean="0"/>
              <a:t>Periodista</a:t>
            </a:r>
            <a:r>
              <a:rPr lang="fr-FR" sz="3200" dirty="0" smtClean="0"/>
              <a:t>: </a:t>
            </a:r>
            <a:r>
              <a:rPr lang="fr-FR" sz="3200" b="1" dirty="0" smtClean="0"/>
              <a:t>¡</a:t>
            </a:r>
            <a:r>
              <a:rPr lang="fr-FR" sz="3200" b="1" dirty="0" err="1" smtClean="0"/>
              <a:t>Enhorabuena</a:t>
            </a:r>
            <a:r>
              <a:rPr lang="fr-FR" sz="3200" b="1" dirty="0" smtClean="0"/>
              <a:t>! </a:t>
            </a:r>
            <a:endParaRPr lang="fr-FR" sz="3200" dirty="0" smtClean="0"/>
          </a:p>
          <a:p>
            <a:r>
              <a:rPr lang="en-GB" sz="3200" i="1" dirty="0" err="1" smtClean="0"/>
              <a:t>Deportista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olímpico</a:t>
            </a:r>
            <a:r>
              <a:rPr lang="en-GB" sz="3200" i="1" dirty="0" smtClean="0"/>
              <a:t>: </a:t>
            </a:r>
            <a:r>
              <a:rPr lang="en-GB" sz="3200" b="1" dirty="0" err="1" smtClean="0"/>
              <a:t>Muchas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gracias</a:t>
            </a:r>
            <a:r>
              <a:rPr lang="en-GB" sz="3200" b="1" dirty="0" smtClean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991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231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Entrevista con  un deportista olímpico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 con  un deportista olímpico</dc:title>
  <dc:creator>Mark Dawes</dc:creator>
  <cp:lastModifiedBy>Mark Dawes</cp:lastModifiedBy>
  <cp:revision>2</cp:revision>
  <dcterms:created xsi:type="dcterms:W3CDTF">2012-04-11T22:26:59Z</dcterms:created>
  <dcterms:modified xsi:type="dcterms:W3CDTF">2012-04-11T22:39:17Z</dcterms:modified>
</cp:coreProperties>
</file>