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6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6633-9942-45F1-8F67-27C3C4D687EA}" type="datetimeFigureOut">
              <a:rPr lang="fr-FR" smtClean="0"/>
              <a:t>12/04/2012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5089-789C-47E1-92B7-B67891F4AA9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129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6633-9942-45F1-8F67-27C3C4D687EA}" type="datetimeFigureOut">
              <a:rPr lang="fr-FR" smtClean="0"/>
              <a:t>12/04/2012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5089-789C-47E1-92B7-B67891F4AA9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7085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6633-9942-45F1-8F67-27C3C4D687EA}" type="datetimeFigureOut">
              <a:rPr lang="fr-FR" smtClean="0"/>
              <a:t>12/04/2012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5089-789C-47E1-92B7-B67891F4AA9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634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6633-9942-45F1-8F67-27C3C4D687EA}" type="datetimeFigureOut">
              <a:rPr lang="fr-FR" smtClean="0"/>
              <a:t>12/04/2012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5089-789C-47E1-92B7-B67891F4AA9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849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6633-9942-45F1-8F67-27C3C4D687EA}" type="datetimeFigureOut">
              <a:rPr lang="fr-FR" smtClean="0"/>
              <a:t>12/04/2012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5089-789C-47E1-92B7-B67891F4AA9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658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6633-9942-45F1-8F67-27C3C4D687EA}" type="datetimeFigureOut">
              <a:rPr lang="fr-FR" smtClean="0"/>
              <a:t>12/04/2012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5089-789C-47E1-92B7-B67891F4AA9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7377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6633-9942-45F1-8F67-27C3C4D687EA}" type="datetimeFigureOut">
              <a:rPr lang="fr-FR" smtClean="0"/>
              <a:t>12/04/2012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5089-789C-47E1-92B7-B67891F4AA9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7936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6633-9942-45F1-8F67-27C3C4D687EA}" type="datetimeFigureOut">
              <a:rPr lang="fr-FR" smtClean="0"/>
              <a:t>12/04/2012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5089-789C-47E1-92B7-B67891F4AA9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4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6633-9942-45F1-8F67-27C3C4D687EA}" type="datetimeFigureOut">
              <a:rPr lang="fr-FR" smtClean="0"/>
              <a:t>12/04/2012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5089-789C-47E1-92B7-B67891F4AA9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2304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6633-9942-45F1-8F67-27C3C4D687EA}" type="datetimeFigureOut">
              <a:rPr lang="fr-FR" smtClean="0"/>
              <a:t>12/04/2012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5089-789C-47E1-92B7-B67891F4AA9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3048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6633-9942-45F1-8F67-27C3C4D687EA}" type="datetimeFigureOut">
              <a:rPr lang="fr-FR" smtClean="0"/>
              <a:t>12/04/2012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5089-789C-47E1-92B7-B67891F4AA9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403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76633-9942-45F1-8F67-27C3C4D687EA}" type="datetimeFigureOut">
              <a:rPr lang="fr-FR" smtClean="0"/>
              <a:t>12/04/2012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E5089-789C-47E1-92B7-B67891F4AA9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9070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693856"/>
              </p:ext>
            </p:extLst>
          </p:nvPr>
        </p:nvGraphicFramePr>
        <p:xfrm>
          <a:off x="3131840" y="332656"/>
          <a:ext cx="5688632" cy="612068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68593"/>
                <a:gridCol w="3620039"/>
              </a:tblGrid>
              <a:tr h="407826">
                <a:tc>
                  <a:txBody>
                    <a:bodyPr/>
                    <a:lstStyle/>
                    <a:p>
                      <a:pPr algn="l"/>
                      <a:r>
                        <a:rPr lang="fr-FR" sz="2000" dirty="0">
                          <a:effectLst/>
                        </a:rPr>
                        <a:t>Nombre</a:t>
                      </a:r>
                    </a:p>
                  </a:txBody>
                  <a:tcPr marL="75433" marR="75433" marT="37716" marB="37716" anchor="ctr"/>
                </a:tc>
                <a:tc>
                  <a:txBody>
                    <a:bodyPr/>
                    <a:lstStyle/>
                    <a:p>
                      <a:r>
                        <a:rPr lang="fr-FR" sz="2000">
                          <a:effectLst/>
                        </a:rPr>
                        <a:t>Raúl González Blanco</a:t>
                      </a:r>
                    </a:p>
                  </a:txBody>
                  <a:tcPr marL="75433" marR="75433" marT="37716" marB="37716" anchor="ctr"/>
                </a:tc>
              </a:tr>
              <a:tr h="734745">
                <a:tc>
                  <a:txBody>
                    <a:bodyPr/>
                    <a:lstStyle/>
                    <a:p>
                      <a:pPr algn="l"/>
                      <a:r>
                        <a:rPr lang="fr-FR" sz="2000">
                          <a:effectLst/>
                        </a:rPr>
                        <a:t>Apodo</a:t>
                      </a:r>
                    </a:p>
                  </a:txBody>
                  <a:tcPr marL="75433" marR="75433" marT="37716" marB="37716" anchor="ctr"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effectLst/>
                        </a:rPr>
                        <a:t>El gran capitán</a:t>
                      </a:r>
                      <a:r>
                        <a:rPr lang="es-ES" sz="2000" dirty="0" smtClean="0">
                          <a:effectLst/>
                        </a:rPr>
                        <a:t>, </a:t>
                      </a:r>
                      <a:r>
                        <a:rPr lang="es-ES" sz="2000" dirty="0">
                          <a:effectLst/>
                        </a:rPr>
                        <a:t>El '7' blanco</a:t>
                      </a:r>
                      <a:r>
                        <a:rPr lang="es-ES" sz="2000" dirty="0" smtClean="0">
                          <a:effectLst/>
                        </a:rPr>
                        <a:t>, </a:t>
                      </a:r>
                      <a:r>
                        <a:rPr lang="es-ES" sz="2000" dirty="0">
                          <a:effectLst/>
                        </a:rPr>
                        <a:t>Señor Raúl</a:t>
                      </a:r>
                      <a:r>
                        <a:rPr lang="es-ES" sz="2000" dirty="0" smtClean="0">
                          <a:effectLst/>
                        </a:rPr>
                        <a:t>, </a:t>
                      </a:r>
                      <a:r>
                        <a:rPr lang="es-ES" sz="2000" dirty="0">
                          <a:effectLst/>
                        </a:rPr>
                        <a:t>Míster </a:t>
                      </a:r>
                      <a:r>
                        <a:rPr lang="es-ES" sz="2000" dirty="0" smtClean="0">
                          <a:effectLst/>
                        </a:rPr>
                        <a:t>Champions</a:t>
                      </a:r>
                      <a:endParaRPr lang="es-ES" sz="2000" dirty="0">
                        <a:effectLst/>
                      </a:endParaRPr>
                    </a:p>
                  </a:txBody>
                  <a:tcPr marL="75433" marR="75433" marT="37716" marB="37716" anchor="ctr"/>
                </a:tc>
              </a:tr>
              <a:tr h="734745">
                <a:tc>
                  <a:txBody>
                    <a:bodyPr/>
                    <a:lstStyle/>
                    <a:p>
                      <a:pPr algn="l"/>
                      <a:r>
                        <a:rPr lang="fr-FR" sz="2000">
                          <a:effectLst/>
                        </a:rPr>
                        <a:t>Nacimiento</a:t>
                      </a:r>
                    </a:p>
                  </a:txBody>
                  <a:tcPr marL="75433" marR="75433" marT="37716" marB="37716" anchor="ctr"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effectLst/>
                        </a:rPr>
                        <a:t>27 de junio de 1977 (34 años)</a:t>
                      </a:r>
                      <a:br>
                        <a:rPr lang="es-ES" sz="2000" dirty="0">
                          <a:effectLst/>
                        </a:rPr>
                      </a:br>
                      <a:r>
                        <a:rPr lang="es-ES" sz="2000" dirty="0">
                          <a:effectLst/>
                        </a:rPr>
                        <a:t>Madrid, España</a:t>
                      </a:r>
                    </a:p>
                  </a:txBody>
                  <a:tcPr marL="75433" marR="75433" marT="37716" marB="37716" anchor="ctr"/>
                </a:tc>
              </a:tr>
              <a:tr h="407826">
                <a:tc>
                  <a:txBody>
                    <a:bodyPr/>
                    <a:lstStyle/>
                    <a:p>
                      <a:pPr algn="l"/>
                      <a:r>
                        <a:rPr lang="fr-FR" sz="2000">
                          <a:effectLst/>
                        </a:rPr>
                        <a:t>Nacionalidad</a:t>
                      </a:r>
                    </a:p>
                  </a:txBody>
                  <a:tcPr marL="75433" marR="75433" marT="37716" marB="37716" anchor="ctr"/>
                </a:tc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effectLst/>
                        </a:rPr>
                        <a:t>español</a:t>
                      </a:r>
                      <a:endParaRPr lang="fr-FR" sz="2000" dirty="0">
                        <a:effectLst/>
                      </a:endParaRPr>
                    </a:p>
                  </a:txBody>
                  <a:tcPr marL="75433" marR="75433" marT="37716" marB="37716" anchor="ctr"/>
                </a:tc>
              </a:tr>
              <a:tr h="407826">
                <a:tc>
                  <a:txBody>
                    <a:bodyPr/>
                    <a:lstStyle/>
                    <a:p>
                      <a:pPr algn="l"/>
                      <a:r>
                        <a:rPr lang="fr-FR" sz="2000">
                          <a:effectLst/>
                        </a:rPr>
                        <a:t>Club actual</a:t>
                      </a:r>
                    </a:p>
                  </a:txBody>
                  <a:tcPr marL="75433" marR="75433" marT="37716" marB="37716" anchor="ctr"/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effectLst/>
                        </a:rPr>
                        <a:t>Schalke </a:t>
                      </a:r>
                      <a:r>
                        <a:rPr lang="fr-FR" sz="2000" dirty="0" smtClean="0">
                          <a:effectLst/>
                        </a:rPr>
                        <a:t>04</a:t>
                      </a:r>
                      <a:endParaRPr lang="fr-FR" sz="2000" dirty="0">
                        <a:effectLst/>
                      </a:endParaRPr>
                    </a:p>
                  </a:txBody>
                  <a:tcPr marL="75433" marR="75433" marT="37716" marB="37716" anchor="ctr"/>
                </a:tc>
              </a:tr>
              <a:tr h="407826">
                <a:tc>
                  <a:txBody>
                    <a:bodyPr/>
                    <a:lstStyle/>
                    <a:p>
                      <a:pPr algn="l"/>
                      <a:r>
                        <a:rPr lang="fr-FR" sz="2000">
                          <a:effectLst/>
                        </a:rPr>
                        <a:t>Posición</a:t>
                      </a:r>
                    </a:p>
                  </a:txBody>
                  <a:tcPr marL="75433" marR="75433" marT="37716" marB="37716" anchor="ctr"/>
                </a:tc>
                <a:tc>
                  <a:txBody>
                    <a:bodyPr/>
                    <a:lstStyle/>
                    <a:p>
                      <a:r>
                        <a:rPr lang="fr-FR" sz="2000" dirty="0" err="1">
                          <a:effectLst/>
                        </a:rPr>
                        <a:t>Delantero</a:t>
                      </a:r>
                      <a:endParaRPr lang="fr-FR" sz="2000" dirty="0">
                        <a:effectLst/>
                      </a:endParaRPr>
                    </a:p>
                  </a:txBody>
                  <a:tcPr marL="75433" marR="75433" marT="37716" marB="37716" anchor="ctr"/>
                </a:tc>
              </a:tr>
              <a:tr h="407826">
                <a:tc>
                  <a:txBody>
                    <a:bodyPr/>
                    <a:lstStyle/>
                    <a:p>
                      <a:pPr algn="l"/>
                      <a:r>
                        <a:rPr lang="fr-FR" sz="2000">
                          <a:effectLst/>
                        </a:rPr>
                        <a:t>Estatura</a:t>
                      </a:r>
                    </a:p>
                  </a:txBody>
                  <a:tcPr marL="75433" marR="75433" marT="37716" marB="37716" anchor="ctr"/>
                </a:tc>
                <a:tc>
                  <a:txBody>
                    <a:bodyPr/>
                    <a:lstStyle/>
                    <a:p>
                      <a:r>
                        <a:rPr lang="fr-FR" sz="2000" dirty="0" smtClean="0">
                          <a:effectLst/>
                        </a:rPr>
                        <a:t>1,80 </a:t>
                      </a:r>
                      <a:r>
                        <a:rPr lang="fr-FR" sz="2000" dirty="0" err="1">
                          <a:effectLst/>
                        </a:rPr>
                        <a:t>metros</a:t>
                      </a:r>
                      <a:endParaRPr lang="fr-FR" sz="2000" dirty="0">
                        <a:effectLst/>
                      </a:endParaRPr>
                    </a:p>
                  </a:txBody>
                  <a:tcPr marL="75433" marR="75433" marT="37716" marB="37716" anchor="ctr"/>
                </a:tc>
              </a:tr>
              <a:tr h="734745">
                <a:tc>
                  <a:txBody>
                    <a:bodyPr/>
                    <a:lstStyle/>
                    <a:p>
                      <a:pPr algn="l"/>
                      <a:r>
                        <a:rPr lang="fr-FR" sz="2000">
                          <a:effectLst/>
                        </a:rPr>
                        <a:t>Partidos internacionales</a:t>
                      </a:r>
                    </a:p>
                  </a:txBody>
                  <a:tcPr marL="75433" marR="75433" marT="37716" marB="37716" anchor="ctr"/>
                </a:tc>
                <a:tc>
                  <a:txBody>
                    <a:bodyPr/>
                    <a:lstStyle/>
                    <a:p>
                      <a:r>
                        <a:rPr lang="fr-FR" sz="2000">
                          <a:effectLst/>
                        </a:rPr>
                        <a:t>102</a:t>
                      </a:r>
                    </a:p>
                  </a:txBody>
                  <a:tcPr marL="75433" marR="75433" marT="37716" marB="37716" anchor="ctr"/>
                </a:tc>
              </a:tr>
              <a:tr h="1061665">
                <a:tc>
                  <a:txBody>
                    <a:bodyPr/>
                    <a:lstStyle/>
                    <a:p>
                      <a:pPr algn="l"/>
                      <a:r>
                        <a:rPr lang="fr-FR" sz="2000">
                          <a:effectLst/>
                        </a:rPr>
                        <a:t>Goles totales</a:t>
                      </a:r>
                    </a:p>
                  </a:txBody>
                  <a:tcPr marL="75433" marR="75433" marT="37716" marB="37716" anchor="ctr"/>
                </a:tc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effectLst/>
                        </a:rPr>
                        <a:t>44 </a:t>
                      </a:r>
                      <a:r>
                        <a:rPr lang="es-ES" sz="2000" dirty="0">
                          <a:effectLst/>
                        </a:rPr>
                        <a:t>(Selección española)</a:t>
                      </a:r>
                      <a:br>
                        <a:rPr lang="es-ES" sz="2000" dirty="0">
                          <a:effectLst/>
                        </a:rPr>
                      </a:br>
                      <a:r>
                        <a:rPr lang="es-ES" sz="2000" dirty="0">
                          <a:effectLst/>
                        </a:rPr>
                        <a:t>323 (Real Madrid CF)</a:t>
                      </a:r>
                      <a:br>
                        <a:rPr lang="es-ES" sz="2000" dirty="0">
                          <a:effectLst/>
                        </a:rPr>
                      </a:br>
                      <a:r>
                        <a:rPr lang="es-ES" sz="2000" dirty="0">
                          <a:effectLst/>
                        </a:rPr>
                        <a:t>39 (Schalke 04)</a:t>
                      </a:r>
                    </a:p>
                  </a:txBody>
                  <a:tcPr marL="75433" marR="75433" marT="37716" marB="37716" anchor="ctr"/>
                </a:tc>
              </a:tr>
              <a:tr h="407826">
                <a:tc>
                  <a:txBody>
                    <a:bodyPr/>
                    <a:lstStyle/>
                    <a:p>
                      <a:pPr algn="l"/>
                      <a:r>
                        <a:rPr lang="fr-FR" sz="2000">
                          <a:effectLst/>
                        </a:rPr>
                        <a:t>Año del debut</a:t>
                      </a:r>
                    </a:p>
                  </a:txBody>
                  <a:tcPr marL="75433" marR="75433" marT="37716" marB="37716" anchor="ctr"/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effectLst/>
                        </a:rPr>
                        <a:t>1994</a:t>
                      </a:r>
                    </a:p>
                  </a:txBody>
                  <a:tcPr marL="75433" marR="75433" marT="37716" marB="37716" anchor="ctr"/>
                </a:tc>
              </a:tr>
              <a:tr h="407826">
                <a:tc>
                  <a:txBody>
                    <a:bodyPr/>
                    <a:lstStyle/>
                    <a:p>
                      <a:pPr algn="l"/>
                      <a:r>
                        <a:rPr lang="fr-FR" sz="2000">
                          <a:effectLst/>
                        </a:rPr>
                        <a:t>Club del debut</a:t>
                      </a:r>
                    </a:p>
                  </a:txBody>
                  <a:tcPr marL="75433" marR="75433" marT="37716" marB="37716" anchor="ctr"/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effectLst/>
                        </a:rPr>
                        <a:t>Real Madrid CF</a:t>
                      </a:r>
                    </a:p>
                  </a:txBody>
                  <a:tcPr marL="75433" marR="75433" marT="37716" marB="37716" anchor="ctr"/>
                </a:tc>
              </a:tr>
            </a:tbl>
          </a:graphicData>
        </a:graphic>
      </p:graphicFrame>
      <p:pic>
        <p:nvPicPr>
          <p:cNvPr id="1025" name="Picture 1" descr="Raul 2011-08-03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1768"/>
            <a:ext cx="238125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andera de Españ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5" y="1581150"/>
            <a:ext cx="1905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045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ntrevista_con_un_futbolist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688" y="620688"/>
            <a:ext cx="7344816" cy="55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6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58</Words>
  <Application>Microsoft Office PowerPoint</Application>
  <PresentationFormat>On-screen Show (4:3)</PresentationFormat>
  <Paragraphs>22</Paragraphs>
  <Slides>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Dawes</dc:creator>
  <cp:lastModifiedBy>Mark Dawes</cp:lastModifiedBy>
  <cp:revision>2</cp:revision>
  <dcterms:created xsi:type="dcterms:W3CDTF">2012-04-12T20:59:02Z</dcterms:created>
  <dcterms:modified xsi:type="dcterms:W3CDTF">2012-04-12T21:03:57Z</dcterms:modified>
</cp:coreProperties>
</file>