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29" autoAdjust="0"/>
  </p:normalViewPr>
  <p:slideViewPr>
    <p:cSldViewPr>
      <p:cViewPr varScale="1">
        <p:scale>
          <a:sx n="96" d="100"/>
          <a:sy n="96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3CDCF-EFB2-4A01-8387-0B2346F061CF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8ABC-6298-41E0-9E7F-4A9A1DF127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31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846ED-9088-42DC-B618-9F9B53C11BD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49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See if students can come up with questions they</a:t>
            </a:r>
            <a:r>
              <a:rPr lang="en-GB" b="1" baseline="0" dirty="0" smtClean="0"/>
              <a:t> would ask to elicit the information on this slide.  </a:t>
            </a:r>
            <a:br>
              <a:rPr lang="en-GB" b="1" baseline="0" dirty="0" smtClean="0"/>
            </a:br>
            <a:r>
              <a:rPr lang="en-GB" b="1" baseline="0" dirty="0" smtClean="0"/>
              <a:t>They have done the interview role play recently so that should help.  They have also done the Mark Cavendish </a:t>
            </a:r>
            <a:r>
              <a:rPr lang="en-GB" b="1" baseline="0" smtClean="0"/>
              <a:t>profile.  They </a:t>
            </a:r>
            <a:r>
              <a:rPr lang="en-GB" b="1" baseline="0" dirty="0" smtClean="0"/>
              <a:t>may still struggle will </a:t>
            </a:r>
            <a:r>
              <a:rPr lang="en-GB" b="1" baseline="0" dirty="0" err="1" smtClean="0"/>
              <a:t>Donde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naciste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Cuanto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mides</a:t>
            </a:r>
            <a:r>
              <a:rPr lang="en-GB" b="1" baseline="0" dirty="0" smtClean="0"/>
              <a:t> y </a:t>
            </a:r>
            <a:r>
              <a:rPr lang="en-GB" b="1" baseline="0" dirty="0" err="1" smtClean="0"/>
              <a:t>Cuanto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pesas</a:t>
            </a:r>
            <a:r>
              <a:rPr lang="en-GB" b="1" baseline="0" dirty="0" smtClean="0"/>
              <a:t> but apart from that they should be able to do this.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Nombre </a:t>
            </a:r>
            <a:r>
              <a:rPr lang="fr-FR" b="1" dirty="0" err="1" smtClean="0"/>
              <a:t>completo</a:t>
            </a:r>
            <a:r>
              <a:rPr lang="fr-FR" b="1" dirty="0" smtClean="0"/>
              <a:t>:</a:t>
            </a:r>
            <a:r>
              <a:rPr lang="fr-FR" dirty="0" smtClean="0"/>
              <a:t> Rafael </a:t>
            </a:r>
            <a:r>
              <a:rPr lang="fr-FR" dirty="0" err="1" smtClean="0"/>
              <a:t>Nadal</a:t>
            </a:r>
            <a:r>
              <a:rPr lang="fr-FR" dirty="0" smtClean="0"/>
              <a:t> Parera</a:t>
            </a:r>
          </a:p>
          <a:p>
            <a:r>
              <a:rPr lang="fr-FR" b="1" dirty="0" err="1" smtClean="0"/>
              <a:t>Fecha</a:t>
            </a:r>
            <a:r>
              <a:rPr lang="fr-FR" b="1" dirty="0" smtClean="0"/>
              <a:t> de </a:t>
            </a:r>
            <a:r>
              <a:rPr lang="fr-FR" b="1" dirty="0" err="1" smtClean="0"/>
              <a:t>Nacimiento</a:t>
            </a:r>
            <a:r>
              <a:rPr lang="fr-FR" b="1" dirty="0" smtClean="0"/>
              <a:t>:</a:t>
            </a:r>
            <a:r>
              <a:rPr lang="fr-FR" dirty="0" smtClean="0"/>
              <a:t> 03/06/1986</a:t>
            </a:r>
          </a:p>
          <a:p>
            <a:r>
              <a:rPr lang="fr-FR" b="1" dirty="0" err="1" smtClean="0"/>
              <a:t>Lugar</a:t>
            </a:r>
            <a:r>
              <a:rPr lang="fr-FR" b="1" dirty="0" smtClean="0"/>
              <a:t> de </a:t>
            </a:r>
            <a:r>
              <a:rPr lang="fr-FR" b="1" dirty="0" err="1" smtClean="0"/>
              <a:t>nacimiento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Manacor</a:t>
            </a:r>
            <a:r>
              <a:rPr lang="fr-FR" dirty="0" smtClean="0"/>
              <a:t>, Mallorca, España</a:t>
            </a:r>
          </a:p>
          <a:p>
            <a:r>
              <a:rPr lang="fr-FR" b="1" dirty="0" err="1" smtClean="0"/>
              <a:t>Altura</a:t>
            </a:r>
            <a:r>
              <a:rPr lang="fr-FR" b="1" dirty="0" smtClean="0"/>
              <a:t>:</a:t>
            </a:r>
            <a:r>
              <a:rPr lang="fr-FR" dirty="0" smtClean="0"/>
              <a:t> 182 cm</a:t>
            </a:r>
          </a:p>
          <a:p>
            <a:r>
              <a:rPr lang="fr-FR" b="1" dirty="0" smtClean="0"/>
              <a:t>Peso:</a:t>
            </a:r>
            <a:r>
              <a:rPr lang="fr-FR" dirty="0" smtClean="0"/>
              <a:t> 82 Kg</a:t>
            </a:r>
          </a:p>
          <a:p>
            <a:r>
              <a:rPr lang="fr-FR" b="1" dirty="0" err="1" smtClean="0"/>
              <a:t>Profesional</a:t>
            </a:r>
            <a:r>
              <a:rPr lang="fr-FR" b="1" dirty="0" smtClean="0"/>
              <a:t> </a:t>
            </a:r>
            <a:r>
              <a:rPr lang="fr-FR" b="1" dirty="0" err="1" smtClean="0"/>
              <a:t>desde</a:t>
            </a:r>
            <a:r>
              <a:rPr lang="fr-FR" b="1" dirty="0" smtClean="0"/>
              <a:t>:</a:t>
            </a:r>
            <a:r>
              <a:rPr lang="fr-FR" dirty="0" smtClean="0"/>
              <a:t> 2001</a:t>
            </a:r>
          </a:p>
          <a:p>
            <a:r>
              <a:rPr lang="fr-FR" b="1" dirty="0" err="1" smtClean="0"/>
              <a:t>Ranking</a:t>
            </a:r>
            <a:r>
              <a:rPr lang="fr-FR" b="1" dirty="0" smtClean="0"/>
              <a:t> ATP/WTA:</a:t>
            </a:r>
            <a:r>
              <a:rPr lang="fr-FR" dirty="0" smtClean="0"/>
              <a:t> Nº 1 </a:t>
            </a:r>
          </a:p>
          <a:p>
            <a:r>
              <a:rPr lang="fr-FR" b="1" dirty="0" err="1" smtClean="0"/>
              <a:t>Residencia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Manacor</a:t>
            </a:r>
            <a:r>
              <a:rPr lang="fr-FR" dirty="0" smtClean="0"/>
              <a:t>, Mallorca</a:t>
            </a:r>
          </a:p>
          <a:p>
            <a:r>
              <a:rPr lang="fr-FR" b="1" dirty="0" smtClean="0"/>
              <a:t>Mano:</a:t>
            </a:r>
            <a:r>
              <a:rPr lang="fr-FR" dirty="0" smtClean="0"/>
              <a:t> </a:t>
            </a:r>
            <a:r>
              <a:rPr lang="fr-FR" dirty="0" err="1" smtClean="0"/>
              <a:t>Zurdo</a:t>
            </a:r>
            <a:r>
              <a:rPr lang="fr-FR" dirty="0" smtClean="0"/>
              <a:t>, </a:t>
            </a:r>
            <a:r>
              <a:rPr lang="fr-FR" dirty="0" err="1" smtClean="0"/>
              <a:t>aunque</a:t>
            </a:r>
            <a:r>
              <a:rPr lang="fr-FR" dirty="0" smtClean="0"/>
              <a:t> le </a:t>
            </a:r>
            <a:r>
              <a:rPr lang="fr-FR" dirty="0" err="1" smtClean="0"/>
              <a:t>pega</a:t>
            </a:r>
            <a:r>
              <a:rPr lang="fr-FR" dirty="0" smtClean="0"/>
              <a:t> al </a:t>
            </a:r>
            <a:r>
              <a:rPr lang="fr-FR" dirty="0" err="1" smtClean="0"/>
              <a:t>revés</a:t>
            </a:r>
            <a:r>
              <a:rPr lang="fr-FR" dirty="0" smtClean="0"/>
              <a:t> a dos </a:t>
            </a:r>
            <a:r>
              <a:rPr lang="fr-FR" dirty="0" err="1" smtClean="0"/>
              <a:t>manos</a:t>
            </a:r>
            <a:r>
              <a:rPr lang="fr-FR" dirty="0" smtClean="0"/>
              <a:t>.</a:t>
            </a:r>
          </a:p>
          <a:p>
            <a:r>
              <a:rPr lang="fr-FR" b="1" dirty="0" err="1" smtClean="0"/>
              <a:t>Patrocinador</a:t>
            </a:r>
            <a:r>
              <a:rPr lang="fr-FR" b="1" dirty="0" smtClean="0"/>
              <a:t> principal:</a:t>
            </a:r>
            <a:r>
              <a:rPr lang="fr-FR" dirty="0" smtClean="0"/>
              <a:t> Nike</a:t>
            </a:r>
          </a:p>
          <a:p>
            <a:r>
              <a:rPr lang="fr-FR" b="1" dirty="0" err="1" smtClean="0"/>
              <a:t>Hermanos</a:t>
            </a:r>
            <a:r>
              <a:rPr lang="fr-FR" b="1" dirty="0" smtClean="0"/>
              <a:t>:</a:t>
            </a:r>
            <a:r>
              <a:rPr lang="fr-FR" dirty="0" smtClean="0"/>
              <a:t> Una </a:t>
            </a:r>
            <a:r>
              <a:rPr lang="fr-FR" dirty="0" err="1" smtClean="0"/>
              <a:t>hermana</a:t>
            </a:r>
            <a:endParaRPr lang="fr-FR" dirty="0" smtClean="0"/>
          </a:p>
          <a:p>
            <a:r>
              <a:rPr lang="fr-FR" b="1" dirty="0" err="1" smtClean="0"/>
              <a:t>Ídolo</a:t>
            </a:r>
            <a:r>
              <a:rPr lang="fr-FR" b="1" dirty="0" smtClean="0"/>
              <a:t>:</a:t>
            </a:r>
            <a:r>
              <a:rPr lang="fr-FR" dirty="0" smtClean="0"/>
              <a:t> Carlos </a:t>
            </a:r>
            <a:r>
              <a:rPr lang="fr-FR" dirty="0" err="1" smtClean="0"/>
              <a:t>Moyá</a:t>
            </a:r>
            <a:endParaRPr lang="fr-FR" dirty="0" smtClean="0"/>
          </a:p>
          <a:p>
            <a:r>
              <a:rPr lang="fr-FR" b="1" dirty="0" err="1" smtClean="0"/>
              <a:t>Entrenador</a:t>
            </a:r>
            <a:r>
              <a:rPr lang="fr-FR" b="1" dirty="0" smtClean="0"/>
              <a:t>:</a:t>
            </a:r>
            <a:r>
              <a:rPr lang="fr-FR" dirty="0" smtClean="0"/>
              <a:t> Toni </a:t>
            </a:r>
            <a:r>
              <a:rPr lang="fr-FR" dirty="0" err="1" smtClean="0"/>
              <a:t>Nadal</a:t>
            </a:r>
            <a:endParaRPr lang="fr-FR" dirty="0" smtClean="0"/>
          </a:p>
          <a:p>
            <a:r>
              <a:rPr lang="fr-FR" b="1" dirty="0" err="1" smtClean="0"/>
              <a:t>Represenante</a:t>
            </a:r>
            <a:r>
              <a:rPr lang="fr-FR" b="1" dirty="0" smtClean="0"/>
              <a:t>:</a:t>
            </a:r>
            <a:r>
              <a:rPr lang="fr-FR" dirty="0" smtClean="0"/>
              <a:t> Carlos Costa</a:t>
            </a:r>
          </a:p>
          <a:p>
            <a:r>
              <a:rPr lang="fr-FR" b="1" dirty="0" smtClean="0"/>
              <a:t>Hobbies:</a:t>
            </a:r>
            <a:r>
              <a:rPr lang="fr-FR" dirty="0" smtClean="0"/>
              <a:t> </a:t>
            </a:r>
            <a:r>
              <a:rPr lang="fr-FR" dirty="0" err="1" smtClean="0"/>
              <a:t>Pesca</a:t>
            </a:r>
            <a:r>
              <a:rPr lang="fr-FR" dirty="0" smtClean="0"/>
              <a:t>, </a:t>
            </a:r>
            <a:r>
              <a:rPr lang="fr-FR" dirty="0" err="1" smtClean="0"/>
              <a:t>VideoJuegos</a:t>
            </a:r>
            <a:r>
              <a:rPr lang="fr-FR" dirty="0" smtClean="0"/>
              <a:t> y </a:t>
            </a:r>
            <a:r>
              <a:rPr lang="fr-FR" dirty="0" err="1" smtClean="0"/>
              <a:t>fútbol</a:t>
            </a:r>
            <a:r>
              <a:rPr lang="fr-FR" dirty="0" smtClean="0"/>
              <a:t> </a:t>
            </a:r>
          </a:p>
          <a:p>
            <a:r>
              <a:rPr lang="fr-FR" dirty="0" smtClean="0"/>
              <a:t>http://www.tubuscas.com/rafa-nadal/rafa-nadal-ficha.php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81BB8-8D30-486E-B37F-B598255C496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48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You may want/need</a:t>
            </a:r>
            <a:r>
              <a:rPr lang="en-GB" baseline="0" dirty="0" smtClean="0"/>
              <a:t> to add or remove questions to make this task more challenging / more accessible. </a:t>
            </a:r>
            <a:br>
              <a:rPr lang="en-GB" baseline="0" dirty="0" smtClean="0"/>
            </a:br>
            <a:r>
              <a:rPr lang="en-GB" baseline="0" dirty="0" smtClean="0"/>
              <a:t>The main thing is to include a variety of tenses though, so keep these in.</a:t>
            </a:r>
            <a:br>
              <a:rPr lang="en-GB" baseline="0" dirty="0" smtClean="0"/>
            </a:br>
            <a:r>
              <a:rPr lang="en-GB" baseline="0" dirty="0" smtClean="0"/>
              <a:t>Students should practise answering as if they were </a:t>
            </a:r>
            <a:r>
              <a:rPr lang="en-GB" baseline="0" dirty="0" err="1" smtClean="0"/>
              <a:t>Rafa</a:t>
            </a:r>
            <a:r>
              <a:rPr lang="en-GB" baseline="0" dirty="0" smtClean="0"/>
              <a:t>, using just the prompt card on the right.</a:t>
            </a:r>
          </a:p>
          <a:p>
            <a:r>
              <a:rPr lang="en-GB" baseline="0" dirty="0" smtClean="0"/>
              <a:t>Both should have a go at asking the questions.  They should make sure they can ask 4 x questions from memory and get decent answers from their partner.</a:t>
            </a:r>
          </a:p>
          <a:p>
            <a:r>
              <a:rPr lang="en-GB" baseline="0" dirty="0" smtClean="0"/>
              <a:t>A 3</a:t>
            </a:r>
            <a:r>
              <a:rPr lang="en-GB" baseline="30000" dirty="0" smtClean="0"/>
              <a:t>rd</a:t>
            </a:r>
            <a:r>
              <a:rPr lang="en-GB" baseline="0" dirty="0" smtClean="0"/>
              <a:t> student might listen in to verify and give feedback.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F8ABC-6298-41E0-9E7F-4A9A1DF127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62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may want/need</a:t>
            </a:r>
            <a:r>
              <a:rPr lang="en-GB" baseline="0" dirty="0" smtClean="0"/>
              <a:t> to add or remove questions to make this task more challenging / more accessible. </a:t>
            </a:r>
            <a:br>
              <a:rPr lang="en-GB" baseline="0" dirty="0" smtClean="0"/>
            </a:br>
            <a:r>
              <a:rPr lang="en-GB" baseline="0" dirty="0" smtClean="0"/>
              <a:t>The main thing is to include a variety of tenses though, so keep these in.</a:t>
            </a:r>
            <a:br>
              <a:rPr lang="en-GB" baseline="0" dirty="0" smtClean="0"/>
            </a:br>
            <a:r>
              <a:rPr lang="en-GB" baseline="0" dirty="0" smtClean="0"/>
              <a:t>Students should practise answering as if they were </a:t>
            </a:r>
            <a:r>
              <a:rPr lang="en-GB" baseline="0" dirty="0" err="1" smtClean="0"/>
              <a:t>Rafa</a:t>
            </a:r>
            <a:r>
              <a:rPr lang="en-GB" baseline="0" dirty="0" smtClean="0"/>
              <a:t>, using just the prompt card on the right.</a:t>
            </a:r>
          </a:p>
          <a:p>
            <a:r>
              <a:rPr lang="en-GB" baseline="0" dirty="0" smtClean="0"/>
              <a:t>Both should have a go at asking the questions.  They should make sure they can ask 4 x questions from memory and get decent answers from their partner.</a:t>
            </a:r>
          </a:p>
          <a:p>
            <a:r>
              <a:rPr lang="en-GB" baseline="0" dirty="0" smtClean="0"/>
              <a:t>A 3</a:t>
            </a:r>
            <a:r>
              <a:rPr lang="en-GB" baseline="30000" dirty="0" smtClean="0"/>
              <a:t>rd</a:t>
            </a:r>
            <a:r>
              <a:rPr lang="en-GB" baseline="0" dirty="0" smtClean="0"/>
              <a:t> student might listen in to verify and give feedback.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F8ABC-6298-41E0-9E7F-4A9A1DF1271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75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would also be a good lesson to do these 2 x listening milestones.</a:t>
            </a:r>
          </a:p>
          <a:p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 Assessment Material GCSE from 2009 Higher Listening Q3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WHAT THINGS ARE IMPORTANT?</a:t>
            </a:r>
          </a:p>
          <a:p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4/5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Answers: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Health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Fashion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Money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Fame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M1 Andrés, ¿Qué cosas son importantes para ti?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M2 Solo quiero tener buenos amigos, nada más.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3(a)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M1 Y tú, Vanessa, ¿qué me puedes decir?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F1 Para mi lo más importante es tener buena salud.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3(b)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M1 Juan, ¿y tú qué piensas?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M2 Creo que es importante vestir bien. Me gusta ir siempre a la moda.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3(c)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M1 Mari Carmen, ¿qué me dices?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F2 Pienso que es importante tener dinero suficiente para vivir bien.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3(d)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M1 Y tú Alfredo, ¿qué piensas?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M2 Solo pienso en ser famoso. ¡Nada más!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EA5C-A4F1-4A91-9B53-BB47AB4F718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561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 Assessment Material GCSE from 2009 Higher Listening Q6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INTERVIEW WITH A RACING DRIVER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5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Answers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– (ii)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– (iii)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– (iii)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– (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fr-F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1 ¡Buenos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días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1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1 Hoy tenemos en nuestro programa un doble campeón del mundo de</a:t>
            </a:r>
          </a:p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Fórmula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¿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Cómo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empezaste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1 A los siete empecé a competir y gané mi primera carrera.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1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Parece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fácil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1 No, fue muy difícil. No teníamos mucho dinero, así que mi padre fue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mecánico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principio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1 Ya veo, y ahora ¿cómo es tu vida?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1 Estoy feliz porque tengo todo lo que necesito y solo he de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concentrarme en ganar las carreras.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EA5C-A4F1-4A91-9B53-BB47AB4F718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2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31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62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10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37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2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87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10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74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4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93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9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39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://www.lequipe.fr/home/pts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72207"/>
          </a:xfrm>
        </p:spPr>
        <p:txBody>
          <a:bodyPr>
            <a:noAutofit/>
          </a:bodyPr>
          <a:lstStyle/>
          <a:p>
            <a:r>
              <a:rPr lang="en-GB" sz="6000" b="1" dirty="0" err="1" smtClean="0"/>
              <a:t>Entrevista</a:t>
            </a:r>
            <a:r>
              <a:rPr lang="en-GB" sz="6000" b="1" dirty="0" smtClean="0"/>
              <a:t> con </a:t>
            </a:r>
            <a:br>
              <a:rPr lang="en-GB" sz="6000" b="1" dirty="0" smtClean="0"/>
            </a:br>
            <a:r>
              <a:rPr lang="en-GB" sz="6000" b="1" dirty="0" smtClean="0"/>
              <a:t>un </a:t>
            </a:r>
            <a:r>
              <a:rPr lang="en-GB" sz="6000" b="1" dirty="0" err="1" smtClean="0"/>
              <a:t>deportista</a:t>
            </a:r>
            <a:r>
              <a:rPr lang="en-GB" sz="6000" b="1" dirty="0" smtClean="0"/>
              <a:t> </a:t>
            </a:r>
            <a:r>
              <a:rPr lang="en-GB" sz="6000" b="1" dirty="0" err="1" smtClean="0"/>
              <a:t>olímpico</a:t>
            </a:r>
            <a:endParaRPr lang="fr-FR" sz="6000" b="1" dirty="0"/>
          </a:p>
        </p:txBody>
      </p:sp>
      <p:pic>
        <p:nvPicPr>
          <p:cNvPr id="4" name="Picture 3" descr="Olympic rings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79512" y="404664"/>
            <a:ext cx="2160240" cy="1047716"/>
          </a:xfrm>
          <a:prstGeom prst="rect">
            <a:avLst/>
          </a:prstGeom>
        </p:spPr>
      </p:pic>
      <p:pic>
        <p:nvPicPr>
          <p:cNvPr id="5" name="Picture 4" descr="olympics London 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4081" y="3985716"/>
            <a:ext cx="4265137" cy="22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equipe.fr/home/pts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717800"/>
            <a:ext cx="381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624"/>
            <a:ext cx="71913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768495"/>
              </p:ext>
            </p:extLst>
          </p:nvPr>
        </p:nvGraphicFramePr>
        <p:xfrm>
          <a:off x="179512" y="1628800"/>
          <a:ext cx="5760640" cy="5092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  <a:gridCol w="2520280"/>
              </a:tblGrid>
              <a:tr h="4355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400" dirty="0" smtClean="0">
                          <a:effectLst/>
                          <a:latin typeface="+mn-lt"/>
                        </a:rPr>
                        <a:t>el campeón de tenis</a:t>
                      </a:r>
                      <a:endParaRPr lang="fr-FR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400" dirty="0">
                          <a:effectLst/>
                          <a:latin typeface="+mn-lt"/>
                        </a:rPr>
                        <a:t> </a:t>
                      </a:r>
                      <a:endParaRPr lang="fr-FR" sz="2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400" dirty="0">
                          <a:effectLst/>
                          <a:latin typeface="+mn-lt"/>
                        </a:rPr>
                        <a:t>Datos personales</a:t>
                      </a:r>
                      <a:endParaRPr lang="fr-FR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_tradnl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+mn-lt"/>
                        </a:rPr>
                        <a:t>Nombre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Rafael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+mn-lt"/>
                        </a:rPr>
                        <a:t>Apellido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Nadal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+mn-lt"/>
                        </a:rPr>
                        <a:t>País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España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+mn-lt"/>
                        </a:rPr>
                        <a:t>Edad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 </a:t>
                      </a:r>
                      <a:r>
                        <a:rPr lang="es-ES_tradnl" sz="2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años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+mn-lt"/>
                        </a:rPr>
                        <a:t>Fecha de nacimiento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solidFill>
                            <a:schemeClr val="bg1"/>
                          </a:solidFill>
                        </a:rPr>
                        <a:t>3 de </a:t>
                      </a:r>
                      <a:r>
                        <a:rPr lang="fr-FR" sz="2400" dirty="0" err="1" smtClean="0">
                          <a:solidFill>
                            <a:schemeClr val="bg1"/>
                          </a:solidFill>
                        </a:rPr>
                        <a:t>junio</a:t>
                      </a:r>
                      <a:r>
                        <a:rPr lang="fr-FR" sz="2400" dirty="0" smtClean="0">
                          <a:solidFill>
                            <a:schemeClr val="bg1"/>
                          </a:solidFill>
                        </a:rPr>
                        <a:t>, 1986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+mn-lt"/>
                        </a:rPr>
                        <a:t>Lugar de nacimiento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solidFill>
                            <a:schemeClr val="bg1"/>
                          </a:solidFill>
                        </a:rPr>
                        <a:t>Mallorca, España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+mn-lt"/>
                        </a:rPr>
                        <a:t>Altura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182 cm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+mn-lt"/>
                        </a:rPr>
                        <a:t>Peso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82 kg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10" descr="olympic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6278">
            <a:off x="138758" y="373776"/>
            <a:ext cx="23971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16" y="2132856"/>
            <a:ext cx="1105036" cy="13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37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26" y="4365104"/>
            <a:ext cx="22322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98" y="4396950"/>
            <a:ext cx="22322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5104"/>
            <a:ext cx="22322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90722" y="33468"/>
            <a:ext cx="9793088" cy="18722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/>
              <a:t>Una</a:t>
            </a:r>
            <a:r>
              <a:rPr lang="en-GB" sz="6000" b="1" dirty="0" smtClean="0"/>
              <a:t> </a:t>
            </a:r>
            <a:r>
              <a:rPr lang="en-GB" sz="6000" b="1" dirty="0" err="1" smtClean="0"/>
              <a:t>entrevista</a:t>
            </a:r>
            <a:r>
              <a:rPr lang="en-GB" sz="6000" b="1" dirty="0" smtClean="0"/>
              <a:t> </a:t>
            </a:r>
            <a:br>
              <a:rPr lang="en-GB" sz="6000" b="1" dirty="0" smtClean="0"/>
            </a:br>
            <a:r>
              <a:rPr lang="en-GB" sz="6000" b="1" dirty="0" smtClean="0"/>
              <a:t>con </a:t>
            </a:r>
            <a:r>
              <a:rPr lang="en-GB" sz="6000" b="1" dirty="0" err="1" smtClean="0"/>
              <a:t>Rafa</a:t>
            </a:r>
            <a:r>
              <a:rPr lang="en-GB" sz="6000" b="1" dirty="0" smtClean="0"/>
              <a:t> </a:t>
            </a:r>
            <a:r>
              <a:rPr lang="en-GB" sz="6000" b="1" dirty="0" err="1" smtClean="0"/>
              <a:t>Nadal</a:t>
            </a:r>
            <a:endParaRPr lang="fr-FR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988840"/>
            <a:ext cx="8162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Practise with a partner until you can both do at least 4 x questions of your choice from memory.  </a:t>
            </a:r>
            <a:br>
              <a:rPr lang="en-GB" dirty="0" smtClean="0"/>
            </a:br>
            <a:r>
              <a:rPr lang="en-GB" dirty="0" smtClean="0"/>
              <a:t>A 3</a:t>
            </a:r>
            <a:r>
              <a:rPr lang="en-GB" baseline="30000" dirty="0" smtClean="0"/>
              <a:t>rd</a:t>
            </a:r>
            <a:r>
              <a:rPr lang="en-GB" dirty="0" smtClean="0"/>
              <a:t> student will listen in and award points for each Q &amp; A exchange: 3, 2, 1 x 4 interview Q &amp; As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Oro = 10-12</a:t>
            </a:r>
            <a:br>
              <a:rPr lang="en-GB" dirty="0" smtClean="0"/>
            </a:br>
            <a:r>
              <a:rPr lang="en-GB" dirty="0" smtClean="0"/>
              <a:t>Plata = 6 – 9</a:t>
            </a:r>
            <a:br>
              <a:rPr lang="en-GB" dirty="0" smtClean="0"/>
            </a:br>
            <a:r>
              <a:rPr lang="en-GB" dirty="0" err="1" smtClean="0"/>
              <a:t>Bronce</a:t>
            </a:r>
            <a:r>
              <a:rPr lang="en-GB" dirty="0" smtClean="0"/>
              <a:t> = 4-5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03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24919"/>
              </p:ext>
            </p:extLst>
          </p:nvPr>
        </p:nvGraphicFramePr>
        <p:xfrm>
          <a:off x="251520" y="274908"/>
          <a:ext cx="4536504" cy="6322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6504"/>
              </a:tblGrid>
              <a:tr h="51168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 ¿</a:t>
                      </a:r>
                      <a:r>
                        <a:rPr lang="en-GB" sz="2000" dirty="0" err="1" smtClean="0"/>
                        <a:t>Cuál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es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tu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deporte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favorito</a:t>
                      </a:r>
                      <a:r>
                        <a:rPr lang="en-GB" sz="2000" baseline="0" dirty="0" smtClean="0"/>
                        <a:t>?</a:t>
                      </a:r>
                      <a:endParaRPr lang="en-GB" sz="2000" dirty="0"/>
                    </a:p>
                  </a:txBody>
                  <a:tcPr anchor="ctr"/>
                </a:tc>
              </a:tr>
              <a:tr h="883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2  ¿</a:t>
                      </a:r>
                      <a:r>
                        <a:rPr lang="en-GB" sz="2000" dirty="0" err="1" smtClean="0"/>
                        <a:t>Cuántos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años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baseline="0" dirty="0" err="1" smtClean="0"/>
                        <a:t>llevas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practicando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este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deporte</a:t>
                      </a:r>
                      <a:r>
                        <a:rPr lang="en-GB" sz="2000" baseline="0" dirty="0" smtClean="0"/>
                        <a:t>?</a:t>
                      </a:r>
                      <a:endParaRPr lang="en-GB" sz="2000" dirty="0" smtClean="0"/>
                    </a:p>
                  </a:txBody>
                  <a:tcPr anchor="ctr"/>
                </a:tc>
              </a:tr>
              <a:tr h="883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3  De </a:t>
                      </a:r>
                      <a:r>
                        <a:rPr lang="en-GB" sz="2000" dirty="0" err="1" smtClean="0"/>
                        <a:t>pequeño</a:t>
                      </a:r>
                      <a:r>
                        <a:rPr lang="en-GB" sz="2000" dirty="0" smtClean="0"/>
                        <a:t>, ¿</a:t>
                      </a:r>
                      <a:r>
                        <a:rPr lang="en-GB" sz="2000" dirty="0" err="1" smtClean="0"/>
                        <a:t>Practicabas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algún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otro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deporte</a:t>
                      </a:r>
                      <a:r>
                        <a:rPr lang="en-GB" sz="2000" baseline="0" dirty="0" smtClean="0"/>
                        <a:t>?</a:t>
                      </a:r>
                      <a:endParaRPr lang="en-GB" sz="2000" dirty="0" smtClean="0"/>
                    </a:p>
                  </a:txBody>
                  <a:tcPr anchor="ctr"/>
                </a:tc>
              </a:tr>
              <a:tr h="883179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4  ¿</a:t>
                      </a:r>
                      <a:r>
                        <a:rPr lang="en-GB" sz="2000" dirty="0" err="1" smtClean="0"/>
                        <a:t>Qué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deporte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olímpico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te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gustaría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más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ver</a:t>
                      </a:r>
                      <a:r>
                        <a:rPr lang="en-GB" sz="2000" dirty="0" smtClean="0"/>
                        <a:t>?</a:t>
                      </a:r>
                      <a:endParaRPr lang="en-GB" sz="2000" dirty="0"/>
                    </a:p>
                  </a:txBody>
                  <a:tcPr anchor="ctr"/>
                </a:tc>
              </a:tr>
              <a:tr h="883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5  ¿</a:t>
                      </a:r>
                      <a:r>
                        <a:rPr lang="en-GB" sz="2000" dirty="0" err="1" smtClean="0"/>
                        <a:t>Qué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deporte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olímpico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te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gustaría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más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probar</a:t>
                      </a:r>
                      <a:r>
                        <a:rPr lang="en-GB" sz="2000" dirty="0" smtClean="0"/>
                        <a:t>?</a:t>
                      </a:r>
                    </a:p>
                  </a:txBody>
                  <a:tcPr anchor="ctr"/>
                </a:tc>
              </a:tr>
              <a:tr h="883179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6  ¿</a:t>
                      </a:r>
                      <a:r>
                        <a:rPr lang="en-GB" sz="2000" dirty="0" err="1" smtClean="0"/>
                        <a:t>Prefieres</a:t>
                      </a:r>
                      <a:r>
                        <a:rPr lang="en-GB" sz="2000" dirty="0" smtClean="0"/>
                        <a:t> los </a:t>
                      </a:r>
                      <a:r>
                        <a:rPr lang="en-GB" sz="2000" dirty="0" err="1" smtClean="0"/>
                        <a:t>deportes</a:t>
                      </a:r>
                      <a:r>
                        <a:rPr lang="en-GB" sz="2000" dirty="0" smtClean="0"/>
                        <a:t> de </a:t>
                      </a:r>
                      <a:r>
                        <a:rPr lang="en-GB" sz="2000" dirty="0" err="1" smtClean="0"/>
                        <a:t>equipo</a:t>
                      </a:r>
                      <a:r>
                        <a:rPr lang="en-GB" sz="2000" dirty="0" smtClean="0"/>
                        <a:t> o los </a:t>
                      </a:r>
                      <a:r>
                        <a:rPr lang="en-GB" sz="2000" dirty="0" err="1" smtClean="0"/>
                        <a:t>deportes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individuales</a:t>
                      </a:r>
                      <a:r>
                        <a:rPr lang="en-GB" sz="2000" dirty="0" smtClean="0"/>
                        <a:t>?</a:t>
                      </a:r>
                      <a:endParaRPr lang="en-GB" sz="2000" dirty="0"/>
                    </a:p>
                  </a:txBody>
                  <a:tcPr anchor="ctr"/>
                </a:tc>
              </a:tr>
              <a:tr h="883179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7  ¿</a:t>
                      </a:r>
                      <a:r>
                        <a:rPr lang="en-GB" sz="2000" dirty="0" err="1" smtClean="0"/>
                        <a:t>Qué</a:t>
                      </a:r>
                      <a:r>
                        <a:rPr lang="en-GB" sz="2000" dirty="0" smtClean="0"/>
                        <a:t> planes </a:t>
                      </a:r>
                      <a:r>
                        <a:rPr lang="en-GB" sz="2000" dirty="0" err="1" smtClean="0"/>
                        <a:t>tienes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para</a:t>
                      </a:r>
                      <a:r>
                        <a:rPr lang="en-GB" sz="2000" dirty="0" smtClean="0"/>
                        <a:t> el </a:t>
                      </a:r>
                      <a:r>
                        <a:rPr lang="en-GB" sz="2000" dirty="0" err="1" smtClean="0"/>
                        <a:t>próximo</a:t>
                      </a:r>
                      <a:r>
                        <a:rPr lang="en-GB" sz="2000" dirty="0" smtClean="0"/>
                        <a:t> fin de </a:t>
                      </a:r>
                      <a:r>
                        <a:rPr lang="en-GB" sz="2000" dirty="0" err="1" smtClean="0"/>
                        <a:t>semana</a:t>
                      </a:r>
                      <a:r>
                        <a:rPr lang="en-GB" sz="2000" dirty="0" smtClean="0"/>
                        <a:t>?</a:t>
                      </a:r>
                      <a:endParaRPr lang="en-GB" sz="2000" dirty="0"/>
                    </a:p>
                  </a:txBody>
                  <a:tcPr anchor="ctr"/>
                </a:tc>
              </a:tr>
              <a:tr h="51168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8  ¿</a:t>
                      </a:r>
                      <a:r>
                        <a:rPr lang="en-GB" sz="2000" dirty="0" err="1" smtClean="0"/>
                        <a:t>Qué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haces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para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relajarte</a:t>
                      </a:r>
                      <a:r>
                        <a:rPr lang="en-GB" sz="2000" dirty="0" smtClean="0"/>
                        <a:t>?</a:t>
                      </a:r>
                      <a:endParaRPr lang="en-GB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00317" y="1329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/>
              <a:t>Una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entrevista</a:t>
            </a:r>
            <a:r>
              <a:rPr lang="en-GB" sz="2800" b="1" dirty="0" smtClean="0"/>
              <a:t> con……..</a:t>
            </a:r>
            <a:endParaRPr lang="en-GB" sz="28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657974"/>
              </p:ext>
            </p:extLst>
          </p:nvPr>
        </p:nvGraphicFramePr>
        <p:xfrm>
          <a:off x="5164548" y="2708920"/>
          <a:ext cx="3727931" cy="408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438"/>
                <a:gridCol w="3128493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tenis</a:t>
                      </a:r>
                      <a:r>
                        <a:rPr lang="en-GB" baseline="0" dirty="0" smtClean="0"/>
                        <a:t>, (</a:t>
                      </a:r>
                      <a:r>
                        <a:rPr lang="en-GB" baseline="0" dirty="0" err="1" smtClean="0"/>
                        <a:t>por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supuesto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 </a:t>
                      </a:r>
                      <a:r>
                        <a:rPr lang="en-GB" dirty="0" err="1" smtClean="0"/>
                        <a:t>años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(10 </a:t>
                      </a:r>
                      <a:r>
                        <a:rPr lang="en-GB" dirty="0" err="1" smtClean="0"/>
                        <a:t>años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profesionalmente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 </a:t>
                      </a:r>
                      <a:r>
                        <a:rPr lang="en-GB" dirty="0" err="1" smtClean="0"/>
                        <a:t>fútbol</a:t>
                      </a:r>
                      <a:r>
                        <a:rPr lang="en-GB" dirty="0" smtClean="0"/>
                        <a:t> y el </a:t>
                      </a:r>
                      <a:r>
                        <a:rPr lang="en-GB" dirty="0" err="1" smtClean="0"/>
                        <a:t>baloncesto</a:t>
                      </a:r>
                      <a:endParaRPr lang="en-GB" dirty="0"/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 </a:t>
                      </a:r>
                      <a:r>
                        <a:rPr lang="en-GB" dirty="0" err="1" smtClean="0"/>
                        <a:t>fútbol</a:t>
                      </a:r>
                      <a:r>
                        <a:rPr lang="en-GB" dirty="0" smtClean="0"/>
                        <a:t> y el </a:t>
                      </a:r>
                      <a:r>
                        <a:rPr lang="en-GB" dirty="0" err="1" smtClean="0"/>
                        <a:t>baloncesto</a:t>
                      </a:r>
                      <a:endParaRPr lang="en-GB" dirty="0"/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 </a:t>
                      </a:r>
                      <a:r>
                        <a:rPr lang="en-GB" dirty="0" err="1" smtClean="0"/>
                        <a:t>ciclismo</a:t>
                      </a:r>
                      <a:endParaRPr lang="en-GB" dirty="0"/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los </a:t>
                      </a:r>
                      <a:r>
                        <a:rPr lang="en-GB" dirty="0" err="1" smtClean="0"/>
                        <a:t>deportes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individuales</a:t>
                      </a:r>
                      <a:endParaRPr lang="en-GB" dirty="0"/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visitar</a:t>
                      </a:r>
                      <a:r>
                        <a:rPr lang="en-GB" baseline="0" dirty="0" smtClean="0"/>
                        <a:t> a mi </a:t>
                      </a:r>
                      <a:r>
                        <a:rPr lang="en-GB" baseline="0" dirty="0" err="1" smtClean="0"/>
                        <a:t>familia</a:t>
                      </a:r>
                      <a:endParaRPr lang="en-GB" dirty="0"/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jugar</a:t>
                      </a:r>
                      <a:r>
                        <a:rPr lang="en-GB" baseline="0" dirty="0" smtClean="0"/>
                        <a:t> con los </a:t>
                      </a:r>
                      <a:r>
                        <a:rPr lang="en-GB" baseline="0" dirty="0" err="1" smtClean="0"/>
                        <a:t>videojuegos</a:t>
                      </a:r>
                      <a:r>
                        <a:rPr lang="en-GB" baseline="0" dirty="0" smtClean="0"/>
                        <a:t> o </a:t>
                      </a:r>
                      <a:r>
                        <a:rPr lang="en-GB" baseline="0" dirty="0" err="1" smtClean="0"/>
                        <a:t>ir</a:t>
                      </a:r>
                      <a:r>
                        <a:rPr lang="en-GB" baseline="0" dirty="0" smtClean="0"/>
                        <a:t> de </a:t>
                      </a:r>
                      <a:r>
                        <a:rPr lang="en-GB" baseline="0" dirty="0" err="1" smtClean="0"/>
                        <a:t>pesca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3551"/>
            <a:ext cx="2708194" cy="215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7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641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1  What things are important?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0" y="1998027"/>
            <a:ext cx="8860916" cy="460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88832" y="1122010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/ 4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2" y="568588"/>
            <a:ext cx="6858347" cy="142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Y9_Term3_importan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76688" y="293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GB" sz="21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100" b="1" i="1" dirty="0">
                <a:latin typeface="Times New Roman" pitchFamily="18" charset="0"/>
                <a:cs typeface="Times New Roman" pitchFamily="18" charset="0"/>
              </a:rPr>
              <a:t>He has been world champion…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once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r-FR" sz="2100" b="1" u="sng" dirty="0" err="1">
                <a:latin typeface="Times New Roman" pitchFamily="18" charset="0"/>
                <a:cs typeface="Times New Roman" pitchFamily="18" charset="0"/>
              </a:rPr>
              <a:t>twice</a:t>
            </a:r>
            <a:endParaRPr lang="fr-FR" sz="21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times</a:t>
            </a:r>
          </a:p>
          <a:p>
            <a:r>
              <a:rPr lang="en-GB" sz="2100" b="1" i="1" dirty="0">
                <a:latin typeface="Times New Roman" pitchFamily="18" charset="0"/>
                <a:cs typeface="Times New Roman" pitchFamily="18" charset="0"/>
              </a:rPr>
              <a:t>(a) He won his first race when he was…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old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seven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old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thirteen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old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fr-FR" sz="2100" b="1" i="1" dirty="0" err="1"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b="1" i="1" dirty="0" err="1"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b="1" i="1" dirty="0" err="1"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no money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lots of money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money</a:t>
            </a:r>
          </a:p>
          <a:p>
            <a:r>
              <a:rPr lang="en-GB" sz="2100" b="1" i="1" dirty="0">
                <a:latin typeface="Times New Roman" pitchFamily="18" charset="0"/>
                <a:cs typeface="Times New Roman" pitchFamily="18" charset="0"/>
              </a:rPr>
              <a:t>(c) His father was his…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coach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engineer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mechanic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fr-FR" sz="2100" b="1" i="1" dirty="0" err="1">
                <a:latin typeface="Times New Roman" pitchFamily="18" charset="0"/>
                <a:cs typeface="Times New Roman" pitchFamily="18" charset="0"/>
              </a:rPr>
              <a:t>Fernando’s</a:t>
            </a:r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 life </a:t>
            </a:r>
            <a:r>
              <a:rPr lang="fr-FR" sz="2100" b="1" i="1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happy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stressful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relaxed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8416" y="1052736"/>
            <a:ext cx="38164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2  Interview with a racing driver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You are listening to a radio interview with 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racing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driver.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Select the correct answer for each question.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40" y="3645024"/>
            <a:ext cx="4468688" cy="249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56376" y="6066874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/ 4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Y9_Term3_EntrevistaCampe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46776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453</Words>
  <Application>Microsoft Office PowerPoint</Application>
  <PresentationFormat>On-screen Show (4:3)</PresentationFormat>
  <Paragraphs>149</Paragraphs>
  <Slides>6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Entrevista con  un deportista olímpico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Entrevista con  un deportista olímpico</dc:title>
  <dc:creator>Mark Dawes</dc:creator>
  <cp:lastModifiedBy>Mark Dawes</cp:lastModifiedBy>
  <cp:revision>6</cp:revision>
  <dcterms:created xsi:type="dcterms:W3CDTF">2012-04-11T22:51:50Z</dcterms:created>
  <dcterms:modified xsi:type="dcterms:W3CDTF">2012-04-12T18:20:06Z</dcterms:modified>
</cp:coreProperties>
</file>