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5" r:id="rId3"/>
    <p:sldId id="262" r:id="rId4"/>
    <p:sldId id="257" r:id="rId5"/>
    <p:sldId id="259" r:id="rId6"/>
    <p:sldId id="263" r:id="rId7"/>
    <p:sldId id="260" r:id="rId8"/>
    <p:sldId id="261" r:id="rId9"/>
    <p:sldId id="264" r:id="rId1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74" autoAdjust="0"/>
  </p:normalViewPr>
  <p:slideViewPr>
    <p:cSldViewPr>
      <p:cViewPr>
        <p:scale>
          <a:sx n="53" d="100"/>
          <a:sy n="53" d="100"/>
        </p:scale>
        <p:origin x="-996" y="-1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AE73C212-75BA-4B54-892C-465FECFB06F0}" type="datetimeFigureOut">
              <a:rPr lang="en-US"/>
              <a:pPr>
                <a:defRPr/>
              </a:pPr>
              <a:t>7/19/2011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B3933229-02DB-4AA6-9143-D5865011DC95}" type="slidenum">
              <a:rPr lang="en-US"/>
              <a:pPr>
                <a:defRPr/>
              </a:pPr>
              <a:t>‹#›</a:t>
            </a:fld>
            <a:endParaRPr lang="en-US"/>
          </a:p>
        </p:txBody>
      </p:sp>
    </p:spTree>
    <p:extLst>
      <p:ext uri="{BB962C8B-B14F-4D97-AF65-F5344CB8AC3E}">
        <p14:creationId xmlns:p14="http://schemas.microsoft.com/office/powerpoint/2010/main" val="20860007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upercoloring.com/wp-content/main/2010_04/dia-de-los-muertos-coloring-page.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justmithoughts.files.wordpress.com/2010/10/dia_de_los_muertos_l.jp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lh3.ggpht.com/_yfzu44bMrxU/SuYa8gTWe7I/AAAAAAAADjI/WgYLjbA8HVA/altar%20de%20muertos%20para%20colorear.jp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educpreescolar.blogspot.com/2009/10/altar-de-muertos.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_tradnl" dirty="0" err="1" smtClean="0"/>
              <a:t>Perhaps</a:t>
            </a:r>
            <a:r>
              <a:rPr lang="es-ES_tradnl" dirty="0" smtClean="0"/>
              <a:t> </a:t>
            </a:r>
            <a:r>
              <a:rPr lang="es-ES_tradnl" dirty="0" err="1" smtClean="0"/>
              <a:t>before</a:t>
            </a:r>
            <a:r>
              <a:rPr lang="es-ES_tradnl" dirty="0" smtClean="0"/>
              <a:t> </a:t>
            </a:r>
            <a:r>
              <a:rPr lang="es-ES_tradnl" dirty="0" err="1" smtClean="0"/>
              <a:t>students</a:t>
            </a:r>
            <a:r>
              <a:rPr lang="es-ES_tradnl" dirty="0" smtClean="0"/>
              <a:t> </a:t>
            </a:r>
            <a:r>
              <a:rPr lang="es-ES_tradnl" dirty="0" err="1" smtClean="0"/>
              <a:t>see</a:t>
            </a:r>
            <a:r>
              <a:rPr lang="es-ES_tradnl" dirty="0" smtClean="0"/>
              <a:t> </a:t>
            </a:r>
            <a:r>
              <a:rPr lang="es-ES_tradnl" dirty="0" err="1" smtClean="0"/>
              <a:t>the</a:t>
            </a:r>
            <a:r>
              <a:rPr lang="es-ES_tradnl" dirty="0" smtClean="0"/>
              <a:t> </a:t>
            </a:r>
            <a:r>
              <a:rPr lang="es-ES_tradnl" dirty="0" err="1" smtClean="0"/>
              <a:t>following</a:t>
            </a:r>
            <a:r>
              <a:rPr lang="es-ES_tradnl" dirty="0" smtClean="0"/>
              <a:t> </a:t>
            </a:r>
            <a:r>
              <a:rPr lang="es-ES_tradnl" dirty="0" err="1" smtClean="0"/>
              <a:t>slide</a:t>
            </a:r>
            <a:r>
              <a:rPr lang="es-ES_tradnl" dirty="0" smtClean="0"/>
              <a:t>, </a:t>
            </a:r>
            <a:r>
              <a:rPr lang="es-ES_tradnl" dirty="0" err="1" smtClean="0"/>
              <a:t>they</a:t>
            </a:r>
            <a:r>
              <a:rPr lang="es-ES_tradnl" dirty="0" smtClean="0"/>
              <a:t> </a:t>
            </a:r>
            <a:r>
              <a:rPr lang="es-ES_tradnl" dirty="0" err="1" smtClean="0"/>
              <a:t>could</a:t>
            </a:r>
            <a:r>
              <a:rPr lang="es-ES_tradnl" dirty="0" smtClean="0"/>
              <a:t> do a post-</a:t>
            </a:r>
            <a:r>
              <a:rPr lang="es-ES_tradnl" dirty="0" err="1" smtClean="0"/>
              <a:t>it</a:t>
            </a:r>
            <a:r>
              <a:rPr lang="es-ES_tradnl" dirty="0" smtClean="0"/>
              <a:t> </a:t>
            </a:r>
            <a:r>
              <a:rPr lang="es-ES_tradnl" dirty="0" err="1" smtClean="0"/>
              <a:t>activity</a:t>
            </a:r>
            <a:r>
              <a:rPr lang="es-ES_tradnl" dirty="0" smtClean="0"/>
              <a:t> </a:t>
            </a:r>
            <a:r>
              <a:rPr lang="es-ES_tradnl" dirty="0" err="1" smtClean="0"/>
              <a:t>to</a:t>
            </a:r>
            <a:r>
              <a:rPr lang="es-ES_tradnl" dirty="0" smtClean="0"/>
              <a:t> a </a:t>
            </a:r>
            <a:r>
              <a:rPr lang="es-ES_tradnl" dirty="0" err="1" smtClean="0"/>
              <a:t>minute’s</a:t>
            </a:r>
            <a:r>
              <a:rPr lang="es-ES_tradnl" dirty="0" smtClean="0"/>
              <a:t> </a:t>
            </a:r>
            <a:r>
              <a:rPr lang="es-ES_tradnl" dirty="0" err="1" smtClean="0"/>
              <a:t>worth</a:t>
            </a:r>
            <a:r>
              <a:rPr lang="es-ES_tradnl" dirty="0" smtClean="0"/>
              <a:t> of </a:t>
            </a:r>
            <a:r>
              <a:rPr lang="es-ES_tradnl" dirty="0" err="1" smtClean="0"/>
              <a:t>music</a:t>
            </a:r>
            <a:r>
              <a:rPr lang="es-ES_tradnl" dirty="0" smtClean="0"/>
              <a:t> (</a:t>
            </a:r>
            <a:r>
              <a:rPr lang="es-ES_tradnl" dirty="0" err="1" smtClean="0"/>
              <a:t>play</a:t>
            </a:r>
            <a:r>
              <a:rPr lang="es-ES_tradnl" dirty="0" smtClean="0"/>
              <a:t> a bit of </a:t>
            </a:r>
            <a:r>
              <a:rPr lang="es-ES_tradnl" dirty="0" err="1" smtClean="0"/>
              <a:t>the</a:t>
            </a:r>
            <a:r>
              <a:rPr lang="es-ES_tradnl" dirty="0" smtClean="0"/>
              <a:t> </a:t>
            </a:r>
            <a:r>
              <a:rPr lang="es-ES_tradnl" dirty="0" err="1" smtClean="0"/>
              <a:t>song</a:t>
            </a:r>
            <a:r>
              <a:rPr lang="es-ES_tradnl" dirty="0" smtClean="0"/>
              <a:t> – Ofrenda – </a:t>
            </a:r>
            <a:r>
              <a:rPr lang="es-ES_tradnl" dirty="0" err="1" smtClean="0"/>
              <a:t>by</a:t>
            </a:r>
            <a:r>
              <a:rPr lang="es-ES_tradnl" dirty="0" smtClean="0"/>
              <a:t> Pedro Guerra – </a:t>
            </a:r>
            <a:r>
              <a:rPr lang="es-ES_tradnl" dirty="0" err="1" smtClean="0"/>
              <a:t>click</a:t>
            </a:r>
            <a:r>
              <a:rPr lang="es-ES_tradnl" dirty="0" smtClean="0"/>
              <a:t> </a:t>
            </a:r>
            <a:r>
              <a:rPr lang="es-ES_tradnl" dirty="0" err="1" smtClean="0"/>
              <a:t>on</a:t>
            </a:r>
            <a:r>
              <a:rPr lang="es-ES_tradnl" dirty="0" smtClean="0"/>
              <a:t> </a:t>
            </a:r>
            <a:r>
              <a:rPr lang="es-ES_tradnl" dirty="0" err="1" smtClean="0"/>
              <a:t>the</a:t>
            </a:r>
            <a:r>
              <a:rPr lang="es-ES_tradnl" dirty="0" smtClean="0"/>
              <a:t> </a:t>
            </a:r>
            <a:r>
              <a:rPr lang="es-ES_tradnl" dirty="0" err="1" smtClean="0"/>
              <a:t>skeleton</a:t>
            </a:r>
            <a:r>
              <a:rPr lang="es-ES_tradnl" dirty="0" smtClean="0"/>
              <a:t> </a:t>
            </a:r>
            <a:r>
              <a:rPr lang="es-ES_tradnl" dirty="0" err="1" smtClean="0"/>
              <a:t>bottom</a:t>
            </a:r>
            <a:r>
              <a:rPr lang="es-ES_tradnl" dirty="0" smtClean="0"/>
              <a:t> </a:t>
            </a:r>
            <a:r>
              <a:rPr lang="es-ES_tradnl" dirty="0" err="1" smtClean="0"/>
              <a:t>right</a:t>
            </a:r>
            <a:r>
              <a:rPr lang="es-ES_tradnl" dirty="0" smtClean="0"/>
              <a:t> </a:t>
            </a:r>
            <a:r>
              <a:rPr lang="es-ES_tradnl" dirty="0" err="1" smtClean="0"/>
              <a:t>for</a:t>
            </a:r>
            <a:r>
              <a:rPr lang="es-ES_tradnl" dirty="0" smtClean="0"/>
              <a:t> 1m20secs of </a:t>
            </a:r>
            <a:r>
              <a:rPr lang="es-ES_tradnl" dirty="0" err="1" smtClean="0"/>
              <a:t>music</a:t>
            </a:r>
            <a:r>
              <a:rPr lang="es-ES_tradnl" dirty="0" smtClean="0"/>
              <a:t>) </a:t>
            </a:r>
            <a:r>
              <a:rPr lang="es-ES_tradnl" dirty="0" err="1" smtClean="0"/>
              <a:t>to</a:t>
            </a:r>
            <a:r>
              <a:rPr lang="es-ES_tradnl" dirty="0" smtClean="0"/>
              <a:t> </a:t>
            </a:r>
            <a:r>
              <a:rPr lang="es-ES_tradnl" dirty="0" err="1" smtClean="0"/>
              <a:t>see</a:t>
            </a:r>
            <a:r>
              <a:rPr lang="es-ES_tradnl" dirty="0" smtClean="0"/>
              <a:t> </a:t>
            </a:r>
            <a:r>
              <a:rPr lang="es-ES_tradnl" dirty="0" err="1" smtClean="0"/>
              <a:t>how</a:t>
            </a:r>
            <a:r>
              <a:rPr lang="es-ES_tradnl" dirty="0" smtClean="0"/>
              <a:t> </a:t>
            </a:r>
            <a:r>
              <a:rPr lang="es-ES_tradnl" dirty="0" err="1" smtClean="0"/>
              <a:t>many</a:t>
            </a:r>
            <a:r>
              <a:rPr lang="es-ES_tradnl" dirty="0" smtClean="0"/>
              <a:t> </a:t>
            </a:r>
            <a:r>
              <a:rPr lang="es-ES_tradnl" dirty="0" err="1" smtClean="0"/>
              <a:t>words</a:t>
            </a:r>
            <a:r>
              <a:rPr lang="es-ES_tradnl" dirty="0" smtClean="0"/>
              <a:t> </a:t>
            </a:r>
            <a:r>
              <a:rPr lang="es-ES_tradnl" dirty="0" err="1" smtClean="0"/>
              <a:t>associated</a:t>
            </a:r>
            <a:r>
              <a:rPr lang="es-ES_tradnl" dirty="0" smtClean="0"/>
              <a:t> </a:t>
            </a:r>
            <a:r>
              <a:rPr lang="es-ES_tradnl" dirty="0" err="1" smtClean="0"/>
              <a:t>with</a:t>
            </a:r>
            <a:r>
              <a:rPr lang="es-ES_tradnl" dirty="0" smtClean="0"/>
              <a:t> </a:t>
            </a:r>
            <a:r>
              <a:rPr lang="es-ES_tradnl" dirty="0" err="1" smtClean="0"/>
              <a:t>Dia</a:t>
            </a:r>
            <a:r>
              <a:rPr lang="es-ES_tradnl" dirty="0" smtClean="0"/>
              <a:t> de los Muertos </a:t>
            </a:r>
            <a:r>
              <a:rPr lang="es-ES_tradnl" dirty="0" err="1" smtClean="0"/>
              <a:t>they</a:t>
            </a:r>
            <a:r>
              <a:rPr lang="es-ES_tradnl" dirty="0" smtClean="0"/>
              <a:t> can </a:t>
            </a:r>
            <a:r>
              <a:rPr lang="es-ES_tradnl" dirty="0" err="1" smtClean="0"/>
              <a:t>remember</a:t>
            </a:r>
            <a:r>
              <a:rPr lang="es-ES_tradnl" dirty="0" smtClean="0"/>
              <a:t>.  </a:t>
            </a:r>
            <a:r>
              <a:rPr lang="es-ES_tradnl" dirty="0" err="1" smtClean="0"/>
              <a:t>On</a:t>
            </a:r>
            <a:r>
              <a:rPr lang="es-ES_tradnl" dirty="0" smtClean="0"/>
              <a:t> </a:t>
            </a:r>
            <a:r>
              <a:rPr lang="es-ES_tradnl" dirty="0" err="1" smtClean="0"/>
              <a:t>the</a:t>
            </a:r>
            <a:r>
              <a:rPr lang="es-ES_tradnl" dirty="0" smtClean="0"/>
              <a:t> </a:t>
            </a:r>
            <a:r>
              <a:rPr lang="es-ES_tradnl" dirty="0" err="1" smtClean="0"/>
              <a:t>next</a:t>
            </a:r>
            <a:r>
              <a:rPr lang="es-ES_tradnl" dirty="0" smtClean="0"/>
              <a:t> </a:t>
            </a:r>
            <a:r>
              <a:rPr lang="es-ES_tradnl" dirty="0" err="1" smtClean="0"/>
              <a:t>slide</a:t>
            </a:r>
            <a:r>
              <a:rPr lang="es-ES_tradnl" dirty="0" smtClean="0"/>
              <a:t> are </a:t>
            </a:r>
            <a:r>
              <a:rPr lang="es-ES_tradnl" dirty="0" err="1" smtClean="0"/>
              <a:t>the</a:t>
            </a:r>
            <a:r>
              <a:rPr lang="es-ES_tradnl" dirty="0" smtClean="0"/>
              <a:t> 12 </a:t>
            </a:r>
            <a:r>
              <a:rPr lang="es-ES_tradnl" dirty="0" err="1" smtClean="0"/>
              <a:t>words</a:t>
            </a:r>
            <a:r>
              <a:rPr lang="es-ES_tradnl" dirty="0" smtClean="0"/>
              <a:t> </a:t>
            </a:r>
            <a:r>
              <a:rPr lang="es-ES_tradnl" dirty="0" err="1" smtClean="0"/>
              <a:t>they</a:t>
            </a:r>
            <a:r>
              <a:rPr lang="es-ES_tradnl" dirty="0" smtClean="0"/>
              <a:t> </a:t>
            </a:r>
            <a:r>
              <a:rPr lang="es-ES_tradnl" dirty="0" err="1" smtClean="0"/>
              <a:t>had</a:t>
            </a:r>
            <a:r>
              <a:rPr lang="es-ES_tradnl" dirty="0" smtClean="0"/>
              <a:t> as </a:t>
            </a:r>
            <a:r>
              <a:rPr lang="es-ES_tradnl" dirty="0" err="1" smtClean="0"/>
              <a:t>flashcards</a:t>
            </a:r>
            <a:r>
              <a:rPr lang="es-ES_tradnl" dirty="0" smtClean="0"/>
              <a:t> </a:t>
            </a:r>
            <a:r>
              <a:rPr lang="es-ES_tradnl" dirty="0" err="1" smtClean="0"/>
              <a:t>from</a:t>
            </a:r>
            <a:r>
              <a:rPr lang="es-ES_tradnl" dirty="0" smtClean="0"/>
              <a:t> </a:t>
            </a:r>
            <a:r>
              <a:rPr lang="es-ES_tradnl" dirty="0" err="1" smtClean="0"/>
              <a:t>the</a:t>
            </a:r>
            <a:r>
              <a:rPr lang="es-ES_tradnl" dirty="0" smtClean="0"/>
              <a:t> </a:t>
            </a:r>
            <a:r>
              <a:rPr lang="es-ES_tradnl" dirty="0" err="1" smtClean="0"/>
              <a:t>previous</a:t>
            </a:r>
            <a:r>
              <a:rPr lang="es-ES_tradnl" dirty="0" smtClean="0"/>
              <a:t> </a:t>
            </a:r>
            <a:r>
              <a:rPr lang="es-ES_tradnl" dirty="0" err="1" smtClean="0"/>
              <a:t>lesson</a:t>
            </a:r>
            <a:r>
              <a:rPr lang="es-ES_tradnl" dirty="0" smtClean="0"/>
              <a:t>.</a:t>
            </a:r>
            <a:endParaRPr lang="en-US" dirty="0" smtClean="0"/>
          </a:p>
          <a:p>
            <a:pPr>
              <a:spcBef>
                <a:spcPct val="0"/>
              </a:spcBef>
            </a:pPr>
            <a:r>
              <a:rPr lang="es-ES_tradnl" u="sng" dirty="0" smtClean="0">
                <a:hlinkClick r:id="rId3"/>
              </a:rPr>
              <a:t>http://www.supercoloring.com/wp-content/main/2010_04/dia-de-los-muertos-coloring-page.jpg</a:t>
            </a:r>
            <a:r>
              <a:rPr lang="es-ES_tradnl" dirty="0" smtClean="0"/>
              <a:t> </a:t>
            </a:r>
            <a:br>
              <a:rPr lang="es-ES_tradnl" dirty="0" smtClean="0"/>
            </a:br>
            <a:r>
              <a:rPr lang="es-ES_tradnl" u="sng" dirty="0" smtClean="0">
                <a:hlinkClick r:id="rId4"/>
              </a:rPr>
              <a:t>http://justmithoughts.files.wordpress.com/2010/10/dia_de_los_muertos_l.jpg</a:t>
            </a:r>
            <a:r>
              <a:rPr lang="es-ES_tradnl" dirty="0" smtClean="0"/>
              <a:t> </a:t>
            </a:r>
            <a:endParaRPr lang="en-US" dirty="0" smtClean="0"/>
          </a:p>
          <a:p>
            <a:pPr>
              <a:spcBef>
                <a:spcPct val="0"/>
              </a:spcBef>
            </a:pPr>
            <a:endParaRPr lang="en-US" dirty="0"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7ADD47D-14C6-496C-B34A-01DBC67B3EAD}" type="slidenum">
              <a:rPr lang="en-US"/>
              <a:pPr fontAlgn="base">
                <a:spcBef>
                  <a:spcPct val="0"/>
                </a:spcBef>
                <a:spcAft>
                  <a:spcPct val="0"/>
                </a:spcAft>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0DEDBB3-3066-4EC0-B3C2-5804AD170148}" type="slidenum">
              <a:rPr lang="en-US"/>
              <a:pPr fontAlgn="base">
                <a:spcBef>
                  <a:spcPct val="0"/>
                </a:spcBef>
                <a:spcAft>
                  <a:spcPct val="0"/>
                </a:spcAft>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GB" dirty="0" smtClean="0"/>
              <a:t>This is a potted revision of the main elements of the festival with gap-fill text.  Students could do this on mini whiteboards or orally.</a:t>
            </a:r>
            <a:endParaRPr lang="en-US" dirty="0" smtClean="0"/>
          </a:p>
          <a:p>
            <a:pPr fontAlgn="auto">
              <a:spcBef>
                <a:spcPts val="0"/>
              </a:spcBef>
              <a:spcAft>
                <a:spcPts val="0"/>
              </a:spcAft>
              <a:defRPr/>
            </a:pPr>
            <a:endParaRPr lang="en-US" dirty="0" smtClean="0"/>
          </a:p>
          <a:p>
            <a:pPr fontAlgn="auto">
              <a:spcBef>
                <a:spcPts val="0"/>
              </a:spcBef>
              <a:spcAft>
                <a:spcPts val="0"/>
              </a:spcAft>
              <a:defRPr/>
            </a:pPr>
            <a:r>
              <a:rPr lang="en-US" dirty="0" smtClean="0"/>
              <a:t>http://www.google.co.uk/imgres?imgurl=http://www.houstonculture.org/mexico/eloisa.jpg&amp;imgrefurl=http://www.houstonculture.org/mexico/mexphotob.html&amp;usg=__wJ2oOXvTyTAIYsZkagEYnqeIQE8=&amp;h=535&amp;w=360&amp;sz=176&amp;hl=en&amp;start=314&amp;zoom=1&amp;tbnid=Ujr9RkKBbY2BcM:&amp;tbnh=163&amp;tbnw=125&amp;ei=OHBNTZCmHN-G4ga8k5inCQ&amp;prev=/images%3Fq%3Del%2Bdia%2Bde%2Blos%2Bmuertos%26um%3D1%26hl%3Den%26client%3Dfirefox-a%26sa%3DN%26rls%3Dorg.mozilla:en-US:official%26biw%3D1024%26bih%3D578%26tbs%3Disch:11%2C8854&amp;um=1&amp;itbs=1&amp;iact=hc&amp;vpx=421&amp;vpy=146&amp;dur=661&amp;hovh=227&amp;hovw=152&amp;tx=74&amp;ty=142&amp;oei=I3BNTZfqPMa1hAe9mbmtDg&amp;esq=6&amp;page=20&amp;ndsp=16&amp;ved=1t:429,r:6,s:314&amp;biw=1024&amp;bih=578 (</a:t>
            </a:r>
            <a:r>
              <a:rPr lang="en-US" dirty="0" err="1" smtClean="0"/>
              <a:t>visitar</a:t>
            </a:r>
            <a:r>
              <a:rPr lang="en-US" dirty="0" smtClean="0"/>
              <a:t> los </a:t>
            </a:r>
            <a:r>
              <a:rPr lang="en-US" dirty="0" err="1" smtClean="0"/>
              <a:t>cementerios</a:t>
            </a:r>
            <a:r>
              <a:rPr lang="en-US" dirty="0" smtClean="0"/>
              <a:t>)</a:t>
            </a:r>
          </a:p>
          <a:p>
            <a:pPr fontAlgn="auto">
              <a:spcBef>
                <a:spcPts val="0"/>
              </a:spcBef>
              <a:spcAft>
                <a:spcPts val="0"/>
              </a:spcAft>
              <a:defRPr/>
            </a:pPr>
            <a:r>
              <a:rPr lang="en-US" dirty="0" smtClean="0"/>
              <a:t>http://www.houstonculture.org/mexico/photod.html</a:t>
            </a:r>
          </a:p>
          <a:p>
            <a:pPr fontAlgn="auto">
              <a:spcBef>
                <a:spcPts val="0"/>
              </a:spcBef>
              <a:spcAft>
                <a:spcPts val="0"/>
              </a:spcAft>
              <a:defRPr/>
            </a:pPr>
            <a:r>
              <a:rPr lang="en-US" dirty="0" smtClean="0"/>
              <a:t>http://www.google.co.uk/imgres?imgurl=http://caleyelguero.files.wordpress.com/2008/11/unam-dia-de-los-muertos-030.jpg&amp;imgrefurl=http://caleyelguero.wordpress.com/tag/dia-de-los-muertos/&amp;usg=__uQ5WReyZkDQ0opJcNNPpd_U_8WI=&amp;h=2448&amp;w=3264&amp;sz=1800&amp;hl=en&amp;start=131&amp;zoom=1&amp;tbnid=ZcfZJgBOD4ayKM:&amp;tbnh=109&amp;tbnw=153&amp;ei=qW5NTe3hJMXk4AakqqSoCQ&amp;prev=/images%3Fq%3Del%2Bdia%2Bde%2Blos%2Bmuertos%26um%3D1%26hl%3Den%26client%3Dfirefox-a%26sa%3DN%26rls%3Dorg.mozilla:en-US:official%26biw%3D1024%26bih%3D578%26tbs%3Disch:10%2C3694&amp;um=1&amp;itbs=1&amp;iact=rc&amp;dur=555&amp;oei=U25NTb28McawhQfe85i7Dg&amp;esq=9&amp;page=9&amp;ndsp=18&amp;ved=1t:429,r:9,s:131&amp;tx=68&amp;ty=87&amp;biw=1024&amp;bih=578 (Pan de </a:t>
            </a:r>
            <a:r>
              <a:rPr lang="en-US" dirty="0" err="1" smtClean="0"/>
              <a:t>muertos</a:t>
            </a:r>
            <a:r>
              <a:rPr lang="en-US" dirty="0" smtClean="0"/>
              <a:t>)</a:t>
            </a:r>
          </a:p>
          <a:p>
            <a:pPr fontAlgn="auto">
              <a:spcBef>
                <a:spcPts val="0"/>
              </a:spcBef>
              <a:spcAft>
                <a:spcPts val="0"/>
              </a:spcAft>
              <a:defRPr/>
            </a:pPr>
            <a:r>
              <a:rPr lang="en-US" dirty="0" smtClean="0"/>
              <a:t>http://www.google.co.uk/imgres?imgurl=http://www.craftychica.com/blogs/projects/uploaded_images/whchocskulls-718798.jpg&amp;imgrefurl=http://www.craftychica.com/blogs/projects/2005/10/crafty-chica-podcast-4-dia-de-los.php&amp;usg=___hblWp_Rk0mRkqeHRdelMaEvfmo=&amp;h=945&amp;w=1024&amp;sz=223&amp;hl=en&amp;start=101&amp;zoom=1&amp;tbnid=pbQZYlfKX0-1UM:&amp;tbnh=132&amp;tbnw=125&amp;ei=yXZNTdi5J-OJ4Aa59tSnCQ&amp;prev=/images%3Fq%3Del%2Bdia%2Bde%2Blos%2Bmuertos%26um%3D1%26hl%3Den%26client%3Dfirefox-a%26sa%3DN%26rls%3Dorg.mozilla:en-US:official%26biw%3D1024%26bih%3D578%26tbs%3Disch:10%2C2574&amp;um=1&amp;itbs=1&amp;iact=hc&amp;vpx=390&amp;vpy=255&amp;dur=24&amp;hovh=216&amp;hovw=234&amp;tx=108&amp;ty=167&amp;oei=pnZNTfnUGoK4hAf54eS1Dg&amp;esq=7&amp;page=7&amp;ndsp=18&amp;ved=1t:429,r:2,s:101&amp;biw=1024&amp;bih=578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A99A3B9-6D23-439A-9BED-99E2F69FE4CD}" type="slidenum">
              <a:rPr lang="en-US"/>
              <a:pPr fontAlgn="base">
                <a:spcBef>
                  <a:spcPct val="0"/>
                </a:spcBef>
                <a:spcAft>
                  <a:spcPct val="0"/>
                </a:spcAft>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dirty="0" smtClean="0"/>
              <a:t>There are lots of possibilities for this song, which is all about preparing the altar for the loved one’s return.  The audio is embedded in the CD icon top left.</a:t>
            </a:r>
            <a:br>
              <a:rPr lang="en-GB" dirty="0" smtClean="0"/>
            </a:br>
            <a:r>
              <a:rPr lang="en-GB" dirty="0" smtClean="0"/>
              <a:t>For middle and lower ability groups, here are 2 suggestions:</a:t>
            </a:r>
            <a:br>
              <a:rPr lang="en-GB" dirty="0" smtClean="0"/>
            </a:br>
            <a:r>
              <a:rPr lang="en-GB" dirty="0" smtClean="0"/>
              <a:t>1)  Listen and order the text (students can just write down the numbers of the verses in the correct order)</a:t>
            </a:r>
            <a:br>
              <a:rPr lang="en-GB" dirty="0" smtClean="0"/>
            </a:br>
            <a:r>
              <a:rPr lang="en-GB" dirty="0" smtClean="0"/>
              <a:t>2)  Listen again and write down any words they understand – there should be quite a few </a:t>
            </a:r>
          </a:p>
          <a:p>
            <a:pPr>
              <a:spcBef>
                <a:spcPct val="0"/>
              </a:spcBef>
            </a:pPr>
            <a:r>
              <a:rPr lang="en-GB" dirty="0" smtClean="0"/>
              <a:t>3) </a:t>
            </a:r>
            <a:r>
              <a:rPr lang="en-GB" baseline="0" dirty="0" smtClean="0"/>
              <a:t> Or they could identify any words that they think refer to thinks that you could put onto an altar for el </a:t>
            </a:r>
            <a:r>
              <a:rPr lang="en-GB" baseline="0" dirty="0" err="1" smtClean="0"/>
              <a:t>dia</a:t>
            </a:r>
            <a:r>
              <a:rPr lang="en-GB" baseline="0" dirty="0" smtClean="0"/>
              <a:t> de los </a:t>
            </a:r>
            <a:r>
              <a:rPr lang="en-GB" baseline="0" dirty="0" err="1" smtClean="0"/>
              <a:t>muertos</a:t>
            </a:r>
            <a:r>
              <a:rPr lang="en-GB" baseline="0" dirty="0" smtClean="0"/>
              <a:t> (this will lead directly into the homework task too)</a:t>
            </a:r>
            <a:endParaRPr lang="en-GB" dirty="0" smtClean="0"/>
          </a:p>
          <a:p>
            <a:pPr>
              <a:spcBef>
                <a:spcPct val="0"/>
              </a:spcBef>
            </a:pPr>
            <a:endParaRPr 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0EF5AB9-0F1A-4040-AA83-DC48ED800739}" type="slidenum">
              <a:rPr lang="en-US"/>
              <a:pPr fontAlgn="base">
                <a:spcBef>
                  <a:spcPct val="0"/>
                </a:spcBef>
                <a:spcAft>
                  <a:spcPct val="0"/>
                </a:spcAft>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_tradnl" smtClean="0">
              <a:hlinkClick r:id="rId3"/>
            </a:endParaRPr>
          </a:p>
          <a:p>
            <a:pPr>
              <a:spcBef>
                <a:spcPct val="0"/>
              </a:spcBef>
            </a:pPr>
            <a:endParaRPr lang="es-ES_tradnl" smtClean="0">
              <a:hlinkClick r:id="rId3"/>
            </a:endParaRPr>
          </a:p>
          <a:p>
            <a:pPr>
              <a:spcBef>
                <a:spcPct val="0"/>
              </a:spcBef>
            </a:pPr>
            <a:r>
              <a:rPr lang="es-ES_tradnl" u="sng" smtClean="0">
                <a:hlinkClick r:id="rId3"/>
              </a:rPr>
              <a:t>http://lh3.ggpht.com/_yfzu44bMrxU/SuYa8gTWe7I/AAAAAAAADjI/WgYLjbA8HVA/altar%20de%20muertos%20para%20colorear.jpg</a:t>
            </a:r>
            <a:r>
              <a:rPr lang="es-ES_tradnl" smtClean="0"/>
              <a:t>  - altar</a:t>
            </a:r>
            <a:endParaRPr lang="en-US" smtClean="0"/>
          </a:p>
          <a:p>
            <a:pPr>
              <a:spcBef>
                <a:spcPct val="0"/>
              </a:spcBef>
            </a:pPr>
            <a:r>
              <a:rPr lang="es-ES_tradnl" u="sng" smtClean="0">
                <a:hlinkClick r:id="rId4"/>
              </a:rPr>
              <a:t>http://educpreescolar.blogspot.com/2009/10/altar-de-muertos.html</a:t>
            </a:r>
            <a:r>
              <a:rPr lang="es-ES_tradnl" smtClean="0"/>
              <a:t>  - altar</a:t>
            </a:r>
          </a:p>
          <a:p>
            <a:pPr>
              <a:spcBef>
                <a:spcPct val="0"/>
              </a:spcBef>
            </a:pPr>
            <a:endParaRPr lang="es-ES_tradnl" smtClean="0"/>
          </a:p>
          <a:p>
            <a:pPr>
              <a:spcBef>
                <a:spcPct val="0"/>
              </a:spcBef>
            </a:pPr>
            <a:r>
              <a:rPr lang="es-ES_tradnl" smtClean="0"/>
              <a:t>On this and the following slide are possible stimuli for an activity for middle – lower ability students.  They can either use one of these altars or draw their own to label for display work.  Students should be encouraged, as well as just labelling in Spanish, to write short sentences saying what each item represents.   </a:t>
            </a:r>
            <a:br>
              <a:rPr lang="es-ES_tradnl" smtClean="0"/>
            </a:br>
            <a:r>
              <a:rPr lang="es-ES_tradnl" smtClean="0"/>
              <a:t>The vocabulary/writing frame on the next slide will support this work if necessary.</a:t>
            </a:r>
            <a:endParaRPr lang="en-US" smtClean="0"/>
          </a:p>
          <a:p>
            <a:pPr>
              <a:spcBef>
                <a:spcPct val="0"/>
              </a:spcBef>
            </a:pPr>
            <a:endParaRPr 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9152350-DACF-4409-8D3D-EAD579AC0053}" type="slidenum">
              <a:rPr lang="en-US"/>
              <a:pPr fontAlgn="base">
                <a:spcBef>
                  <a:spcPct val="0"/>
                </a:spcBef>
                <a:spcAft>
                  <a:spcPct val="0"/>
                </a:spcAft>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dirty="0" smtClean="0"/>
              <a:t>This will become a homework activity.  Using this writing frame, students should label/annotate the altar (or they can draw</a:t>
            </a:r>
            <a:r>
              <a:rPr lang="en-GB" baseline="0" dirty="0" smtClean="0"/>
              <a:t> their own) and colour it.  </a:t>
            </a:r>
            <a:r>
              <a:rPr lang="en-GB" dirty="0" smtClean="0"/>
              <a:t>Results should make a really</a:t>
            </a:r>
            <a:r>
              <a:rPr lang="en-GB" baseline="0" dirty="0" smtClean="0"/>
              <a:t> good </a:t>
            </a:r>
            <a:r>
              <a:rPr lang="en-GB" dirty="0" smtClean="0"/>
              <a:t>display.</a:t>
            </a:r>
            <a:endParaRPr 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11A970B-6590-4C26-9B3D-0F71D631853C}"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2178BC6-674D-4D98-8659-C57130B4E72D}" type="datetimeFigureOut">
              <a:rPr lang="en-US"/>
              <a:pPr>
                <a:defRPr/>
              </a:pPr>
              <a:t>7/19/2011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DBB37F-899F-4BBB-9D36-CB8398931935}" type="slidenum">
              <a:rPr lang="en-US"/>
              <a:pPr>
                <a:defRPr/>
              </a:pPr>
              <a:t>‹#›</a:t>
            </a:fld>
            <a:endParaRPr lang="en-US"/>
          </a:p>
        </p:txBody>
      </p:sp>
    </p:spTree>
    <p:extLst>
      <p:ext uri="{BB962C8B-B14F-4D97-AF65-F5344CB8AC3E}">
        <p14:creationId xmlns:p14="http://schemas.microsoft.com/office/powerpoint/2010/main" val="172533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919C87-40E3-44F9-BA11-4A9298C905A4}" type="datetimeFigureOut">
              <a:rPr lang="en-US"/>
              <a:pPr>
                <a:defRPr/>
              </a:pPr>
              <a:t>7/19/2011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388705-B0A9-45CF-A777-4CA210F9594D}" type="slidenum">
              <a:rPr lang="en-US"/>
              <a:pPr>
                <a:defRPr/>
              </a:pPr>
              <a:t>‹#›</a:t>
            </a:fld>
            <a:endParaRPr lang="en-US"/>
          </a:p>
        </p:txBody>
      </p:sp>
    </p:spTree>
    <p:extLst>
      <p:ext uri="{BB962C8B-B14F-4D97-AF65-F5344CB8AC3E}">
        <p14:creationId xmlns:p14="http://schemas.microsoft.com/office/powerpoint/2010/main" val="2191746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556E9A-D865-4E6F-8AFA-32514CAECC4A}" type="datetimeFigureOut">
              <a:rPr lang="en-US"/>
              <a:pPr>
                <a:defRPr/>
              </a:pPr>
              <a:t>7/19/2011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66D3D7-6BAB-4694-9927-6D4A4280A674}" type="slidenum">
              <a:rPr lang="en-US"/>
              <a:pPr>
                <a:defRPr/>
              </a:pPr>
              <a:t>‹#›</a:t>
            </a:fld>
            <a:endParaRPr lang="en-US"/>
          </a:p>
        </p:txBody>
      </p:sp>
    </p:spTree>
    <p:extLst>
      <p:ext uri="{BB962C8B-B14F-4D97-AF65-F5344CB8AC3E}">
        <p14:creationId xmlns:p14="http://schemas.microsoft.com/office/powerpoint/2010/main" val="89652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9603319-8F2A-4C9E-93C9-59B4D2B61E51}" type="datetimeFigureOut">
              <a:rPr lang="en-US"/>
              <a:pPr>
                <a:defRPr/>
              </a:pPr>
              <a:t>7/19/2011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88158F-F430-43EA-9678-ADE69DFEDC1F}" type="slidenum">
              <a:rPr lang="en-US"/>
              <a:pPr>
                <a:defRPr/>
              </a:pPr>
              <a:t>‹#›</a:t>
            </a:fld>
            <a:endParaRPr lang="en-US"/>
          </a:p>
        </p:txBody>
      </p:sp>
    </p:spTree>
    <p:extLst>
      <p:ext uri="{BB962C8B-B14F-4D97-AF65-F5344CB8AC3E}">
        <p14:creationId xmlns:p14="http://schemas.microsoft.com/office/powerpoint/2010/main" val="1328858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2BDEDCA-5CD9-43C3-B4D5-C019B953E8DD}" type="datetimeFigureOut">
              <a:rPr lang="en-US"/>
              <a:pPr>
                <a:defRPr/>
              </a:pPr>
              <a:t>7/19/2011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F6A37-1437-4CAC-8BD0-F66F19D3051A}" type="slidenum">
              <a:rPr lang="en-US"/>
              <a:pPr>
                <a:defRPr/>
              </a:pPr>
              <a:t>‹#›</a:t>
            </a:fld>
            <a:endParaRPr lang="en-US"/>
          </a:p>
        </p:txBody>
      </p:sp>
    </p:spTree>
    <p:extLst>
      <p:ext uri="{BB962C8B-B14F-4D97-AF65-F5344CB8AC3E}">
        <p14:creationId xmlns:p14="http://schemas.microsoft.com/office/powerpoint/2010/main" val="3515177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FB67BF8-A0FC-4CF7-8FF9-0CDBD8728670}" type="datetimeFigureOut">
              <a:rPr lang="en-US"/>
              <a:pPr>
                <a:defRPr/>
              </a:pPr>
              <a:t>7/19/2011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6EACD3-4665-4AC1-92F9-3B8D8F388938}" type="slidenum">
              <a:rPr lang="en-US"/>
              <a:pPr>
                <a:defRPr/>
              </a:pPr>
              <a:t>‹#›</a:t>
            </a:fld>
            <a:endParaRPr lang="en-US"/>
          </a:p>
        </p:txBody>
      </p:sp>
    </p:spTree>
    <p:extLst>
      <p:ext uri="{BB962C8B-B14F-4D97-AF65-F5344CB8AC3E}">
        <p14:creationId xmlns:p14="http://schemas.microsoft.com/office/powerpoint/2010/main" val="17924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974C869-86AC-44FD-A586-439ABA46BA89}" type="datetimeFigureOut">
              <a:rPr lang="en-US"/>
              <a:pPr>
                <a:defRPr/>
              </a:pPr>
              <a:t>7/19/2011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02A64B-F94F-4F13-BD3D-663654A77239}" type="slidenum">
              <a:rPr lang="en-US"/>
              <a:pPr>
                <a:defRPr/>
              </a:pPr>
              <a:t>‹#›</a:t>
            </a:fld>
            <a:endParaRPr lang="en-US"/>
          </a:p>
        </p:txBody>
      </p:sp>
    </p:spTree>
    <p:extLst>
      <p:ext uri="{BB962C8B-B14F-4D97-AF65-F5344CB8AC3E}">
        <p14:creationId xmlns:p14="http://schemas.microsoft.com/office/powerpoint/2010/main" val="306850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B922E00-0D56-4E94-8038-893778AB1BFC}" type="datetimeFigureOut">
              <a:rPr lang="en-US"/>
              <a:pPr>
                <a:defRPr/>
              </a:pPr>
              <a:t>7/19/2011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CB345F3-F78A-4A8E-986F-74997B046E45}" type="slidenum">
              <a:rPr lang="en-US"/>
              <a:pPr>
                <a:defRPr/>
              </a:pPr>
              <a:t>‹#›</a:t>
            </a:fld>
            <a:endParaRPr lang="en-US"/>
          </a:p>
        </p:txBody>
      </p:sp>
    </p:spTree>
    <p:extLst>
      <p:ext uri="{BB962C8B-B14F-4D97-AF65-F5344CB8AC3E}">
        <p14:creationId xmlns:p14="http://schemas.microsoft.com/office/powerpoint/2010/main" val="37271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13DCD0-00DC-4CAF-BD6B-B1804DB0D2FF}" type="datetimeFigureOut">
              <a:rPr lang="en-US"/>
              <a:pPr>
                <a:defRPr/>
              </a:pPr>
              <a:t>7/19/2011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1F3E658-5C33-47E3-A279-22E635701D09}" type="slidenum">
              <a:rPr lang="en-US"/>
              <a:pPr>
                <a:defRPr/>
              </a:pPr>
              <a:t>‹#›</a:t>
            </a:fld>
            <a:endParaRPr lang="en-US"/>
          </a:p>
        </p:txBody>
      </p:sp>
    </p:spTree>
    <p:extLst>
      <p:ext uri="{BB962C8B-B14F-4D97-AF65-F5344CB8AC3E}">
        <p14:creationId xmlns:p14="http://schemas.microsoft.com/office/powerpoint/2010/main" val="36832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A063AE6-0DD2-45F6-82F0-1ADA08FD57B2}" type="datetimeFigureOut">
              <a:rPr lang="en-US"/>
              <a:pPr>
                <a:defRPr/>
              </a:pPr>
              <a:t>7/19/2011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5ACF1B-5F19-44BF-BB67-2138DBCC0F75}" type="slidenum">
              <a:rPr lang="en-US"/>
              <a:pPr>
                <a:defRPr/>
              </a:pPr>
              <a:t>‹#›</a:t>
            </a:fld>
            <a:endParaRPr lang="en-US"/>
          </a:p>
        </p:txBody>
      </p:sp>
    </p:spTree>
    <p:extLst>
      <p:ext uri="{BB962C8B-B14F-4D97-AF65-F5344CB8AC3E}">
        <p14:creationId xmlns:p14="http://schemas.microsoft.com/office/powerpoint/2010/main" val="291588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27ABE4-FCD4-4B8A-983A-47291AF03472}" type="datetimeFigureOut">
              <a:rPr lang="en-US"/>
              <a:pPr>
                <a:defRPr/>
              </a:pPr>
              <a:t>7/19/2011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551F2B-6FB9-4F8F-9631-9725D749B19B}" type="slidenum">
              <a:rPr lang="en-US"/>
              <a:pPr>
                <a:defRPr/>
              </a:pPr>
              <a:t>‹#›</a:t>
            </a:fld>
            <a:endParaRPr lang="en-US"/>
          </a:p>
        </p:txBody>
      </p:sp>
    </p:spTree>
    <p:extLst>
      <p:ext uri="{BB962C8B-B14F-4D97-AF65-F5344CB8AC3E}">
        <p14:creationId xmlns:p14="http://schemas.microsoft.com/office/powerpoint/2010/main" val="1131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E18FD2C-3BFD-4D18-9F70-291365C1D93A}" type="datetimeFigureOut">
              <a:rPr lang="en-US"/>
              <a:pPr>
                <a:defRPr/>
              </a:pPr>
              <a:t>7/19/2011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B55D05B-34A5-4064-B192-1F1ED39342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ia-de-los-muertos-coloring-page.jpg">
            <a:hlinkClick r:id="" action="ppaction://noaction">
              <a:snd r:embed="rId3" name="PedroGuerra_Ofrenda_Short.wav"/>
            </a:hlinkClick>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29500" y="4286250"/>
            <a:ext cx="137477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ia_de_los_muertos_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1863"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dia-de-los-muertos-coloring-page.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 y="357188"/>
            <a:ext cx="1374775"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365104"/>
            <a:ext cx="7920880" cy="1569660"/>
          </a:xfrm>
          <a:prstGeom prst="rect">
            <a:avLst/>
          </a:prstGeom>
          <a:noFill/>
        </p:spPr>
        <p:txBody>
          <a:bodyPr wrap="square" rtlCol="0">
            <a:spAutoFit/>
          </a:bodyPr>
          <a:lstStyle/>
          <a:p>
            <a:r>
              <a:rPr lang="en-GB" sz="2400" dirty="0" err="1" smtClean="0">
                <a:latin typeface="+mn-lt"/>
              </a:rPr>
              <a:t>Objetivos</a:t>
            </a:r>
            <a:r>
              <a:rPr lang="en-GB" sz="2400" dirty="0" smtClean="0">
                <a:latin typeface="+mn-lt"/>
              </a:rPr>
              <a:t>:</a:t>
            </a:r>
            <a:br>
              <a:rPr lang="en-GB" sz="2400" dirty="0" smtClean="0">
                <a:latin typeface="+mn-lt"/>
              </a:rPr>
            </a:br>
            <a:endParaRPr lang="en-GB" sz="2400" dirty="0" smtClean="0">
              <a:latin typeface="+mn-lt"/>
            </a:endParaRPr>
          </a:p>
          <a:p>
            <a:pPr marL="285750" indent="-285750">
              <a:buFont typeface="Wingdings" pitchFamily="2" charset="2"/>
              <a:buChar char="§"/>
            </a:pPr>
            <a:r>
              <a:rPr lang="en-GB" sz="2400" dirty="0" err="1" smtClean="0">
                <a:latin typeface="+mn-lt"/>
              </a:rPr>
              <a:t>Aprender</a:t>
            </a:r>
            <a:r>
              <a:rPr lang="en-GB" sz="2400" dirty="0" smtClean="0">
                <a:latin typeface="+mn-lt"/>
              </a:rPr>
              <a:t> </a:t>
            </a:r>
            <a:r>
              <a:rPr lang="en-GB" sz="2400" dirty="0" err="1" smtClean="0">
                <a:latin typeface="+mn-lt"/>
              </a:rPr>
              <a:t>sobre</a:t>
            </a:r>
            <a:r>
              <a:rPr lang="en-GB" sz="2400" dirty="0" smtClean="0">
                <a:latin typeface="+mn-lt"/>
              </a:rPr>
              <a:t> un </a:t>
            </a:r>
            <a:r>
              <a:rPr lang="en-GB" sz="2400" dirty="0" err="1" smtClean="0">
                <a:latin typeface="+mn-lt"/>
              </a:rPr>
              <a:t>aspecto</a:t>
            </a:r>
            <a:r>
              <a:rPr lang="en-GB" sz="2400" dirty="0" smtClean="0">
                <a:latin typeface="+mn-lt"/>
              </a:rPr>
              <a:t> cultural de </a:t>
            </a:r>
            <a:r>
              <a:rPr lang="en-GB" sz="2400" dirty="0" err="1" smtClean="0">
                <a:latin typeface="+mn-lt"/>
              </a:rPr>
              <a:t>otro</a:t>
            </a:r>
            <a:r>
              <a:rPr lang="en-GB" sz="2400" dirty="0" smtClean="0">
                <a:latin typeface="+mn-lt"/>
              </a:rPr>
              <a:t> </a:t>
            </a:r>
            <a:r>
              <a:rPr lang="en-GB" sz="2400" dirty="0" err="1" smtClean="0">
                <a:latin typeface="+mn-lt"/>
              </a:rPr>
              <a:t>país</a:t>
            </a:r>
            <a:endParaRPr lang="en-GB" sz="2400" dirty="0" smtClean="0">
              <a:latin typeface="+mn-lt"/>
            </a:endParaRPr>
          </a:p>
          <a:p>
            <a:pPr marL="285750" indent="-285750">
              <a:buFont typeface="Wingdings" pitchFamily="2" charset="2"/>
              <a:buChar char="§"/>
            </a:pPr>
            <a:r>
              <a:rPr lang="en-GB" sz="2400" dirty="0" err="1" smtClean="0">
                <a:latin typeface="+mn-lt"/>
              </a:rPr>
              <a:t>Describir</a:t>
            </a:r>
            <a:r>
              <a:rPr lang="en-GB" sz="2400" dirty="0" smtClean="0">
                <a:latin typeface="+mn-lt"/>
              </a:rPr>
              <a:t> el </a:t>
            </a:r>
            <a:r>
              <a:rPr lang="en-GB" sz="2400" dirty="0" err="1" smtClean="0">
                <a:latin typeface="+mn-lt"/>
              </a:rPr>
              <a:t>Día</a:t>
            </a:r>
            <a:r>
              <a:rPr lang="en-GB" sz="2400" dirty="0" smtClean="0">
                <a:latin typeface="+mn-lt"/>
              </a:rPr>
              <a:t> de los </a:t>
            </a:r>
            <a:r>
              <a:rPr lang="en-GB" sz="2400" dirty="0" err="1" smtClean="0">
                <a:latin typeface="+mn-lt"/>
              </a:rPr>
              <a:t>Muertos</a:t>
            </a:r>
            <a:r>
              <a:rPr lang="en-GB" sz="2400" dirty="0" smtClean="0">
                <a:latin typeface="+mn-lt"/>
              </a:rPr>
              <a:t> de forma </a:t>
            </a:r>
            <a:r>
              <a:rPr lang="en-GB" sz="2400" dirty="0" err="1" smtClean="0">
                <a:latin typeface="+mn-lt"/>
              </a:rPr>
              <a:t>escrita</a:t>
            </a:r>
            <a:endParaRPr lang="en-GB" sz="2400" dirty="0">
              <a:latin typeface="+mn-lt"/>
            </a:endParaRPr>
          </a:p>
        </p:txBody>
      </p:sp>
      <p:pic>
        <p:nvPicPr>
          <p:cNvPr id="3" name="Picture 4" descr="dia_de_los_muertos_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04664"/>
            <a:ext cx="3166493" cy="458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072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85750" y="714375"/>
          <a:ext cx="8572500" cy="5786439"/>
        </p:xfrm>
        <a:graphic>
          <a:graphicData uri="http://schemas.openxmlformats.org/drawingml/2006/table">
            <a:tbl>
              <a:tblPr firstRow="1" bandRow="1">
                <a:tableStyleId>{5940675A-B579-460E-94D1-54222C63F5DA}</a:tableStyleId>
              </a:tblPr>
              <a:tblGrid>
                <a:gridCol w="2143125"/>
                <a:gridCol w="2143125"/>
                <a:gridCol w="2143125"/>
                <a:gridCol w="2143125"/>
              </a:tblGrid>
              <a:tr h="1928813">
                <a:tc>
                  <a:txBody>
                    <a:bodyPr/>
                    <a:lstStyle/>
                    <a:p>
                      <a:r>
                        <a:rPr lang="en-GB" sz="2800" b="1" dirty="0" smtClean="0">
                          <a:latin typeface="AntigoniBd" pitchFamily="34" charset="0"/>
                        </a:rPr>
                        <a:t>A</a:t>
                      </a:r>
                      <a:endParaRPr lang="en-US" sz="2800" b="1" dirty="0">
                        <a:latin typeface="AntigoniBd" pitchFamily="34" charset="0"/>
                      </a:endParaRPr>
                    </a:p>
                  </a:txBody>
                  <a:tcPr marL="91439" marR="91439"/>
                </a:tc>
                <a:tc>
                  <a:txBody>
                    <a:bodyPr/>
                    <a:lstStyle/>
                    <a:p>
                      <a:r>
                        <a:rPr lang="en-GB" sz="2800" b="1" dirty="0" smtClean="0">
                          <a:latin typeface="AntigoniBd" pitchFamily="34" charset="0"/>
                        </a:rPr>
                        <a:t>B</a:t>
                      </a:r>
                      <a:endParaRPr lang="en-US" sz="2800" b="1" dirty="0">
                        <a:latin typeface="AntigoniBd" pitchFamily="34" charset="0"/>
                      </a:endParaRPr>
                    </a:p>
                  </a:txBody>
                  <a:tcPr marL="91439" marR="91439"/>
                </a:tc>
                <a:tc>
                  <a:txBody>
                    <a:bodyPr/>
                    <a:lstStyle/>
                    <a:p>
                      <a:r>
                        <a:rPr lang="en-GB" sz="2800" b="1" dirty="0" smtClean="0">
                          <a:latin typeface="AntigoniBd" pitchFamily="34" charset="0"/>
                        </a:rPr>
                        <a:t>C</a:t>
                      </a:r>
                      <a:endParaRPr lang="en-US" sz="2800" b="1" dirty="0">
                        <a:latin typeface="AntigoniBd" pitchFamily="34" charset="0"/>
                      </a:endParaRPr>
                    </a:p>
                  </a:txBody>
                  <a:tcPr marL="91439" marR="91439"/>
                </a:tc>
                <a:tc>
                  <a:txBody>
                    <a:bodyPr/>
                    <a:lstStyle/>
                    <a:p>
                      <a:r>
                        <a:rPr lang="en-GB" sz="2800" b="1" dirty="0" smtClean="0">
                          <a:latin typeface="AntigoniBd" pitchFamily="34" charset="0"/>
                        </a:rPr>
                        <a:t>D</a:t>
                      </a:r>
                      <a:endParaRPr lang="en-US" sz="2800" b="1" dirty="0">
                        <a:latin typeface="AntigoniBd" pitchFamily="34" charset="0"/>
                      </a:endParaRPr>
                    </a:p>
                  </a:txBody>
                  <a:tcPr marL="91439" marR="91439"/>
                </a:tc>
              </a:tr>
              <a:tr h="1928813">
                <a:tc>
                  <a:txBody>
                    <a:bodyPr/>
                    <a:lstStyle/>
                    <a:p>
                      <a:r>
                        <a:rPr lang="en-GB" sz="2800" b="1" dirty="0" smtClean="0">
                          <a:latin typeface="AntigoniBd" pitchFamily="34" charset="0"/>
                        </a:rPr>
                        <a:t>E</a:t>
                      </a:r>
                      <a:endParaRPr lang="en-US" sz="2800" b="1" dirty="0">
                        <a:latin typeface="AntigoniBd" pitchFamily="34" charset="0"/>
                      </a:endParaRPr>
                    </a:p>
                  </a:txBody>
                  <a:tcPr marL="91439" marR="91439"/>
                </a:tc>
                <a:tc>
                  <a:txBody>
                    <a:bodyPr/>
                    <a:lstStyle/>
                    <a:p>
                      <a:r>
                        <a:rPr lang="en-GB" sz="2800" b="1" dirty="0" smtClean="0">
                          <a:latin typeface="AntigoniBd" pitchFamily="34" charset="0"/>
                        </a:rPr>
                        <a:t>F</a:t>
                      </a:r>
                      <a:endParaRPr lang="en-US" sz="2800" b="1" dirty="0">
                        <a:latin typeface="AntigoniBd" pitchFamily="34" charset="0"/>
                      </a:endParaRPr>
                    </a:p>
                  </a:txBody>
                  <a:tcPr marL="91439" marR="91439"/>
                </a:tc>
                <a:tc>
                  <a:txBody>
                    <a:bodyPr/>
                    <a:lstStyle/>
                    <a:p>
                      <a:r>
                        <a:rPr lang="en-GB" sz="2800" b="1" dirty="0" smtClean="0">
                          <a:latin typeface="AntigoniBd" pitchFamily="34" charset="0"/>
                        </a:rPr>
                        <a:t>G</a:t>
                      </a:r>
                      <a:endParaRPr lang="en-US" sz="2800" b="1" dirty="0">
                        <a:latin typeface="AntigoniBd" pitchFamily="34" charset="0"/>
                      </a:endParaRPr>
                    </a:p>
                  </a:txBody>
                  <a:tcPr marL="91439" marR="91439"/>
                </a:tc>
                <a:tc>
                  <a:txBody>
                    <a:bodyPr/>
                    <a:lstStyle/>
                    <a:p>
                      <a:r>
                        <a:rPr lang="en-GB" sz="2800" b="1" dirty="0" smtClean="0">
                          <a:latin typeface="AntigoniBd" pitchFamily="34" charset="0"/>
                        </a:rPr>
                        <a:t>H</a:t>
                      </a:r>
                      <a:endParaRPr lang="en-US" sz="2800" b="1" dirty="0">
                        <a:latin typeface="AntigoniBd" pitchFamily="34" charset="0"/>
                      </a:endParaRPr>
                    </a:p>
                  </a:txBody>
                  <a:tcPr marL="91439" marR="91439"/>
                </a:tc>
              </a:tr>
              <a:tr h="1928813">
                <a:tc>
                  <a:txBody>
                    <a:bodyPr/>
                    <a:lstStyle/>
                    <a:p>
                      <a:r>
                        <a:rPr lang="en-GB" sz="2800" b="1" dirty="0" smtClean="0">
                          <a:latin typeface="AntigoniBd" pitchFamily="34" charset="0"/>
                        </a:rPr>
                        <a:t>I</a:t>
                      </a:r>
                      <a:endParaRPr lang="en-US" sz="2800" b="1" dirty="0">
                        <a:latin typeface="AntigoniBd" pitchFamily="34" charset="0"/>
                      </a:endParaRPr>
                    </a:p>
                  </a:txBody>
                  <a:tcPr marL="91439" marR="91439"/>
                </a:tc>
                <a:tc>
                  <a:txBody>
                    <a:bodyPr/>
                    <a:lstStyle/>
                    <a:p>
                      <a:r>
                        <a:rPr lang="en-GB" sz="2800" b="1" dirty="0" smtClean="0">
                          <a:latin typeface="AntigoniBd" pitchFamily="34" charset="0"/>
                        </a:rPr>
                        <a:t>J</a:t>
                      </a:r>
                      <a:endParaRPr lang="en-US" sz="2800" b="1" dirty="0">
                        <a:latin typeface="AntigoniBd" pitchFamily="34" charset="0"/>
                      </a:endParaRPr>
                    </a:p>
                  </a:txBody>
                  <a:tcPr marL="91439" marR="91439"/>
                </a:tc>
                <a:tc>
                  <a:txBody>
                    <a:bodyPr/>
                    <a:lstStyle/>
                    <a:p>
                      <a:r>
                        <a:rPr lang="en-GB" sz="2800" b="1" dirty="0" smtClean="0">
                          <a:latin typeface="AntigoniBd" pitchFamily="34" charset="0"/>
                        </a:rPr>
                        <a:t>K</a:t>
                      </a:r>
                      <a:endParaRPr lang="en-US" sz="2800" b="1" dirty="0">
                        <a:latin typeface="AntigoniBd" pitchFamily="34" charset="0"/>
                      </a:endParaRPr>
                    </a:p>
                  </a:txBody>
                  <a:tcPr marL="91439" marR="91439"/>
                </a:tc>
                <a:tc>
                  <a:txBody>
                    <a:bodyPr/>
                    <a:lstStyle/>
                    <a:p>
                      <a:r>
                        <a:rPr lang="en-GB" sz="2800" b="1" dirty="0" smtClean="0">
                          <a:latin typeface="AntigoniBd" pitchFamily="34" charset="0"/>
                        </a:rPr>
                        <a:t>L</a:t>
                      </a:r>
                      <a:endParaRPr lang="en-US" sz="2800" b="1" dirty="0">
                        <a:latin typeface="AntigoniBd" pitchFamily="34" charset="0"/>
                      </a:endParaRPr>
                    </a:p>
                  </a:txBody>
                  <a:tcPr marL="91439" marR="91439"/>
                </a:tc>
              </a:tr>
            </a:tbl>
          </a:graphicData>
        </a:graphic>
      </p:graphicFrame>
      <p:sp>
        <p:nvSpPr>
          <p:cNvPr id="3096" name="TextBox 3"/>
          <p:cNvSpPr txBox="1">
            <a:spLocks noChangeArrowheads="1"/>
          </p:cNvSpPr>
          <p:nvPr/>
        </p:nvSpPr>
        <p:spPr bwMode="auto">
          <a:xfrm>
            <a:off x="214313" y="142875"/>
            <a:ext cx="8643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3200" b="1"/>
              <a:t>¿Qué ponen en los altares?</a:t>
            </a:r>
          </a:p>
        </p:txBody>
      </p:sp>
      <p:pic>
        <p:nvPicPr>
          <p:cNvPr id="5" name="Picture 4" descr="pan_de_muerto.jpg"/>
          <p:cNvPicPr>
            <a:picLocks noChangeAspect="1"/>
          </p:cNvPicPr>
          <p:nvPr/>
        </p:nvPicPr>
        <p:blipFill>
          <a:blip r:embed="rId3"/>
          <a:stretch>
            <a:fillRect/>
          </a:stretch>
        </p:blipFill>
        <p:spPr>
          <a:xfrm>
            <a:off x="642938" y="1285875"/>
            <a:ext cx="1403350" cy="1054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98" name="Picture 5" descr="cempazuchiles_flo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9438" y="3316907"/>
            <a:ext cx="164306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6" descr="papelpicad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4143" y="5178426"/>
            <a:ext cx="157162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7" descr="copal.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6063" y="3245470"/>
            <a:ext cx="134778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9" descr="day-of-the-dead frut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1500" y="3245470"/>
            <a:ext cx="167322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rot="10800000" flipV="1">
            <a:off x="1143000" y="3245470"/>
            <a:ext cx="857250" cy="42862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103" name="Picture 13" descr="glas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43188" y="1214438"/>
            <a:ext cx="169068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14" descr="vela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3533" y="5178426"/>
            <a:ext cx="1572683"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15" descr="calaveras.jp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063" y="4936723"/>
            <a:ext cx="1744662"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16" descr="Calaveras dulce.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38700" y="3245470"/>
            <a:ext cx="1731963"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7" name="Picture 17" descr="DanzaDeLosViejito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29438" y="5182766"/>
            <a:ext cx="1801812"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8" name="Picture 18" descr="Foto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749800" y="1264171"/>
            <a:ext cx="18351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9" name="Picture 19" descr="cruz.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03138" y="1268760"/>
            <a:ext cx="1013278" cy="13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0326" y="744533"/>
            <a:ext cx="1224136" cy="461665"/>
          </a:xfrm>
          <a:prstGeom prst="rect">
            <a:avLst/>
          </a:prstGeom>
          <a:solidFill>
            <a:schemeClr val="tx1"/>
          </a:solidFill>
        </p:spPr>
        <p:txBody>
          <a:bodyPr wrap="square" rtlCol="0">
            <a:spAutoFit/>
          </a:bodyPr>
          <a:lstStyle/>
          <a:p>
            <a:pPr algn="ctr"/>
            <a:r>
              <a:rPr lang="en-GB" sz="2400" b="1" dirty="0">
                <a:solidFill>
                  <a:schemeClr val="bg1"/>
                </a:solidFill>
                <a:latin typeface="+mn-lt"/>
              </a:rPr>
              <a:t>e</a:t>
            </a:r>
            <a:r>
              <a:rPr lang="en-GB" sz="2400" b="1" dirty="0" smtClean="0">
                <a:solidFill>
                  <a:schemeClr val="bg1"/>
                </a:solidFill>
                <a:latin typeface="+mn-lt"/>
              </a:rPr>
              <a:t>l pan</a:t>
            </a:r>
            <a:endParaRPr lang="en-GB" sz="2400" b="1" dirty="0">
              <a:solidFill>
                <a:schemeClr val="bg1"/>
              </a:solidFill>
              <a:latin typeface="+mn-lt"/>
            </a:endParaRPr>
          </a:p>
        </p:txBody>
      </p:sp>
      <p:sp>
        <p:nvSpPr>
          <p:cNvPr id="18" name="TextBox 17"/>
          <p:cNvSpPr txBox="1"/>
          <p:nvPr/>
        </p:nvSpPr>
        <p:spPr>
          <a:xfrm>
            <a:off x="2876462" y="724474"/>
            <a:ext cx="1551521" cy="461665"/>
          </a:xfrm>
          <a:prstGeom prst="rect">
            <a:avLst/>
          </a:prstGeom>
          <a:solidFill>
            <a:schemeClr val="tx1"/>
          </a:solidFill>
        </p:spPr>
        <p:txBody>
          <a:bodyPr wrap="square" rtlCol="0">
            <a:spAutoFit/>
          </a:bodyPr>
          <a:lstStyle/>
          <a:p>
            <a:pPr algn="ctr"/>
            <a:r>
              <a:rPr lang="en-GB" sz="2400" b="1" dirty="0">
                <a:solidFill>
                  <a:schemeClr val="bg1"/>
                </a:solidFill>
                <a:latin typeface="+mn-lt"/>
              </a:rPr>
              <a:t>u</a:t>
            </a:r>
            <a:r>
              <a:rPr lang="en-GB" sz="2400" b="1" dirty="0" smtClean="0">
                <a:solidFill>
                  <a:schemeClr val="bg1"/>
                </a:solidFill>
                <a:latin typeface="+mn-lt"/>
              </a:rPr>
              <a:t>n </a:t>
            </a:r>
            <a:r>
              <a:rPr lang="en-GB" sz="2400" b="1" dirty="0" err="1" smtClean="0">
                <a:solidFill>
                  <a:schemeClr val="bg1"/>
                </a:solidFill>
                <a:latin typeface="+mn-lt"/>
              </a:rPr>
              <a:t>vaso</a:t>
            </a:r>
            <a:r>
              <a:rPr lang="en-GB" sz="2400" b="1" dirty="0" smtClean="0">
                <a:solidFill>
                  <a:schemeClr val="bg1"/>
                </a:solidFill>
                <a:latin typeface="+mn-lt"/>
              </a:rPr>
              <a:t>..</a:t>
            </a:r>
            <a:endParaRPr lang="en-GB" sz="2400" b="1" dirty="0">
              <a:solidFill>
                <a:schemeClr val="bg1"/>
              </a:solidFill>
              <a:latin typeface="+mn-lt"/>
            </a:endParaRPr>
          </a:p>
        </p:txBody>
      </p:sp>
      <p:sp>
        <p:nvSpPr>
          <p:cNvPr id="19" name="TextBox 18"/>
          <p:cNvSpPr txBox="1"/>
          <p:nvPr/>
        </p:nvSpPr>
        <p:spPr>
          <a:xfrm>
            <a:off x="4949292" y="735087"/>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fotos</a:t>
            </a:r>
            <a:endParaRPr lang="en-GB" sz="2400" b="1" dirty="0">
              <a:solidFill>
                <a:schemeClr val="bg1"/>
              </a:solidFill>
              <a:latin typeface="+mn-lt"/>
            </a:endParaRPr>
          </a:p>
        </p:txBody>
      </p:sp>
      <p:sp>
        <p:nvSpPr>
          <p:cNvPr id="20" name="TextBox 19"/>
          <p:cNvSpPr txBox="1"/>
          <p:nvPr/>
        </p:nvSpPr>
        <p:spPr>
          <a:xfrm>
            <a:off x="7079983" y="744533"/>
            <a:ext cx="1551521" cy="461665"/>
          </a:xfrm>
          <a:prstGeom prst="rect">
            <a:avLst/>
          </a:prstGeom>
          <a:solidFill>
            <a:schemeClr val="tx1"/>
          </a:solidFill>
        </p:spPr>
        <p:txBody>
          <a:bodyPr wrap="square" rtlCol="0">
            <a:spAutoFit/>
          </a:bodyPr>
          <a:lstStyle/>
          <a:p>
            <a:pPr algn="ctr"/>
            <a:r>
              <a:rPr lang="en-GB" sz="2400" b="1" dirty="0" err="1">
                <a:solidFill>
                  <a:schemeClr val="bg1"/>
                </a:solidFill>
                <a:latin typeface="+mn-lt"/>
              </a:rPr>
              <a:t>u</a:t>
            </a:r>
            <a:r>
              <a:rPr lang="en-GB" sz="2400" b="1" dirty="0" err="1" smtClean="0">
                <a:solidFill>
                  <a:schemeClr val="bg1"/>
                </a:solidFill>
                <a:latin typeface="+mn-lt"/>
              </a:rPr>
              <a:t>na</a:t>
            </a:r>
            <a:r>
              <a:rPr lang="en-GB" sz="2400" b="1" dirty="0" smtClean="0">
                <a:solidFill>
                  <a:schemeClr val="bg1"/>
                </a:solidFill>
                <a:latin typeface="+mn-lt"/>
              </a:rPr>
              <a:t> </a:t>
            </a:r>
            <a:r>
              <a:rPr lang="en-GB" sz="2400" b="1" dirty="0" err="1" smtClean="0">
                <a:solidFill>
                  <a:schemeClr val="bg1"/>
                </a:solidFill>
                <a:latin typeface="+mn-lt"/>
              </a:rPr>
              <a:t>cruz</a:t>
            </a:r>
            <a:endParaRPr lang="en-GB" sz="2400" b="1" dirty="0">
              <a:solidFill>
                <a:schemeClr val="bg1"/>
              </a:solidFill>
              <a:latin typeface="+mn-lt"/>
            </a:endParaRPr>
          </a:p>
        </p:txBody>
      </p:sp>
      <p:sp>
        <p:nvSpPr>
          <p:cNvPr id="21" name="TextBox 20"/>
          <p:cNvSpPr txBox="1"/>
          <p:nvPr/>
        </p:nvSpPr>
        <p:spPr>
          <a:xfrm>
            <a:off x="653749" y="2705659"/>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fruta</a:t>
            </a:r>
            <a:endParaRPr lang="en-GB" sz="2400" b="1" dirty="0">
              <a:solidFill>
                <a:schemeClr val="bg1"/>
              </a:solidFill>
              <a:latin typeface="+mn-lt"/>
            </a:endParaRPr>
          </a:p>
        </p:txBody>
      </p:sp>
      <p:sp>
        <p:nvSpPr>
          <p:cNvPr id="22" name="TextBox 21"/>
          <p:cNvSpPr txBox="1"/>
          <p:nvPr/>
        </p:nvSpPr>
        <p:spPr>
          <a:xfrm>
            <a:off x="2786063" y="2734990"/>
            <a:ext cx="1551521" cy="461665"/>
          </a:xfrm>
          <a:prstGeom prst="rect">
            <a:avLst/>
          </a:prstGeom>
          <a:solidFill>
            <a:schemeClr val="tx1"/>
          </a:solidFill>
        </p:spPr>
        <p:txBody>
          <a:bodyPr wrap="square" rtlCol="0">
            <a:spAutoFit/>
          </a:bodyPr>
          <a:lstStyle/>
          <a:p>
            <a:pPr algn="ctr"/>
            <a:r>
              <a:rPr lang="en-GB" sz="2400" b="1" dirty="0" smtClean="0">
                <a:solidFill>
                  <a:schemeClr val="bg1"/>
                </a:solidFill>
                <a:latin typeface="+mn-lt"/>
              </a:rPr>
              <a:t>copal</a:t>
            </a:r>
            <a:endParaRPr lang="en-GB" sz="2400" b="1" dirty="0">
              <a:solidFill>
                <a:schemeClr val="bg1"/>
              </a:solidFill>
              <a:latin typeface="+mn-lt"/>
            </a:endParaRPr>
          </a:p>
        </p:txBody>
      </p:sp>
      <p:sp>
        <p:nvSpPr>
          <p:cNvPr id="23" name="TextBox 22"/>
          <p:cNvSpPr txBox="1"/>
          <p:nvPr/>
        </p:nvSpPr>
        <p:spPr>
          <a:xfrm>
            <a:off x="4980011" y="2734989"/>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dulces</a:t>
            </a:r>
            <a:endParaRPr lang="en-GB" sz="2400" b="1" dirty="0">
              <a:solidFill>
                <a:schemeClr val="bg1"/>
              </a:solidFill>
              <a:latin typeface="+mn-lt"/>
            </a:endParaRPr>
          </a:p>
        </p:txBody>
      </p:sp>
      <p:sp>
        <p:nvSpPr>
          <p:cNvPr id="24" name="TextBox 23"/>
          <p:cNvSpPr txBox="1"/>
          <p:nvPr/>
        </p:nvSpPr>
        <p:spPr>
          <a:xfrm>
            <a:off x="7079983" y="2713470"/>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flores</a:t>
            </a:r>
            <a:endParaRPr lang="en-GB" sz="2400" b="1" dirty="0">
              <a:solidFill>
                <a:schemeClr val="bg1"/>
              </a:solidFill>
              <a:latin typeface="+mn-lt"/>
            </a:endParaRPr>
          </a:p>
        </p:txBody>
      </p:sp>
      <p:sp>
        <p:nvSpPr>
          <p:cNvPr id="25" name="TextBox 24"/>
          <p:cNvSpPr txBox="1"/>
          <p:nvPr/>
        </p:nvSpPr>
        <p:spPr>
          <a:xfrm>
            <a:off x="653749" y="4705891"/>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calaveras</a:t>
            </a:r>
            <a:endParaRPr lang="en-GB" sz="2400" b="1" dirty="0">
              <a:solidFill>
                <a:schemeClr val="bg1"/>
              </a:solidFill>
              <a:latin typeface="+mn-lt"/>
            </a:endParaRPr>
          </a:p>
        </p:txBody>
      </p:sp>
      <p:sp>
        <p:nvSpPr>
          <p:cNvPr id="26" name="TextBox 25"/>
          <p:cNvSpPr txBox="1"/>
          <p:nvPr/>
        </p:nvSpPr>
        <p:spPr>
          <a:xfrm>
            <a:off x="2782354" y="4643600"/>
            <a:ext cx="1551521" cy="400110"/>
          </a:xfrm>
          <a:prstGeom prst="rect">
            <a:avLst/>
          </a:prstGeom>
          <a:solidFill>
            <a:schemeClr val="tx1"/>
          </a:solidFill>
        </p:spPr>
        <p:txBody>
          <a:bodyPr wrap="square" rtlCol="0">
            <a:spAutoFit/>
          </a:bodyPr>
          <a:lstStyle/>
          <a:p>
            <a:pPr algn="ctr"/>
            <a:r>
              <a:rPr lang="en-GB" sz="2000" b="1" dirty="0" err="1">
                <a:solidFill>
                  <a:schemeClr val="bg1"/>
                </a:solidFill>
                <a:latin typeface="+mn-lt"/>
              </a:rPr>
              <a:t>p</a:t>
            </a:r>
            <a:r>
              <a:rPr lang="en-GB" sz="2000" b="1" dirty="0" err="1" smtClean="0">
                <a:solidFill>
                  <a:schemeClr val="bg1"/>
                </a:solidFill>
                <a:latin typeface="+mn-lt"/>
              </a:rPr>
              <a:t>apel</a:t>
            </a:r>
            <a:r>
              <a:rPr lang="en-GB" sz="2000" b="1" dirty="0" smtClean="0">
                <a:solidFill>
                  <a:schemeClr val="bg1"/>
                </a:solidFill>
                <a:latin typeface="+mn-lt"/>
              </a:rPr>
              <a:t> </a:t>
            </a:r>
            <a:r>
              <a:rPr lang="en-GB" sz="2000" b="1" dirty="0" err="1" smtClean="0">
                <a:solidFill>
                  <a:schemeClr val="bg1"/>
                </a:solidFill>
                <a:latin typeface="+mn-lt"/>
              </a:rPr>
              <a:t>picado</a:t>
            </a:r>
            <a:endParaRPr lang="en-GB" sz="2000" b="1" dirty="0">
              <a:solidFill>
                <a:schemeClr val="bg1"/>
              </a:solidFill>
              <a:latin typeface="+mn-lt"/>
            </a:endParaRPr>
          </a:p>
        </p:txBody>
      </p:sp>
      <p:sp>
        <p:nvSpPr>
          <p:cNvPr id="27" name="TextBox 26"/>
          <p:cNvSpPr txBox="1"/>
          <p:nvPr/>
        </p:nvSpPr>
        <p:spPr>
          <a:xfrm>
            <a:off x="4974480" y="4630117"/>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velas</a:t>
            </a:r>
            <a:endParaRPr lang="en-GB" sz="2400" b="1" dirty="0">
              <a:solidFill>
                <a:schemeClr val="bg1"/>
              </a:solidFill>
              <a:latin typeface="+mn-lt"/>
            </a:endParaRPr>
          </a:p>
        </p:txBody>
      </p:sp>
      <p:sp>
        <p:nvSpPr>
          <p:cNvPr id="28" name="TextBox 27"/>
          <p:cNvSpPr txBox="1"/>
          <p:nvPr/>
        </p:nvSpPr>
        <p:spPr>
          <a:xfrm>
            <a:off x="7054583" y="4669861"/>
            <a:ext cx="1551521" cy="461665"/>
          </a:xfrm>
          <a:prstGeom prst="rect">
            <a:avLst/>
          </a:prstGeom>
          <a:solidFill>
            <a:schemeClr val="tx1"/>
          </a:solidFill>
        </p:spPr>
        <p:txBody>
          <a:bodyPr wrap="square" rtlCol="0">
            <a:spAutoFit/>
          </a:bodyPr>
          <a:lstStyle/>
          <a:p>
            <a:pPr algn="ctr"/>
            <a:r>
              <a:rPr lang="en-GB" sz="2400" b="1" dirty="0" err="1" smtClean="0">
                <a:solidFill>
                  <a:schemeClr val="bg1"/>
                </a:solidFill>
                <a:latin typeface="+mn-lt"/>
              </a:rPr>
              <a:t>baile</a:t>
            </a:r>
            <a:endParaRPr lang="en-GB" sz="2400" b="1" dirty="0">
              <a:solidFill>
                <a:schemeClr val="bg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214313" y="3111500"/>
            <a:ext cx="56435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gente c___________ un altar de muertos con adornos florales acompañados de la c_______favorita del difunto, y también f________y otras c_______.</a:t>
            </a:r>
            <a:endParaRPr lang="en-US" sz="2800"/>
          </a:p>
        </p:txBody>
      </p:sp>
      <p:sp>
        <p:nvSpPr>
          <p:cNvPr id="15" name="TextBox 14"/>
          <p:cNvSpPr txBox="1">
            <a:spLocks noChangeArrowheads="1"/>
          </p:cNvSpPr>
          <p:nvPr/>
        </p:nvSpPr>
        <p:spPr bwMode="auto">
          <a:xfrm>
            <a:off x="214313" y="3143250"/>
            <a:ext cx="5429250" cy="2246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gente construye un altar de muertos con adornos florales acompañados de la comida favorita del difunto, y también fotos y otras cosas.</a:t>
            </a:r>
            <a:endParaRPr lang="en-US" sz="2800"/>
          </a:p>
        </p:txBody>
      </p:sp>
      <p:sp>
        <p:nvSpPr>
          <p:cNvPr id="4100" name="TextBox 5"/>
          <p:cNvSpPr txBox="1">
            <a:spLocks noChangeArrowheads="1"/>
          </p:cNvSpPr>
          <p:nvPr/>
        </p:nvSpPr>
        <p:spPr bwMode="auto">
          <a:xfrm>
            <a:off x="428625" y="-71438"/>
            <a:ext cx="8429625"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3200"/>
              <a:t>El día de los muertos – 2 de noviembre</a:t>
            </a:r>
            <a:endParaRPr lang="en-US" sz="320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38" y="881063"/>
            <a:ext cx="2082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1143000"/>
            <a:ext cx="3214687"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7863" y="642938"/>
            <a:ext cx="3171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85750" y="571500"/>
            <a:ext cx="62150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tradición consiste en v______ el c_________.</a:t>
            </a:r>
            <a:endParaRPr lang="en-US" sz="2800"/>
          </a:p>
        </p:txBody>
      </p:sp>
      <p:sp>
        <p:nvSpPr>
          <p:cNvPr id="11" name="TextBox 10"/>
          <p:cNvSpPr txBox="1">
            <a:spLocks noChangeArrowheads="1"/>
          </p:cNvSpPr>
          <p:nvPr/>
        </p:nvSpPr>
        <p:spPr bwMode="auto">
          <a:xfrm>
            <a:off x="214313" y="642938"/>
            <a:ext cx="5286375"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tradición consiste en visitar el cementerio.</a:t>
            </a:r>
            <a:endParaRPr lang="en-US" sz="2800"/>
          </a:p>
        </p:txBody>
      </p:sp>
      <p:sp>
        <p:nvSpPr>
          <p:cNvPr id="12" name="TextBox 11"/>
          <p:cNvSpPr txBox="1">
            <a:spLocks noChangeArrowheads="1"/>
          </p:cNvSpPr>
          <p:nvPr/>
        </p:nvSpPr>
        <p:spPr bwMode="auto">
          <a:xfrm>
            <a:off x="285750" y="1643063"/>
            <a:ext cx="4714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familia a______ y l_____ el sepulcro y lo d______ con flores de color n_______.</a:t>
            </a:r>
            <a:endParaRPr lang="en-US" sz="2800"/>
          </a:p>
        </p:txBody>
      </p:sp>
      <p:sp>
        <p:nvSpPr>
          <p:cNvPr id="13" name="TextBox 12"/>
          <p:cNvSpPr txBox="1">
            <a:spLocks noChangeArrowheads="1"/>
          </p:cNvSpPr>
          <p:nvPr/>
        </p:nvSpPr>
        <p:spPr bwMode="auto">
          <a:xfrm>
            <a:off x="214313" y="1714500"/>
            <a:ext cx="4714875" cy="1384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La familia arregla y limpia el sepulcro y lo decora con flores de color naranja.</a:t>
            </a:r>
            <a:endParaRPr lang="en-US" sz="2800"/>
          </a:p>
        </p:txBody>
      </p:sp>
      <p:sp>
        <p:nvSpPr>
          <p:cNvPr id="16" name="TextBox 15"/>
          <p:cNvSpPr txBox="1">
            <a:spLocks noChangeArrowheads="1"/>
          </p:cNvSpPr>
          <p:nvPr/>
        </p:nvSpPr>
        <p:spPr bwMode="auto">
          <a:xfrm>
            <a:off x="357188" y="5357813"/>
            <a:ext cx="828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Se p______ la cara y se v______ muy elegante.</a:t>
            </a:r>
            <a:endParaRPr lang="en-US" sz="2800"/>
          </a:p>
        </p:txBody>
      </p:sp>
      <p:sp>
        <p:nvSpPr>
          <p:cNvPr id="17" name="TextBox 16"/>
          <p:cNvSpPr txBox="1">
            <a:spLocks noChangeArrowheads="1"/>
          </p:cNvSpPr>
          <p:nvPr/>
        </p:nvSpPr>
        <p:spPr bwMode="auto">
          <a:xfrm>
            <a:off x="285750" y="5405438"/>
            <a:ext cx="785812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Se pinta la cara y se viste muy elegante.</a:t>
            </a:r>
            <a:endParaRPr lang="en-US" sz="2800"/>
          </a:p>
        </p:txBody>
      </p:sp>
      <p:sp>
        <p:nvSpPr>
          <p:cNvPr id="18" name="TextBox 17"/>
          <p:cNvSpPr txBox="1">
            <a:spLocks noChangeArrowheads="1"/>
          </p:cNvSpPr>
          <p:nvPr/>
        </p:nvSpPr>
        <p:spPr bwMode="auto">
          <a:xfrm>
            <a:off x="285750" y="5832475"/>
            <a:ext cx="87868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Se f________ y se c_______ dulces como c_________ de azúcar o chocolate.</a:t>
            </a:r>
            <a:endParaRPr lang="en-US" sz="2800"/>
          </a:p>
        </p:txBody>
      </p:sp>
      <p:sp>
        <p:nvSpPr>
          <p:cNvPr id="19" name="TextBox 18"/>
          <p:cNvSpPr txBox="1">
            <a:spLocks noChangeArrowheads="1"/>
          </p:cNvSpPr>
          <p:nvPr/>
        </p:nvSpPr>
        <p:spPr bwMode="auto">
          <a:xfrm>
            <a:off x="285750" y="5857875"/>
            <a:ext cx="8429625"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 sz="2800"/>
              <a:t>Se fabrican y se consumen dulces como calaveras de azúcar o chocolate.</a:t>
            </a:r>
            <a:endParaRPr lang="en-US" sz="2800"/>
          </a:p>
        </p:txBody>
      </p:sp>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7813" y="571500"/>
            <a:ext cx="35417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800" decel="100000"/>
                                        <p:tgtEl>
                                          <p:spTgt spid="7"/>
                                        </p:tgtEl>
                                      </p:cBhvr>
                                    </p:animEffect>
                                    <p:anim calcmode="lin" valueType="num">
                                      <p:cBhvr>
                                        <p:cTn id="15" dur="800" decel="100000" fill="hold"/>
                                        <p:tgtEl>
                                          <p:spTgt spid="7"/>
                                        </p:tgtEl>
                                        <p:attrNameLst>
                                          <p:attrName>style.rotation</p:attrName>
                                        </p:attrNameLst>
                                      </p:cBhvr>
                                      <p:tavLst>
                                        <p:tav tm="0">
                                          <p:val>
                                            <p:fltVal val="-90"/>
                                          </p:val>
                                        </p:tav>
                                        <p:tav tm="100000">
                                          <p:val>
                                            <p:fltVal val="0"/>
                                          </p:val>
                                        </p:tav>
                                      </p:tavLst>
                                    </p:anim>
                                    <p:anim calcmode="lin" valueType="num">
                                      <p:cBhvr>
                                        <p:cTn id="16" dur="800" decel="100000" fill="hold"/>
                                        <p:tgtEl>
                                          <p:spTgt spid="7"/>
                                        </p:tgtEl>
                                        <p:attrNameLst>
                                          <p:attrName>ppt_x</p:attrName>
                                        </p:attrNameLst>
                                      </p:cBhvr>
                                      <p:tavLst>
                                        <p:tav tm="0">
                                          <p:val>
                                            <p:strVal val="#ppt_x+0.4"/>
                                          </p:val>
                                        </p:tav>
                                        <p:tav tm="100000">
                                          <p:val>
                                            <p:strVal val="#ppt_x-0.05"/>
                                          </p:val>
                                        </p:tav>
                                      </p:tavLst>
                                    </p:anim>
                                    <p:anim calcmode="lin" valueType="num">
                                      <p:cBhvr>
                                        <p:cTn id="17" dur="800" decel="100000" fill="hold"/>
                                        <p:tgtEl>
                                          <p:spTgt spid="7"/>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3"/>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3"/>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strVal val="#ppt_w+.3"/>
                                          </p:val>
                                        </p:tav>
                                        <p:tav tm="100000">
                                          <p:val>
                                            <p:strVal val="#ppt_w"/>
                                          </p:val>
                                        </p:tav>
                                      </p:tavLst>
                                    </p:anim>
                                    <p:anim calcmode="lin" valueType="num">
                                      <p:cBhvr>
                                        <p:cTn id="39" dur="1000" fill="hold"/>
                                        <p:tgtEl>
                                          <p:spTgt spid="13"/>
                                        </p:tgtEl>
                                        <p:attrNameLst>
                                          <p:attrName>ppt_h</p:attrName>
                                        </p:attrNameLst>
                                      </p:cBhvr>
                                      <p:tavLst>
                                        <p:tav tm="0">
                                          <p:val>
                                            <p:strVal val="#ppt_h"/>
                                          </p:val>
                                        </p:tav>
                                        <p:tav tm="100000">
                                          <p:val>
                                            <p:strVal val="#ppt_h"/>
                                          </p:val>
                                        </p:tav>
                                      </p:tavLst>
                                    </p:anim>
                                    <p:animEffect transition="in" filter="fade">
                                      <p:cBhvr>
                                        <p:cTn id="40" dur="1000"/>
                                        <p:tgtEl>
                                          <p:spTgt spid="1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7" presetClass="exit" presetSubtype="0" fill="hold"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 decel="100000"/>
                                        <p:tgtEl>
                                          <p:spTgt spid="7"/>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50" presetClass="entr" presetSubtype="0" decel="10000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strVal val="#ppt_w+.3"/>
                                          </p:val>
                                        </p:tav>
                                        <p:tav tm="100000">
                                          <p:val>
                                            <p:strVal val="#ppt_w"/>
                                          </p:val>
                                        </p:tav>
                                      </p:tavLst>
                                    </p:anim>
                                    <p:anim calcmode="lin" valueType="num">
                                      <p:cBhvr>
                                        <p:cTn id="54" dur="1000" fill="hold"/>
                                        <p:tgtEl>
                                          <p:spTgt spid="8"/>
                                        </p:tgtEl>
                                        <p:attrNameLst>
                                          <p:attrName>ppt_h</p:attrName>
                                        </p:attrNameLst>
                                      </p:cBhvr>
                                      <p:tavLst>
                                        <p:tav tm="0">
                                          <p:val>
                                            <p:strVal val="#ppt_h"/>
                                          </p:val>
                                        </p:tav>
                                        <p:tav tm="100000">
                                          <p:val>
                                            <p:strVal val="#ppt_h"/>
                                          </p:val>
                                        </p:tav>
                                      </p:tavLst>
                                    </p:anim>
                                    <p:animEffect transition="in" filter="fade">
                                      <p:cBhvr>
                                        <p:cTn id="55" dur="1000"/>
                                        <p:tgtEl>
                                          <p:spTgt spid="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1000" fill="hold"/>
                                        <p:tgtEl>
                                          <p:spTgt spid="14"/>
                                        </p:tgtEl>
                                        <p:attrNameLst>
                                          <p:attrName>ppt_w</p:attrName>
                                        </p:attrNameLst>
                                      </p:cBhvr>
                                      <p:tavLst>
                                        <p:tav tm="0">
                                          <p:val>
                                            <p:strVal val="#ppt_w+.3"/>
                                          </p:val>
                                        </p:tav>
                                        <p:tav tm="100000">
                                          <p:val>
                                            <p:strVal val="#ppt_w"/>
                                          </p:val>
                                        </p:tav>
                                      </p:tavLst>
                                    </p:anim>
                                    <p:anim calcmode="lin" valueType="num">
                                      <p:cBhvr>
                                        <p:cTn id="61" dur="1000" fill="hold"/>
                                        <p:tgtEl>
                                          <p:spTgt spid="14"/>
                                        </p:tgtEl>
                                        <p:attrNameLst>
                                          <p:attrName>ppt_h</p:attrName>
                                        </p:attrNameLst>
                                      </p:cBhvr>
                                      <p:tavLst>
                                        <p:tav tm="0">
                                          <p:val>
                                            <p:strVal val="#ppt_h"/>
                                          </p:val>
                                        </p:tav>
                                        <p:tav tm="100000">
                                          <p:val>
                                            <p:strVal val="#ppt_h"/>
                                          </p:val>
                                        </p:tav>
                                      </p:tavLst>
                                    </p:anim>
                                    <p:animEffect transition="in" filter="fade">
                                      <p:cBhvr>
                                        <p:cTn id="62" dur="1000"/>
                                        <p:tgtEl>
                                          <p:spTgt spid="1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1000" fill="hold"/>
                                        <p:tgtEl>
                                          <p:spTgt spid="15"/>
                                        </p:tgtEl>
                                        <p:attrNameLst>
                                          <p:attrName>ppt_w</p:attrName>
                                        </p:attrNameLst>
                                      </p:cBhvr>
                                      <p:tavLst>
                                        <p:tav tm="0">
                                          <p:val>
                                            <p:strVal val="#ppt_w+.3"/>
                                          </p:val>
                                        </p:tav>
                                        <p:tav tm="100000">
                                          <p:val>
                                            <p:strVal val="#ppt_w"/>
                                          </p:val>
                                        </p:tav>
                                      </p:tavLst>
                                    </p:anim>
                                    <p:anim calcmode="lin" valueType="num">
                                      <p:cBhvr>
                                        <p:cTn id="68" dur="1000" fill="hold"/>
                                        <p:tgtEl>
                                          <p:spTgt spid="15"/>
                                        </p:tgtEl>
                                        <p:attrNameLst>
                                          <p:attrName>ppt_h</p:attrName>
                                        </p:attrNameLst>
                                      </p:cBhvr>
                                      <p:tavLst>
                                        <p:tav tm="0">
                                          <p:val>
                                            <p:strVal val="#ppt_h"/>
                                          </p:val>
                                        </p:tav>
                                        <p:tav tm="100000">
                                          <p:val>
                                            <p:strVal val="#ppt_h"/>
                                          </p:val>
                                        </p:tav>
                                      </p:tavLst>
                                    </p:anim>
                                    <p:animEffect transition="in" filter="fade">
                                      <p:cBhvr>
                                        <p:cTn id="69" dur="1000"/>
                                        <p:tgtEl>
                                          <p:spTgt spid="1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37" presetClass="exit" presetSubtype="0" fill="hold" nodeType="clickEffect">
                                  <p:stCondLst>
                                    <p:cond delay="0"/>
                                  </p:stCondLst>
                                  <p:childTnLst>
                                    <p:animEffect transition="out" filter="fade">
                                      <p:cBhvr>
                                        <p:cTn id="73" dur="1000"/>
                                        <p:tgtEl>
                                          <p:spTgt spid="8"/>
                                        </p:tgtEl>
                                      </p:cBhvr>
                                    </p:animEffect>
                                    <p:anim calcmode="lin" valueType="num">
                                      <p:cBhvr>
                                        <p:cTn id="74" dur="1000"/>
                                        <p:tgtEl>
                                          <p:spTgt spid="8"/>
                                        </p:tgtEl>
                                        <p:attrNameLst>
                                          <p:attrName>ppt_x</p:attrName>
                                        </p:attrNameLst>
                                      </p:cBhvr>
                                      <p:tavLst>
                                        <p:tav tm="0">
                                          <p:val>
                                            <p:strVal val="ppt_x"/>
                                          </p:val>
                                        </p:tav>
                                        <p:tav tm="100000">
                                          <p:val>
                                            <p:strVal val="ppt_x"/>
                                          </p:val>
                                        </p:tav>
                                      </p:tavLst>
                                    </p:anim>
                                    <p:anim calcmode="lin" valueType="num">
                                      <p:cBhvr>
                                        <p:cTn id="75" dur="100" decel="100000"/>
                                        <p:tgtEl>
                                          <p:spTgt spid="8"/>
                                        </p:tgtEl>
                                        <p:attrNameLst>
                                          <p:attrName>ppt_y</p:attrName>
                                        </p:attrNameLst>
                                      </p:cBhvr>
                                      <p:tavLst>
                                        <p:tav tm="0">
                                          <p:val>
                                            <p:strVal val="ppt_y"/>
                                          </p:val>
                                        </p:tav>
                                        <p:tav tm="100000">
                                          <p:val>
                                            <p:strVal val="ppt_y-.03"/>
                                          </p:val>
                                        </p:tav>
                                      </p:tavLst>
                                    </p:anim>
                                    <p:anim calcmode="lin" valueType="num">
                                      <p:cBhvr>
                                        <p:cTn id="76" dur="900" accel="100000">
                                          <p:stCondLst>
                                            <p:cond delay="100"/>
                                          </p:stCondLst>
                                        </p:cTn>
                                        <p:tgtEl>
                                          <p:spTgt spid="8"/>
                                        </p:tgtEl>
                                        <p:attrNameLst>
                                          <p:attrName>ppt_y</p:attrName>
                                        </p:attrNameLst>
                                      </p:cBhvr>
                                      <p:tavLst>
                                        <p:tav tm="0">
                                          <p:val>
                                            <p:strVal val="ppt_y"/>
                                          </p:val>
                                        </p:tav>
                                        <p:tav tm="100000">
                                          <p:val>
                                            <p:strVal val="ppt_y+1"/>
                                          </p:val>
                                        </p:tav>
                                      </p:tavLst>
                                    </p:anim>
                                    <p:set>
                                      <p:cBhvr>
                                        <p:cTn id="77" dur="1" fill="hold">
                                          <p:stCondLst>
                                            <p:cond delay="999"/>
                                          </p:stCondLst>
                                        </p:cTn>
                                        <p:tgtEl>
                                          <p:spTgt spid="8"/>
                                        </p:tgtEl>
                                        <p:attrNameLst>
                                          <p:attrName>style.visibility</p:attrName>
                                        </p:attrNameLst>
                                      </p:cBhvr>
                                      <p:to>
                                        <p:strVal val="hidden"/>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50" presetClass="entr" presetSubtype="0" decel="100000"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1000" fill="hold"/>
                                        <p:tgtEl>
                                          <p:spTgt spid="9"/>
                                        </p:tgtEl>
                                        <p:attrNameLst>
                                          <p:attrName>ppt_w</p:attrName>
                                        </p:attrNameLst>
                                      </p:cBhvr>
                                      <p:tavLst>
                                        <p:tav tm="0">
                                          <p:val>
                                            <p:strVal val="#ppt_w+.3"/>
                                          </p:val>
                                        </p:tav>
                                        <p:tav tm="100000">
                                          <p:val>
                                            <p:strVal val="#ppt_w"/>
                                          </p:val>
                                        </p:tav>
                                      </p:tavLst>
                                    </p:anim>
                                    <p:anim calcmode="lin" valueType="num">
                                      <p:cBhvr>
                                        <p:cTn id="83" dur="1000" fill="hold"/>
                                        <p:tgtEl>
                                          <p:spTgt spid="9"/>
                                        </p:tgtEl>
                                        <p:attrNameLst>
                                          <p:attrName>ppt_h</p:attrName>
                                        </p:attrNameLst>
                                      </p:cBhvr>
                                      <p:tavLst>
                                        <p:tav tm="0">
                                          <p:val>
                                            <p:strVal val="#ppt_h"/>
                                          </p:val>
                                        </p:tav>
                                        <p:tav tm="100000">
                                          <p:val>
                                            <p:strVal val="#ppt_h"/>
                                          </p:val>
                                        </p:tav>
                                      </p:tavLst>
                                    </p:anim>
                                    <p:animEffect transition="in" filter="fade">
                                      <p:cBhvr>
                                        <p:cTn id="84" dur="1000"/>
                                        <p:tgtEl>
                                          <p:spTgt spid="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0" presetClass="entr" presetSubtype="0" decel="10000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p:cTn id="89" dur="1000" fill="hold"/>
                                        <p:tgtEl>
                                          <p:spTgt spid="16"/>
                                        </p:tgtEl>
                                        <p:attrNameLst>
                                          <p:attrName>ppt_w</p:attrName>
                                        </p:attrNameLst>
                                      </p:cBhvr>
                                      <p:tavLst>
                                        <p:tav tm="0">
                                          <p:val>
                                            <p:strVal val="#ppt_w+.3"/>
                                          </p:val>
                                        </p:tav>
                                        <p:tav tm="100000">
                                          <p:val>
                                            <p:strVal val="#ppt_w"/>
                                          </p:val>
                                        </p:tav>
                                      </p:tavLst>
                                    </p:anim>
                                    <p:anim calcmode="lin" valueType="num">
                                      <p:cBhvr>
                                        <p:cTn id="90" dur="1000" fill="hold"/>
                                        <p:tgtEl>
                                          <p:spTgt spid="16"/>
                                        </p:tgtEl>
                                        <p:attrNameLst>
                                          <p:attrName>ppt_h</p:attrName>
                                        </p:attrNameLst>
                                      </p:cBhvr>
                                      <p:tavLst>
                                        <p:tav tm="0">
                                          <p:val>
                                            <p:strVal val="#ppt_h"/>
                                          </p:val>
                                        </p:tav>
                                        <p:tav tm="100000">
                                          <p:val>
                                            <p:strVal val="#ppt_h"/>
                                          </p:val>
                                        </p:tav>
                                      </p:tavLst>
                                    </p:anim>
                                    <p:animEffect transition="in" filter="fade">
                                      <p:cBhvr>
                                        <p:cTn id="91" dur="1000"/>
                                        <p:tgtEl>
                                          <p:spTgt spid="16"/>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0" presetClass="entr" presetSubtype="0" decel="100000"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1000" fill="hold"/>
                                        <p:tgtEl>
                                          <p:spTgt spid="17"/>
                                        </p:tgtEl>
                                        <p:attrNameLst>
                                          <p:attrName>ppt_w</p:attrName>
                                        </p:attrNameLst>
                                      </p:cBhvr>
                                      <p:tavLst>
                                        <p:tav tm="0">
                                          <p:val>
                                            <p:strVal val="#ppt_w+.3"/>
                                          </p:val>
                                        </p:tav>
                                        <p:tav tm="100000">
                                          <p:val>
                                            <p:strVal val="#ppt_w"/>
                                          </p:val>
                                        </p:tav>
                                      </p:tavLst>
                                    </p:anim>
                                    <p:anim calcmode="lin" valueType="num">
                                      <p:cBhvr>
                                        <p:cTn id="97" dur="1000" fill="hold"/>
                                        <p:tgtEl>
                                          <p:spTgt spid="17"/>
                                        </p:tgtEl>
                                        <p:attrNameLst>
                                          <p:attrName>ppt_h</p:attrName>
                                        </p:attrNameLst>
                                      </p:cBhvr>
                                      <p:tavLst>
                                        <p:tav tm="0">
                                          <p:val>
                                            <p:strVal val="#ppt_h"/>
                                          </p:val>
                                        </p:tav>
                                        <p:tav tm="100000">
                                          <p:val>
                                            <p:strVal val="#ppt_h"/>
                                          </p:val>
                                        </p:tav>
                                      </p:tavLst>
                                    </p:anim>
                                    <p:animEffect transition="in" filter="fade">
                                      <p:cBhvr>
                                        <p:cTn id="98" dur="1000"/>
                                        <p:tgtEl>
                                          <p:spTgt spid="1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7" presetClass="exit" presetSubtype="0" fill="hold" nodeType="clickEffect">
                                  <p:stCondLst>
                                    <p:cond delay="0"/>
                                  </p:stCondLst>
                                  <p:childTnLst>
                                    <p:animEffect transition="out" filter="fade">
                                      <p:cBhvr>
                                        <p:cTn id="102" dur="1000"/>
                                        <p:tgtEl>
                                          <p:spTgt spid="9"/>
                                        </p:tgtEl>
                                      </p:cBhvr>
                                    </p:animEffect>
                                    <p:anim calcmode="lin" valueType="num">
                                      <p:cBhvr>
                                        <p:cTn id="103" dur="1000"/>
                                        <p:tgtEl>
                                          <p:spTgt spid="9"/>
                                        </p:tgtEl>
                                        <p:attrNameLst>
                                          <p:attrName>ppt_x</p:attrName>
                                        </p:attrNameLst>
                                      </p:cBhvr>
                                      <p:tavLst>
                                        <p:tav tm="0">
                                          <p:val>
                                            <p:strVal val="ppt_x"/>
                                          </p:val>
                                        </p:tav>
                                        <p:tav tm="100000">
                                          <p:val>
                                            <p:strVal val="ppt_x"/>
                                          </p:val>
                                        </p:tav>
                                      </p:tavLst>
                                    </p:anim>
                                    <p:anim calcmode="lin" valueType="num">
                                      <p:cBhvr>
                                        <p:cTn id="104" dur="100" decel="100000"/>
                                        <p:tgtEl>
                                          <p:spTgt spid="9"/>
                                        </p:tgtEl>
                                        <p:attrNameLst>
                                          <p:attrName>ppt_y</p:attrName>
                                        </p:attrNameLst>
                                      </p:cBhvr>
                                      <p:tavLst>
                                        <p:tav tm="0">
                                          <p:val>
                                            <p:strVal val="ppt_y"/>
                                          </p:val>
                                        </p:tav>
                                        <p:tav tm="100000">
                                          <p:val>
                                            <p:strVal val="ppt_y-.03"/>
                                          </p:val>
                                        </p:tav>
                                      </p:tavLst>
                                    </p:anim>
                                    <p:anim calcmode="lin" valueType="num">
                                      <p:cBhvr>
                                        <p:cTn id="105" dur="900" accel="100000">
                                          <p:stCondLst>
                                            <p:cond delay="100"/>
                                          </p:stCondLst>
                                        </p:cTn>
                                        <p:tgtEl>
                                          <p:spTgt spid="9"/>
                                        </p:tgtEl>
                                        <p:attrNameLst>
                                          <p:attrName>ppt_y</p:attrName>
                                        </p:attrNameLst>
                                      </p:cBhvr>
                                      <p:tavLst>
                                        <p:tav tm="0">
                                          <p:val>
                                            <p:strVal val="ppt_y"/>
                                          </p:val>
                                        </p:tav>
                                        <p:tav tm="100000">
                                          <p:val>
                                            <p:strVal val="ppt_y+1"/>
                                          </p:val>
                                        </p:tav>
                                      </p:tavLst>
                                    </p:anim>
                                    <p:set>
                                      <p:cBhvr>
                                        <p:cTn id="106" dur="1" fill="hold">
                                          <p:stCondLst>
                                            <p:cond delay="999"/>
                                          </p:stCondLst>
                                        </p:cTn>
                                        <p:tgtEl>
                                          <p:spTgt spid="9"/>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0" presetClass="entr" presetSubtype="0" decel="100000" fill="hold" nodeType="clickEffect">
                                  <p:stCondLst>
                                    <p:cond delay="0"/>
                                  </p:stCondLst>
                                  <p:childTnLst>
                                    <p:set>
                                      <p:cBhvr>
                                        <p:cTn id="110" dur="1" fill="hold">
                                          <p:stCondLst>
                                            <p:cond delay="0"/>
                                          </p:stCondLst>
                                        </p:cTn>
                                        <p:tgtEl>
                                          <p:spTgt spid="26626"/>
                                        </p:tgtEl>
                                        <p:attrNameLst>
                                          <p:attrName>style.visibility</p:attrName>
                                        </p:attrNameLst>
                                      </p:cBhvr>
                                      <p:to>
                                        <p:strVal val="visible"/>
                                      </p:to>
                                    </p:set>
                                    <p:anim calcmode="lin" valueType="num">
                                      <p:cBhvr>
                                        <p:cTn id="111" dur="1000" fill="hold"/>
                                        <p:tgtEl>
                                          <p:spTgt spid="26626"/>
                                        </p:tgtEl>
                                        <p:attrNameLst>
                                          <p:attrName>ppt_w</p:attrName>
                                        </p:attrNameLst>
                                      </p:cBhvr>
                                      <p:tavLst>
                                        <p:tav tm="0">
                                          <p:val>
                                            <p:strVal val="#ppt_w+.3"/>
                                          </p:val>
                                        </p:tav>
                                        <p:tav tm="100000">
                                          <p:val>
                                            <p:strVal val="#ppt_w"/>
                                          </p:val>
                                        </p:tav>
                                      </p:tavLst>
                                    </p:anim>
                                    <p:anim calcmode="lin" valueType="num">
                                      <p:cBhvr>
                                        <p:cTn id="112" dur="1000" fill="hold"/>
                                        <p:tgtEl>
                                          <p:spTgt spid="26626"/>
                                        </p:tgtEl>
                                        <p:attrNameLst>
                                          <p:attrName>ppt_h</p:attrName>
                                        </p:attrNameLst>
                                      </p:cBhvr>
                                      <p:tavLst>
                                        <p:tav tm="0">
                                          <p:val>
                                            <p:strVal val="#ppt_h"/>
                                          </p:val>
                                        </p:tav>
                                        <p:tav tm="100000">
                                          <p:val>
                                            <p:strVal val="#ppt_h"/>
                                          </p:val>
                                        </p:tav>
                                      </p:tavLst>
                                    </p:anim>
                                    <p:animEffect transition="in" filter="fade">
                                      <p:cBhvr>
                                        <p:cTn id="113" dur="1000"/>
                                        <p:tgtEl>
                                          <p:spTgt spid="26626"/>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50" presetClass="entr" presetSubtype="0" decel="100000" fill="hold" grpId="0" nodeType="clickEffect">
                                  <p:stCondLst>
                                    <p:cond delay="0"/>
                                  </p:stCondLst>
                                  <p:childTnLst>
                                    <p:set>
                                      <p:cBhvr>
                                        <p:cTn id="117" dur="1" fill="hold">
                                          <p:stCondLst>
                                            <p:cond delay="0"/>
                                          </p:stCondLst>
                                        </p:cTn>
                                        <p:tgtEl>
                                          <p:spTgt spid="18"/>
                                        </p:tgtEl>
                                        <p:attrNameLst>
                                          <p:attrName>style.visibility</p:attrName>
                                        </p:attrNameLst>
                                      </p:cBhvr>
                                      <p:to>
                                        <p:strVal val="visible"/>
                                      </p:to>
                                    </p:set>
                                    <p:anim calcmode="lin" valueType="num">
                                      <p:cBhvr>
                                        <p:cTn id="118" dur="1000" fill="hold"/>
                                        <p:tgtEl>
                                          <p:spTgt spid="18"/>
                                        </p:tgtEl>
                                        <p:attrNameLst>
                                          <p:attrName>ppt_w</p:attrName>
                                        </p:attrNameLst>
                                      </p:cBhvr>
                                      <p:tavLst>
                                        <p:tav tm="0">
                                          <p:val>
                                            <p:strVal val="#ppt_w+.3"/>
                                          </p:val>
                                        </p:tav>
                                        <p:tav tm="100000">
                                          <p:val>
                                            <p:strVal val="#ppt_w"/>
                                          </p:val>
                                        </p:tav>
                                      </p:tavLst>
                                    </p:anim>
                                    <p:anim calcmode="lin" valueType="num">
                                      <p:cBhvr>
                                        <p:cTn id="119" dur="1000" fill="hold"/>
                                        <p:tgtEl>
                                          <p:spTgt spid="18"/>
                                        </p:tgtEl>
                                        <p:attrNameLst>
                                          <p:attrName>ppt_h</p:attrName>
                                        </p:attrNameLst>
                                      </p:cBhvr>
                                      <p:tavLst>
                                        <p:tav tm="0">
                                          <p:val>
                                            <p:strVal val="#ppt_h"/>
                                          </p:val>
                                        </p:tav>
                                        <p:tav tm="100000">
                                          <p:val>
                                            <p:strVal val="#ppt_h"/>
                                          </p:val>
                                        </p:tav>
                                      </p:tavLst>
                                    </p:anim>
                                    <p:animEffect transition="in" filter="fade">
                                      <p:cBhvr>
                                        <p:cTn id="120" dur="1000"/>
                                        <p:tgtEl>
                                          <p:spTgt spid="18"/>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50" presetClass="entr" presetSubtype="0" decel="100000" fill="hold" grpId="0" nodeType="clickEffect">
                                  <p:stCondLst>
                                    <p:cond delay="0"/>
                                  </p:stCondLst>
                                  <p:childTnLst>
                                    <p:set>
                                      <p:cBhvr>
                                        <p:cTn id="124" dur="1" fill="hold">
                                          <p:stCondLst>
                                            <p:cond delay="0"/>
                                          </p:stCondLst>
                                        </p:cTn>
                                        <p:tgtEl>
                                          <p:spTgt spid="19"/>
                                        </p:tgtEl>
                                        <p:attrNameLst>
                                          <p:attrName>style.visibility</p:attrName>
                                        </p:attrNameLst>
                                      </p:cBhvr>
                                      <p:to>
                                        <p:strVal val="visible"/>
                                      </p:to>
                                    </p:set>
                                    <p:anim calcmode="lin" valueType="num">
                                      <p:cBhvr>
                                        <p:cTn id="125" dur="1000" fill="hold"/>
                                        <p:tgtEl>
                                          <p:spTgt spid="19"/>
                                        </p:tgtEl>
                                        <p:attrNameLst>
                                          <p:attrName>ppt_w</p:attrName>
                                        </p:attrNameLst>
                                      </p:cBhvr>
                                      <p:tavLst>
                                        <p:tav tm="0">
                                          <p:val>
                                            <p:strVal val="#ppt_w+.3"/>
                                          </p:val>
                                        </p:tav>
                                        <p:tav tm="100000">
                                          <p:val>
                                            <p:strVal val="#ppt_w"/>
                                          </p:val>
                                        </p:tav>
                                      </p:tavLst>
                                    </p:anim>
                                    <p:anim calcmode="lin" valueType="num">
                                      <p:cBhvr>
                                        <p:cTn id="126" dur="1000" fill="hold"/>
                                        <p:tgtEl>
                                          <p:spTgt spid="19"/>
                                        </p:tgtEl>
                                        <p:attrNameLst>
                                          <p:attrName>ppt_h</p:attrName>
                                        </p:attrNameLst>
                                      </p:cBhvr>
                                      <p:tavLst>
                                        <p:tav tm="0">
                                          <p:val>
                                            <p:strVal val="#ppt_h"/>
                                          </p:val>
                                        </p:tav>
                                        <p:tav tm="100000">
                                          <p:val>
                                            <p:strVal val="#ppt_h"/>
                                          </p:val>
                                        </p:tav>
                                      </p:tavLst>
                                    </p:anim>
                                    <p:animEffect transition="in" filter="fade">
                                      <p:cBhvr>
                                        <p:cTn id="1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0" grpId="0"/>
      <p:bldP spid="11" grpId="0" animBg="1"/>
      <p:bldP spid="12" grpId="0"/>
      <p:bldP spid="13" grpId="0" animBg="1"/>
      <p:bldP spid="16" grpId="0"/>
      <p:bldP spid="17" grpId="0" animBg="1"/>
      <p:bldP spid="18"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gridCol w="3048000"/>
                <a:gridCol w="3048000"/>
              </a:tblGrid>
              <a:tr h="2286000">
                <a:tc>
                  <a:txBody>
                    <a:bodyPr/>
                    <a:lstStyle/>
                    <a:p>
                      <a:endParaRPr lang="en-US" sz="2800" b="1" dirty="0">
                        <a:latin typeface="AntigoniBd" pitchFamily="34" charset="0"/>
                      </a:endParaRPr>
                    </a:p>
                  </a:txBody>
                  <a:tcPr/>
                </a:tc>
                <a:tc>
                  <a:txBody>
                    <a:bodyPr/>
                    <a:lstStyle/>
                    <a:p>
                      <a:r>
                        <a:rPr lang="en-GB" sz="2800" b="1" dirty="0" smtClean="0">
                          <a:latin typeface="AntigoniBd" pitchFamily="34" charset="0"/>
                        </a:rPr>
                        <a:t>1</a:t>
                      </a:r>
                      <a:endParaRPr lang="en-US" sz="2800" b="1" dirty="0">
                        <a:latin typeface="AntigoniBd" pitchFamily="34" charset="0"/>
                      </a:endParaRPr>
                    </a:p>
                  </a:txBody>
                  <a:tcPr/>
                </a:tc>
                <a:tc>
                  <a:txBody>
                    <a:bodyPr/>
                    <a:lstStyle/>
                    <a:p>
                      <a:r>
                        <a:rPr lang="en-GB" sz="2800" b="1" dirty="0" smtClean="0">
                          <a:latin typeface="AntigoniBd" pitchFamily="34" charset="0"/>
                        </a:rPr>
                        <a:t>2</a:t>
                      </a:r>
                      <a:endParaRPr lang="en-US" sz="2800" b="1" dirty="0">
                        <a:latin typeface="AntigoniBd" pitchFamily="34" charset="0"/>
                      </a:endParaRPr>
                    </a:p>
                  </a:txBody>
                  <a:tcPr/>
                </a:tc>
              </a:tr>
              <a:tr h="2286000">
                <a:tc>
                  <a:txBody>
                    <a:bodyPr/>
                    <a:lstStyle/>
                    <a:p>
                      <a:r>
                        <a:rPr lang="en-GB" sz="2800" b="1" dirty="0" smtClean="0">
                          <a:latin typeface="AntigoniBd" pitchFamily="34" charset="0"/>
                        </a:rPr>
                        <a:t>3</a:t>
                      </a:r>
                      <a:endParaRPr lang="en-US" sz="2800" b="1" dirty="0">
                        <a:latin typeface="AntigoniBd" pitchFamily="34" charset="0"/>
                      </a:endParaRPr>
                    </a:p>
                  </a:txBody>
                  <a:tcPr/>
                </a:tc>
                <a:tc>
                  <a:txBody>
                    <a:bodyPr/>
                    <a:lstStyle/>
                    <a:p>
                      <a:r>
                        <a:rPr lang="en-GB" sz="2800" b="1" dirty="0" smtClean="0">
                          <a:latin typeface="AntigoniBd" pitchFamily="34" charset="0"/>
                        </a:rPr>
                        <a:t>4</a:t>
                      </a:r>
                      <a:endParaRPr lang="en-US" sz="2800" b="1" dirty="0">
                        <a:latin typeface="AntigoniBd" pitchFamily="34" charset="0"/>
                      </a:endParaRPr>
                    </a:p>
                  </a:txBody>
                  <a:tcPr/>
                </a:tc>
                <a:tc>
                  <a:txBody>
                    <a:bodyPr/>
                    <a:lstStyle/>
                    <a:p>
                      <a:r>
                        <a:rPr lang="en-GB" sz="2800" b="1" dirty="0" smtClean="0">
                          <a:latin typeface="AntigoniBd" pitchFamily="34" charset="0"/>
                        </a:rPr>
                        <a:t>5</a:t>
                      </a:r>
                      <a:endParaRPr lang="en-US" sz="2800" b="1" dirty="0">
                        <a:latin typeface="AntigoniBd" pitchFamily="34" charset="0"/>
                      </a:endParaRPr>
                    </a:p>
                  </a:txBody>
                  <a:tcPr/>
                </a:tc>
              </a:tr>
              <a:tr h="2286000">
                <a:tc>
                  <a:txBody>
                    <a:bodyPr/>
                    <a:lstStyle/>
                    <a:p>
                      <a:r>
                        <a:rPr lang="en-GB" sz="2800" b="1" dirty="0" smtClean="0">
                          <a:latin typeface="AntigoniBd" pitchFamily="34" charset="0"/>
                        </a:rPr>
                        <a:t>6</a:t>
                      </a:r>
                      <a:endParaRPr lang="en-US" sz="2800" b="1" dirty="0">
                        <a:latin typeface="AntigoniBd" pitchFamily="34" charset="0"/>
                      </a:endParaRPr>
                    </a:p>
                  </a:txBody>
                  <a:tcPr/>
                </a:tc>
                <a:tc>
                  <a:txBody>
                    <a:bodyPr/>
                    <a:lstStyle/>
                    <a:p>
                      <a:r>
                        <a:rPr lang="en-GB" sz="2800" b="1" dirty="0" smtClean="0">
                          <a:latin typeface="AntigoniBd" pitchFamily="34" charset="0"/>
                        </a:rPr>
                        <a:t>7</a:t>
                      </a:r>
                      <a:endParaRPr lang="en-US" sz="2800" b="1" dirty="0">
                        <a:latin typeface="AntigoniBd" pitchFamily="34" charset="0"/>
                      </a:endParaRPr>
                    </a:p>
                  </a:txBody>
                  <a:tcPr/>
                </a:tc>
                <a:tc>
                  <a:txBody>
                    <a:bodyPr/>
                    <a:lstStyle/>
                    <a:p>
                      <a:r>
                        <a:rPr lang="en-GB" sz="2800" b="1" dirty="0" smtClean="0">
                          <a:latin typeface="AntigoniBd" pitchFamily="34" charset="0"/>
                        </a:rPr>
                        <a:t>8</a:t>
                      </a:r>
                      <a:endParaRPr lang="en-US" sz="2800" b="1" dirty="0">
                        <a:latin typeface="AntigoniBd" pitchFamily="34" charset="0"/>
                      </a:endParaRPr>
                    </a:p>
                  </a:txBody>
                  <a:tcPr/>
                </a:tc>
              </a:tr>
            </a:tbl>
          </a:graphicData>
        </a:graphic>
      </p:graphicFrame>
      <p:pic>
        <p:nvPicPr>
          <p:cNvPr id="5140" name="Picture 1" descr="PedroGuerra_Ofrenda.jpg">
            <a:hlinkClick r:id="" action="ppaction://noaction">
              <a:snd r:embed="rId3" name="Pedro Guerra - Ofrenda (Videoclip).wav"/>
            </a:hlinkClick>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75" y="357188"/>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1" name="TextBox 2"/>
          <p:cNvSpPr txBox="1">
            <a:spLocks noChangeArrowheads="1"/>
          </p:cNvSpPr>
          <p:nvPr/>
        </p:nvSpPr>
        <p:spPr bwMode="auto">
          <a:xfrm>
            <a:off x="3357563" y="4818063"/>
            <a:ext cx="24288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_tradnl"/>
              <a:t>Lleno un cazo de agua</a:t>
            </a:r>
            <a:br>
              <a:rPr lang="es-ES_tradnl"/>
            </a:br>
            <a:r>
              <a:rPr lang="es-ES_tradnl"/>
              <a:t>y lo dejo en la puerta</a:t>
            </a:r>
            <a:br>
              <a:rPr lang="es-ES_tradnl"/>
            </a:br>
            <a:r>
              <a:rPr lang="es-ES_tradnl"/>
              <a:t>para que vuelvas.</a:t>
            </a:r>
            <a:br>
              <a:rPr lang="es-ES_tradnl"/>
            </a:br>
            <a:r>
              <a:rPr lang="es-ES_tradnl"/>
              <a:t>Trigo y aceitunas,</a:t>
            </a:r>
            <a:br>
              <a:rPr lang="es-ES_tradnl"/>
            </a:br>
            <a:r>
              <a:rPr lang="es-ES_tradnl"/>
              <a:t>miel y hierbabuena</a:t>
            </a:r>
            <a:br>
              <a:rPr lang="es-ES_tradnl"/>
            </a:br>
            <a:r>
              <a:rPr lang="es-ES_tradnl"/>
              <a:t>para que vuelvas.</a:t>
            </a:r>
            <a:endParaRPr lang="en-US"/>
          </a:p>
        </p:txBody>
      </p:sp>
      <p:sp>
        <p:nvSpPr>
          <p:cNvPr id="5142" name="Rectangle 3"/>
          <p:cNvSpPr>
            <a:spLocks noChangeArrowheads="1"/>
          </p:cNvSpPr>
          <p:nvPr/>
        </p:nvSpPr>
        <p:spPr bwMode="auto">
          <a:xfrm>
            <a:off x="500063" y="2500313"/>
            <a:ext cx="20002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Abro la ventana,</a:t>
            </a:r>
            <a:br>
              <a:rPr lang="es-ES_tradnl">
                <a:latin typeface="Calibri" pitchFamily="34" charset="0"/>
              </a:rPr>
            </a:br>
            <a:r>
              <a:rPr lang="es-ES_tradnl">
                <a:latin typeface="Calibri" pitchFamily="34" charset="0"/>
              </a:rPr>
              <a:t>lleno la despensa</a:t>
            </a:r>
            <a:br>
              <a:rPr lang="es-ES_tradnl">
                <a:latin typeface="Calibri" pitchFamily="34" charset="0"/>
              </a:rPr>
            </a:br>
            <a:r>
              <a:rPr lang="es-ES_tradnl">
                <a:latin typeface="Calibri" pitchFamily="34" charset="0"/>
              </a:rPr>
              <a:t>para que vuelvas.</a:t>
            </a:r>
            <a:br>
              <a:rPr lang="es-ES_tradnl">
                <a:latin typeface="Calibri" pitchFamily="34" charset="0"/>
              </a:rPr>
            </a:br>
            <a:r>
              <a:rPr lang="es-ES_tradnl">
                <a:latin typeface="Calibri" pitchFamily="34" charset="0"/>
              </a:rPr>
              <a:t>Un calor del nido,</a:t>
            </a:r>
            <a:br>
              <a:rPr lang="es-ES_tradnl">
                <a:latin typeface="Calibri" pitchFamily="34" charset="0"/>
              </a:rPr>
            </a:br>
            <a:r>
              <a:rPr lang="es-ES_tradnl">
                <a:latin typeface="Calibri" pitchFamily="34" charset="0"/>
              </a:rPr>
              <a:t>infusión de menta</a:t>
            </a:r>
            <a:br>
              <a:rPr lang="es-ES_tradnl">
                <a:latin typeface="Calibri" pitchFamily="34" charset="0"/>
              </a:rPr>
            </a:br>
            <a:r>
              <a:rPr lang="es-ES_tradnl">
                <a:latin typeface="Calibri" pitchFamily="34" charset="0"/>
              </a:rPr>
              <a:t>para que vuelvas.</a:t>
            </a:r>
            <a:endParaRPr lang="en-US">
              <a:latin typeface="Calibri" pitchFamily="34" charset="0"/>
            </a:endParaRPr>
          </a:p>
        </p:txBody>
      </p:sp>
      <p:sp>
        <p:nvSpPr>
          <p:cNvPr id="5143" name="Rectangle 4"/>
          <p:cNvSpPr>
            <a:spLocks noChangeArrowheads="1"/>
          </p:cNvSpPr>
          <p:nvPr/>
        </p:nvSpPr>
        <p:spPr bwMode="auto">
          <a:xfrm>
            <a:off x="6215063" y="2786063"/>
            <a:ext cx="3071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Beberás, mojarás tus labios</a:t>
            </a:r>
            <a:br>
              <a:rPr lang="es-ES_tradnl">
                <a:latin typeface="Calibri" pitchFamily="34" charset="0"/>
              </a:rPr>
            </a:br>
            <a:r>
              <a:rPr lang="es-ES_tradnl">
                <a:latin typeface="Calibri" pitchFamily="34" charset="0"/>
              </a:rPr>
              <a:t>después de tanto andar.</a:t>
            </a:r>
            <a:br>
              <a:rPr lang="es-ES_tradnl">
                <a:latin typeface="Calibri" pitchFamily="34" charset="0"/>
              </a:rPr>
            </a:br>
            <a:r>
              <a:rPr lang="es-ES_tradnl">
                <a:latin typeface="Calibri" pitchFamily="34" charset="0"/>
              </a:rPr>
              <a:t>Hablarás, contarás lo andado</a:t>
            </a:r>
            <a:br>
              <a:rPr lang="es-ES_tradnl">
                <a:latin typeface="Calibri" pitchFamily="34" charset="0"/>
              </a:rPr>
            </a:br>
            <a:r>
              <a:rPr lang="es-ES_tradnl">
                <a:latin typeface="Calibri" pitchFamily="34" charset="0"/>
              </a:rPr>
              <a:t>y después descansarás. (x2)</a:t>
            </a:r>
            <a:endParaRPr lang="en-US">
              <a:latin typeface="Calibri" pitchFamily="34" charset="0"/>
            </a:endParaRPr>
          </a:p>
        </p:txBody>
      </p:sp>
      <p:sp>
        <p:nvSpPr>
          <p:cNvPr id="5144" name="Rectangle 5"/>
          <p:cNvSpPr>
            <a:spLocks noChangeArrowheads="1"/>
          </p:cNvSpPr>
          <p:nvPr/>
        </p:nvSpPr>
        <p:spPr bwMode="auto">
          <a:xfrm>
            <a:off x="6357938" y="357188"/>
            <a:ext cx="23574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Diez racimos de uvas</a:t>
            </a:r>
            <a:br>
              <a:rPr lang="es-ES_tradnl">
                <a:latin typeface="Calibri" pitchFamily="34" charset="0"/>
              </a:rPr>
            </a:br>
            <a:r>
              <a:rPr lang="es-ES_tradnl">
                <a:latin typeface="Calibri" pitchFamily="34" charset="0"/>
              </a:rPr>
              <a:t>y un frescor de fresas</a:t>
            </a:r>
            <a:br>
              <a:rPr lang="es-ES_tradnl">
                <a:latin typeface="Calibri" pitchFamily="34" charset="0"/>
              </a:rPr>
            </a:br>
            <a:r>
              <a:rPr lang="es-ES_tradnl">
                <a:latin typeface="Calibri" pitchFamily="34" charset="0"/>
              </a:rPr>
              <a:t>para que vuelvas.</a:t>
            </a:r>
            <a:br>
              <a:rPr lang="es-ES_tradnl">
                <a:latin typeface="Calibri" pitchFamily="34" charset="0"/>
              </a:rPr>
            </a:br>
            <a:r>
              <a:rPr lang="es-ES_tradnl">
                <a:latin typeface="Calibri" pitchFamily="34" charset="0"/>
              </a:rPr>
              <a:t>Un humo de incienso</a:t>
            </a:r>
            <a:br>
              <a:rPr lang="es-ES_tradnl">
                <a:latin typeface="Calibri" pitchFamily="34" charset="0"/>
              </a:rPr>
            </a:br>
            <a:r>
              <a:rPr lang="es-ES_tradnl">
                <a:latin typeface="Calibri" pitchFamily="34" charset="0"/>
              </a:rPr>
              <a:t>y una luz de vela</a:t>
            </a:r>
            <a:br>
              <a:rPr lang="es-ES_tradnl">
                <a:latin typeface="Calibri" pitchFamily="34" charset="0"/>
              </a:rPr>
            </a:br>
            <a:r>
              <a:rPr lang="es-ES_tradnl">
                <a:latin typeface="Calibri" pitchFamily="34" charset="0"/>
              </a:rPr>
              <a:t>para que vuelvas.</a:t>
            </a:r>
            <a:endParaRPr lang="en-US">
              <a:latin typeface="Calibri" pitchFamily="34" charset="0"/>
            </a:endParaRPr>
          </a:p>
        </p:txBody>
      </p:sp>
      <p:sp>
        <p:nvSpPr>
          <p:cNvPr id="5145" name="Rectangle 6"/>
          <p:cNvSpPr>
            <a:spLocks noChangeArrowheads="1"/>
          </p:cNvSpPr>
          <p:nvPr/>
        </p:nvSpPr>
        <p:spPr bwMode="auto">
          <a:xfrm>
            <a:off x="3143250" y="500063"/>
            <a:ext cx="3071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Beberás, mojarás tus labios</a:t>
            </a:r>
            <a:br>
              <a:rPr lang="es-ES_tradnl">
                <a:latin typeface="Calibri" pitchFamily="34" charset="0"/>
              </a:rPr>
            </a:br>
            <a:r>
              <a:rPr lang="es-ES_tradnl">
                <a:latin typeface="Calibri" pitchFamily="34" charset="0"/>
              </a:rPr>
              <a:t>después de tanto andar.</a:t>
            </a:r>
            <a:br>
              <a:rPr lang="es-ES_tradnl">
                <a:latin typeface="Calibri" pitchFamily="34" charset="0"/>
              </a:rPr>
            </a:br>
            <a:r>
              <a:rPr lang="es-ES_tradnl">
                <a:latin typeface="Calibri" pitchFamily="34" charset="0"/>
              </a:rPr>
              <a:t>Hablarás, contarás lo andado</a:t>
            </a:r>
            <a:br>
              <a:rPr lang="es-ES_tradnl">
                <a:latin typeface="Calibri" pitchFamily="34" charset="0"/>
              </a:rPr>
            </a:br>
            <a:r>
              <a:rPr lang="es-ES_tradnl">
                <a:latin typeface="Calibri" pitchFamily="34" charset="0"/>
              </a:rPr>
              <a:t>y después descansarás. (x2)</a:t>
            </a:r>
            <a:endParaRPr lang="en-US">
              <a:latin typeface="Calibri" pitchFamily="34" charset="0"/>
            </a:endParaRPr>
          </a:p>
        </p:txBody>
      </p:sp>
      <p:sp>
        <p:nvSpPr>
          <p:cNvPr id="5146" name="Rectangle 7"/>
          <p:cNvSpPr>
            <a:spLocks noChangeArrowheads="1"/>
          </p:cNvSpPr>
          <p:nvPr/>
        </p:nvSpPr>
        <p:spPr bwMode="auto">
          <a:xfrm>
            <a:off x="214313" y="4857750"/>
            <a:ext cx="31432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Agua, tierra, fuego y aire</a:t>
            </a:r>
            <a:br>
              <a:rPr lang="es-ES_tradnl">
                <a:latin typeface="Calibri" pitchFamily="34" charset="0"/>
              </a:rPr>
            </a:br>
            <a:r>
              <a:rPr lang="es-ES_tradnl">
                <a:latin typeface="Calibri" pitchFamily="34" charset="0"/>
              </a:rPr>
              <a:t>todo lo que esperas</a:t>
            </a:r>
            <a:br>
              <a:rPr lang="es-ES_tradnl">
                <a:latin typeface="Calibri" pitchFamily="34" charset="0"/>
              </a:rPr>
            </a:br>
            <a:r>
              <a:rPr lang="es-ES_tradnl">
                <a:latin typeface="Calibri" pitchFamily="34" charset="0"/>
              </a:rPr>
              <a:t>del amor y de la vida.</a:t>
            </a:r>
            <a:br>
              <a:rPr lang="es-ES_tradnl">
                <a:latin typeface="Calibri" pitchFamily="34" charset="0"/>
              </a:rPr>
            </a:br>
            <a:r>
              <a:rPr lang="es-ES_tradnl">
                <a:latin typeface="Calibri" pitchFamily="34" charset="0"/>
              </a:rPr>
              <a:t>Te daré mi ofrenda</a:t>
            </a:r>
            <a:br>
              <a:rPr lang="es-ES_tradnl">
                <a:latin typeface="Calibri" pitchFamily="34" charset="0"/>
              </a:rPr>
            </a:br>
            <a:r>
              <a:rPr lang="es-ES_tradnl">
                <a:latin typeface="Calibri" pitchFamily="34" charset="0"/>
              </a:rPr>
              <a:t>para que vuelvas.</a:t>
            </a:r>
            <a:endParaRPr lang="en-US">
              <a:latin typeface="Calibri" pitchFamily="34" charset="0"/>
            </a:endParaRPr>
          </a:p>
        </p:txBody>
      </p:sp>
      <p:sp>
        <p:nvSpPr>
          <p:cNvPr id="5147" name="Rectangle 8"/>
          <p:cNvSpPr>
            <a:spLocks noChangeArrowheads="1"/>
          </p:cNvSpPr>
          <p:nvPr/>
        </p:nvSpPr>
        <p:spPr bwMode="auto">
          <a:xfrm>
            <a:off x="6357938" y="4857750"/>
            <a:ext cx="31432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Agua, tierra, fuego y aire</a:t>
            </a:r>
            <a:br>
              <a:rPr lang="es-ES_tradnl">
                <a:latin typeface="Calibri" pitchFamily="34" charset="0"/>
              </a:rPr>
            </a:br>
            <a:r>
              <a:rPr lang="es-ES_tradnl">
                <a:latin typeface="Calibri" pitchFamily="34" charset="0"/>
              </a:rPr>
              <a:t>todo lo que esperas</a:t>
            </a:r>
            <a:br>
              <a:rPr lang="es-ES_tradnl">
                <a:latin typeface="Calibri" pitchFamily="34" charset="0"/>
              </a:rPr>
            </a:br>
            <a:r>
              <a:rPr lang="es-ES_tradnl">
                <a:latin typeface="Calibri" pitchFamily="34" charset="0"/>
              </a:rPr>
              <a:t>del amor y de la vida.</a:t>
            </a:r>
            <a:br>
              <a:rPr lang="es-ES_tradnl">
                <a:latin typeface="Calibri" pitchFamily="34" charset="0"/>
              </a:rPr>
            </a:br>
            <a:r>
              <a:rPr lang="es-ES_tradnl">
                <a:latin typeface="Calibri" pitchFamily="34" charset="0"/>
              </a:rPr>
              <a:t>Te daré mi ofrenda</a:t>
            </a:r>
            <a:br>
              <a:rPr lang="es-ES_tradnl">
                <a:latin typeface="Calibri" pitchFamily="34" charset="0"/>
              </a:rPr>
            </a:br>
            <a:r>
              <a:rPr lang="es-ES_tradnl">
                <a:latin typeface="Calibri" pitchFamily="34" charset="0"/>
              </a:rPr>
              <a:t>para que vuelvas.</a:t>
            </a:r>
            <a:endParaRPr lang="en-US">
              <a:latin typeface="Calibri" pitchFamily="34" charset="0"/>
            </a:endParaRPr>
          </a:p>
        </p:txBody>
      </p:sp>
      <p:sp>
        <p:nvSpPr>
          <p:cNvPr id="5148" name="Rectangle 1"/>
          <p:cNvSpPr>
            <a:spLocks noChangeArrowheads="1"/>
          </p:cNvSpPr>
          <p:nvPr/>
        </p:nvSpPr>
        <p:spPr bwMode="auto">
          <a:xfrm>
            <a:off x="3286125" y="2857500"/>
            <a:ext cx="2214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s-ES_tradnl">
                <a:latin typeface="Calibri" pitchFamily="34" charset="0"/>
                <a:ea typeface="Calibri" pitchFamily="34" charset="0"/>
                <a:cs typeface="Times New Roman" pitchFamily="18" charset="0"/>
              </a:rPr>
              <a:t>para que vuelvas.</a:t>
            </a:r>
            <a:br>
              <a:rPr lang="es-ES_tradnl">
                <a:latin typeface="Calibri" pitchFamily="34" charset="0"/>
                <a:ea typeface="Calibri" pitchFamily="34" charset="0"/>
                <a:cs typeface="Times New Roman" pitchFamily="18" charset="0"/>
              </a:rPr>
            </a:br>
            <a:r>
              <a:rPr lang="es-ES_tradnl">
                <a:latin typeface="Calibri" pitchFamily="34" charset="0"/>
                <a:ea typeface="Calibri" pitchFamily="34" charset="0"/>
                <a:cs typeface="Times New Roman" pitchFamily="18" charset="0"/>
              </a:rPr>
              <a:t>para que vuelvas.</a:t>
            </a:r>
            <a:br>
              <a:rPr lang="es-ES_tradnl">
                <a:latin typeface="Calibri" pitchFamily="34" charset="0"/>
                <a:ea typeface="Calibri" pitchFamily="34" charset="0"/>
                <a:cs typeface="Times New Roman" pitchFamily="18" charset="0"/>
              </a:rPr>
            </a:br>
            <a:r>
              <a:rPr lang="es-ES_tradnl">
                <a:latin typeface="Calibri" pitchFamily="34" charset="0"/>
                <a:ea typeface="Calibri" pitchFamily="34" charset="0"/>
                <a:cs typeface="Times New Roman" pitchFamily="18" charset="0"/>
              </a:rPr>
              <a:t>para que vuelvas.</a:t>
            </a:r>
            <a:br>
              <a:rPr lang="es-ES_tradnl">
                <a:latin typeface="Calibri" pitchFamily="34" charset="0"/>
                <a:ea typeface="Calibri" pitchFamily="34" charset="0"/>
                <a:cs typeface="Times New Roman" pitchFamily="18" charset="0"/>
              </a:rPr>
            </a:br>
            <a:r>
              <a:rPr lang="es-ES_tradnl">
                <a:latin typeface="Calibri" pitchFamily="34" charset="0"/>
                <a:ea typeface="Calibri" pitchFamily="34" charset="0"/>
                <a:cs typeface="Times New Roman" pitchFamily="18" charset="0"/>
              </a:rPr>
              <a:t>para que vuelvas.</a:t>
            </a:r>
            <a:endParaRPr lang="es-ES_tradnl" sz="2000">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gridCol w="3048000"/>
                <a:gridCol w="3048000"/>
              </a:tblGrid>
              <a:tr h="2286000">
                <a:tc>
                  <a:txBody>
                    <a:bodyPr/>
                    <a:lstStyle/>
                    <a:p>
                      <a:endParaRPr lang="en-US" sz="2400" b="1" dirty="0">
                        <a:latin typeface="AntigoniBd" pitchFamily="34" charset="0"/>
                      </a:endParaRPr>
                    </a:p>
                  </a:txBody>
                  <a:tcPr/>
                </a:tc>
                <a:tc>
                  <a:txBody>
                    <a:bodyPr/>
                    <a:lstStyle/>
                    <a:p>
                      <a:r>
                        <a:rPr lang="en-GB" sz="2400" b="1" dirty="0" smtClean="0">
                          <a:latin typeface="AntigoniBd" pitchFamily="34" charset="0"/>
                        </a:rPr>
                        <a:t>7</a:t>
                      </a:r>
                      <a:endParaRPr lang="en-US" sz="2400" b="1" dirty="0">
                        <a:latin typeface="AntigoniBd" pitchFamily="34" charset="0"/>
                      </a:endParaRPr>
                    </a:p>
                  </a:txBody>
                  <a:tcPr/>
                </a:tc>
                <a:tc>
                  <a:txBody>
                    <a:bodyPr/>
                    <a:lstStyle/>
                    <a:p>
                      <a:r>
                        <a:rPr lang="en-GB" sz="2400" b="1" dirty="0" smtClean="0">
                          <a:latin typeface="AntigoniBd" pitchFamily="34" charset="0"/>
                        </a:rPr>
                        <a:t>3</a:t>
                      </a:r>
                      <a:endParaRPr lang="en-US" sz="2400" b="1" dirty="0">
                        <a:latin typeface="AntigoniBd" pitchFamily="34" charset="0"/>
                      </a:endParaRPr>
                    </a:p>
                  </a:txBody>
                  <a:tcPr/>
                </a:tc>
              </a:tr>
              <a:tr h="2286000">
                <a:tc>
                  <a:txBody>
                    <a:bodyPr/>
                    <a:lstStyle/>
                    <a:p>
                      <a:r>
                        <a:rPr lang="en-GB" sz="2400" b="1" dirty="0" smtClean="0">
                          <a:latin typeface="AntigoniBd" pitchFamily="34" charset="0"/>
                        </a:rPr>
                        <a:t>1 / 5</a:t>
                      </a:r>
                      <a:endParaRPr lang="en-US" sz="2400" b="1" dirty="0">
                        <a:latin typeface="AntigoniBd" pitchFamily="34" charset="0"/>
                      </a:endParaRPr>
                    </a:p>
                  </a:txBody>
                  <a:tcPr/>
                </a:tc>
                <a:tc>
                  <a:txBody>
                    <a:bodyPr/>
                    <a:lstStyle/>
                    <a:p>
                      <a:r>
                        <a:rPr lang="en-GB" sz="2400" b="1" dirty="0" smtClean="0">
                          <a:latin typeface="AntigoniBd" pitchFamily="34" charset="0"/>
                        </a:rPr>
                        <a:t>2</a:t>
                      </a:r>
                      <a:endParaRPr lang="en-US" sz="2400" b="1" dirty="0">
                        <a:latin typeface="AntigoniBd" pitchFamily="34" charset="0"/>
                      </a:endParaRPr>
                    </a:p>
                  </a:txBody>
                  <a:tcPr/>
                </a:tc>
                <a:tc>
                  <a:txBody>
                    <a:bodyPr/>
                    <a:lstStyle/>
                    <a:p>
                      <a:r>
                        <a:rPr lang="en-GB" sz="2400" b="1" dirty="0" smtClean="0">
                          <a:latin typeface="AntigoniBd" pitchFamily="34" charset="0"/>
                        </a:rPr>
                        <a:t>1 / 5</a:t>
                      </a:r>
                      <a:endParaRPr lang="en-US" sz="2400" b="1" dirty="0">
                        <a:latin typeface="AntigoniBd" pitchFamily="34" charset="0"/>
                      </a:endParaRPr>
                    </a:p>
                  </a:txBody>
                  <a:tcPr/>
                </a:tc>
              </a:tr>
              <a:tr h="2286000">
                <a:tc>
                  <a:txBody>
                    <a:bodyPr/>
                    <a:lstStyle/>
                    <a:p>
                      <a:r>
                        <a:rPr lang="en-GB" sz="2400" b="1" dirty="0" smtClean="0">
                          <a:latin typeface="AntigoniBd" pitchFamily="34" charset="0"/>
                        </a:rPr>
                        <a:t>6 / 8</a:t>
                      </a:r>
                      <a:endParaRPr lang="en-US" sz="2400" b="1" dirty="0">
                        <a:latin typeface="AntigoniBd" pitchFamily="34" charset="0"/>
                      </a:endParaRPr>
                    </a:p>
                  </a:txBody>
                  <a:tcPr/>
                </a:tc>
                <a:tc>
                  <a:txBody>
                    <a:bodyPr/>
                    <a:lstStyle/>
                    <a:p>
                      <a:r>
                        <a:rPr lang="en-GB" sz="2400" b="1" dirty="0" smtClean="0">
                          <a:latin typeface="AntigoniBd" pitchFamily="34" charset="0"/>
                        </a:rPr>
                        <a:t>6 / 8</a:t>
                      </a:r>
                      <a:endParaRPr lang="en-US" sz="2400" b="1" dirty="0">
                        <a:latin typeface="AntigoniBd" pitchFamily="34" charset="0"/>
                      </a:endParaRPr>
                    </a:p>
                  </a:txBody>
                  <a:tcPr/>
                </a:tc>
                <a:tc>
                  <a:txBody>
                    <a:bodyPr/>
                    <a:lstStyle/>
                    <a:p>
                      <a:r>
                        <a:rPr lang="en-GB" sz="2400" b="1" dirty="0" smtClean="0">
                          <a:latin typeface="AntigoniBd" pitchFamily="34" charset="0"/>
                        </a:rPr>
                        <a:t>4</a:t>
                      </a:r>
                      <a:endParaRPr lang="en-US" sz="2400" b="1" dirty="0">
                        <a:latin typeface="AntigoniBd" pitchFamily="34" charset="0"/>
                      </a:endParaRPr>
                    </a:p>
                  </a:txBody>
                  <a:tcPr/>
                </a:tc>
              </a:tr>
            </a:tbl>
          </a:graphicData>
        </a:graphic>
      </p:graphicFrame>
      <p:pic>
        <p:nvPicPr>
          <p:cNvPr id="6164" name="Picture 1" descr="PedroGuerra_Ofrenda.jpg">
            <a:hlinkClick r:id="" action="ppaction://noaction">
              <a:snd r:embed="rId2" name="Pedro Guerra - Ofrenda (Videoclip).wav"/>
            </a:hlinkClick>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57188"/>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TextBox 2"/>
          <p:cNvSpPr txBox="1">
            <a:spLocks noChangeArrowheads="1"/>
          </p:cNvSpPr>
          <p:nvPr/>
        </p:nvSpPr>
        <p:spPr bwMode="auto">
          <a:xfrm>
            <a:off x="3357563" y="357188"/>
            <a:ext cx="24288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s-ES_tradnl"/>
              <a:t>Lleno un cazo de agua</a:t>
            </a:r>
            <a:br>
              <a:rPr lang="es-ES_tradnl"/>
            </a:br>
            <a:r>
              <a:rPr lang="es-ES_tradnl"/>
              <a:t>y lo dejo en la puerta</a:t>
            </a:r>
            <a:br>
              <a:rPr lang="es-ES_tradnl"/>
            </a:br>
            <a:r>
              <a:rPr lang="es-ES_tradnl"/>
              <a:t>para que vuelvas.</a:t>
            </a:r>
            <a:br>
              <a:rPr lang="es-ES_tradnl"/>
            </a:br>
            <a:r>
              <a:rPr lang="es-ES_tradnl"/>
              <a:t>Trigo y aceitunas,</a:t>
            </a:r>
            <a:br>
              <a:rPr lang="es-ES_tradnl"/>
            </a:br>
            <a:r>
              <a:rPr lang="es-ES_tradnl"/>
              <a:t>miel y hierbabuena</a:t>
            </a:r>
            <a:br>
              <a:rPr lang="es-ES_tradnl"/>
            </a:br>
            <a:r>
              <a:rPr lang="es-ES_tradnl"/>
              <a:t>para que vuelvas.</a:t>
            </a:r>
            <a:endParaRPr lang="en-US"/>
          </a:p>
        </p:txBody>
      </p:sp>
      <p:sp>
        <p:nvSpPr>
          <p:cNvPr id="6166" name="Rectangle 3"/>
          <p:cNvSpPr>
            <a:spLocks noChangeArrowheads="1"/>
          </p:cNvSpPr>
          <p:nvPr/>
        </p:nvSpPr>
        <p:spPr bwMode="auto">
          <a:xfrm>
            <a:off x="6643688" y="357188"/>
            <a:ext cx="20002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Abro la ventana,</a:t>
            </a:r>
            <a:br>
              <a:rPr lang="es-ES_tradnl">
                <a:latin typeface="Calibri" pitchFamily="34" charset="0"/>
              </a:rPr>
            </a:br>
            <a:r>
              <a:rPr lang="es-ES_tradnl">
                <a:latin typeface="Calibri" pitchFamily="34" charset="0"/>
              </a:rPr>
              <a:t>lleno la despensa</a:t>
            </a:r>
            <a:br>
              <a:rPr lang="es-ES_tradnl">
                <a:latin typeface="Calibri" pitchFamily="34" charset="0"/>
              </a:rPr>
            </a:br>
            <a:r>
              <a:rPr lang="es-ES_tradnl">
                <a:latin typeface="Calibri" pitchFamily="34" charset="0"/>
              </a:rPr>
              <a:t>para que vuelvas.</a:t>
            </a:r>
            <a:br>
              <a:rPr lang="es-ES_tradnl">
                <a:latin typeface="Calibri" pitchFamily="34" charset="0"/>
              </a:rPr>
            </a:br>
            <a:r>
              <a:rPr lang="es-ES_tradnl">
                <a:latin typeface="Calibri" pitchFamily="34" charset="0"/>
              </a:rPr>
              <a:t>Un calor del nido,</a:t>
            </a:r>
            <a:br>
              <a:rPr lang="es-ES_tradnl">
                <a:latin typeface="Calibri" pitchFamily="34" charset="0"/>
              </a:rPr>
            </a:br>
            <a:r>
              <a:rPr lang="es-ES_tradnl">
                <a:latin typeface="Calibri" pitchFamily="34" charset="0"/>
              </a:rPr>
              <a:t>infusión de menta</a:t>
            </a:r>
            <a:br>
              <a:rPr lang="es-ES_tradnl">
                <a:latin typeface="Calibri" pitchFamily="34" charset="0"/>
              </a:rPr>
            </a:br>
            <a:r>
              <a:rPr lang="es-ES_tradnl">
                <a:latin typeface="Calibri" pitchFamily="34" charset="0"/>
              </a:rPr>
              <a:t>para que vuelvas.</a:t>
            </a:r>
            <a:endParaRPr lang="en-US">
              <a:latin typeface="Calibri" pitchFamily="34" charset="0"/>
            </a:endParaRPr>
          </a:p>
        </p:txBody>
      </p:sp>
      <p:sp>
        <p:nvSpPr>
          <p:cNvPr id="6167" name="Rectangle 4"/>
          <p:cNvSpPr>
            <a:spLocks noChangeArrowheads="1"/>
          </p:cNvSpPr>
          <p:nvPr/>
        </p:nvSpPr>
        <p:spPr bwMode="auto">
          <a:xfrm>
            <a:off x="0" y="2943225"/>
            <a:ext cx="3071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Beberás, mojarás tus labios</a:t>
            </a:r>
            <a:br>
              <a:rPr lang="es-ES_tradnl">
                <a:latin typeface="Calibri" pitchFamily="34" charset="0"/>
              </a:rPr>
            </a:br>
            <a:r>
              <a:rPr lang="es-ES_tradnl">
                <a:latin typeface="Calibri" pitchFamily="34" charset="0"/>
              </a:rPr>
              <a:t>después de tanto andar.</a:t>
            </a:r>
            <a:br>
              <a:rPr lang="es-ES_tradnl">
                <a:latin typeface="Calibri" pitchFamily="34" charset="0"/>
              </a:rPr>
            </a:br>
            <a:r>
              <a:rPr lang="es-ES_tradnl">
                <a:latin typeface="Calibri" pitchFamily="34" charset="0"/>
              </a:rPr>
              <a:t>Hablarás, contarás lo andado</a:t>
            </a:r>
            <a:br>
              <a:rPr lang="es-ES_tradnl">
                <a:latin typeface="Calibri" pitchFamily="34" charset="0"/>
              </a:rPr>
            </a:br>
            <a:r>
              <a:rPr lang="es-ES_tradnl">
                <a:latin typeface="Calibri" pitchFamily="34" charset="0"/>
              </a:rPr>
              <a:t>y después descansarás.</a:t>
            </a:r>
            <a:endParaRPr lang="en-US">
              <a:latin typeface="Calibri" pitchFamily="34" charset="0"/>
            </a:endParaRPr>
          </a:p>
        </p:txBody>
      </p:sp>
      <p:sp>
        <p:nvSpPr>
          <p:cNvPr id="6168" name="Rectangle 5"/>
          <p:cNvSpPr>
            <a:spLocks noChangeArrowheads="1"/>
          </p:cNvSpPr>
          <p:nvPr/>
        </p:nvSpPr>
        <p:spPr bwMode="auto">
          <a:xfrm>
            <a:off x="3357563" y="2532063"/>
            <a:ext cx="23574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Diez racimos de uvas</a:t>
            </a:r>
            <a:br>
              <a:rPr lang="es-ES_tradnl">
                <a:latin typeface="Calibri" pitchFamily="34" charset="0"/>
              </a:rPr>
            </a:br>
            <a:r>
              <a:rPr lang="es-ES_tradnl">
                <a:latin typeface="Calibri" pitchFamily="34" charset="0"/>
              </a:rPr>
              <a:t>y un frescor de fresas</a:t>
            </a:r>
            <a:br>
              <a:rPr lang="es-ES_tradnl">
                <a:latin typeface="Calibri" pitchFamily="34" charset="0"/>
              </a:rPr>
            </a:br>
            <a:r>
              <a:rPr lang="es-ES_tradnl">
                <a:latin typeface="Calibri" pitchFamily="34" charset="0"/>
              </a:rPr>
              <a:t>para que vuelvas.</a:t>
            </a:r>
            <a:br>
              <a:rPr lang="es-ES_tradnl">
                <a:latin typeface="Calibri" pitchFamily="34" charset="0"/>
              </a:rPr>
            </a:br>
            <a:r>
              <a:rPr lang="es-ES_tradnl">
                <a:latin typeface="Calibri" pitchFamily="34" charset="0"/>
              </a:rPr>
              <a:t>Un humo de incienso</a:t>
            </a:r>
            <a:br>
              <a:rPr lang="es-ES_tradnl">
                <a:latin typeface="Calibri" pitchFamily="34" charset="0"/>
              </a:rPr>
            </a:br>
            <a:r>
              <a:rPr lang="es-ES_tradnl">
                <a:latin typeface="Calibri" pitchFamily="34" charset="0"/>
              </a:rPr>
              <a:t>y una luz de vela</a:t>
            </a:r>
            <a:br>
              <a:rPr lang="es-ES_tradnl">
                <a:latin typeface="Calibri" pitchFamily="34" charset="0"/>
              </a:rPr>
            </a:br>
            <a:r>
              <a:rPr lang="es-ES_tradnl">
                <a:latin typeface="Calibri" pitchFamily="34" charset="0"/>
              </a:rPr>
              <a:t>para que vuelvas.</a:t>
            </a:r>
            <a:endParaRPr lang="en-US">
              <a:latin typeface="Calibri" pitchFamily="34" charset="0"/>
            </a:endParaRPr>
          </a:p>
        </p:txBody>
      </p:sp>
      <p:sp>
        <p:nvSpPr>
          <p:cNvPr id="6169" name="Rectangle 6"/>
          <p:cNvSpPr>
            <a:spLocks noChangeArrowheads="1"/>
          </p:cNvSpPr>
          <p:nvPr/>
        </p:nvSpPr>
        <p:spPr bwMode="auto">
          <a:xfrm>
            <a:off x="6215063" y="2871788"/>
            <a:ext cx="3071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Beberás, mojarás tus labios</a:t>
            </a:r>
            <a:br>
              <a:rPr lang="es-ES_tradnl">
                <a:latin typeface="Calibri" pitchFamily="34" charset="0"/>
              </a:rPr>
            </a:br>
            <a:r>
              <a:rPr lang="es-ES_tradnl">
                <a:latin typeface="Calibri" pitchFamily="34" charset="0"/>
              </a:rPr>
              <a:t>después de tanto andar.</a:t>
            </a:r>
            <a:br>
              <a:rPr lang="es-ES_tradnl">
                <a:latin typeface="Calibri" pitchFamily="34" charset="0"/>
              </a:rPr>
            </a:br>
            <a:r>
              <a:rPr lang="es-ES_tradnl">
                <a:latin typeface="Calibri" pitchFamily="34" charset="0"/>
              </a:rPr>
              <a:t>Hablarás, contarás lo andado</a:t>
            </a:r>
            <a:br>
              <a:rPr lang="es-ES_tradnl">
                <a:latin typeface="Calibri" pitchFamily="34" charset="0"/>
              </a:rPr>
            </a:br>
            <a:r>
              <a:rPr lang="es-ES_tradnl">
                <a:latin typeface="Calibri" pitchFamily="34" charset="0"/>
              </a:rPr>
              <a:t>y después descansarás.</a:t>
            </a:r>
            <a:endParaRPr lang="en-US">
              <a:latin typeface="Calibri" pitchFamily="34" charset="0"/>
            </a:endParaRPr>
          </a:p>
        </p:txBody>
      </p:sp>
      <p:sp>
        <p:nvSpPr>
          <p:cNvPr id="6170" name="Rectangle 7"/>
          <p:cNvSpPr>
            <a:spLocks noChangeArrowheads="1"/>
          </p:cNvSpPr>
          <p:nvPr/>
        </p:nvSpPr>
        <p:spPr bwMode="auto">
          <a:xfrm>
            <a:off x="214313" y="5000625"/>
            <a:ext cx="31432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Agua, tierra, fuego y aire</a:t>
            </a:r>
            <a:br>
              <a:rPr lang="es-ES_tradnl">
                <a:latin typeface="Calibri" pitchFamily="34" charset="0"/>
              </a:rPr>
            </a:br>
            <a:r>
              <a:rPr lang="es-ES_tradnl">
                <a:latin typeface="Calibri" pitchFamily="34" charset="0"/>
              </a:rPr>
              <a:t>todo lo que esperas</a:t>
            </a:r>
            <a:br>
              <a:rPr lang="es-ES_tradnl">
                <a:latin typeface="Calibri" pitchFamily="34" charset="0"/>
              </a:rPr>
            </a:br>
            <a:r>
              <a:rPr lang="es-ES_tradnl">
                <a:latin typeface="Calibri" pitchFamily="34" charset="0"/>
              </a:rPr>
              <a:t>del amor y de la vida.</a:t>
            </a:r>
            <a:br>
              <a:rPr lang="es-ES_tradnl">
                <a:latin typeface="Calibri" pitchFamily="34" charset="0"/>
              </a:rPr>
            </a:br>
            <a:r>
              <a:rPr lang="es-ES_tradnl">
                <a:latin typeface="Calibri" pitchFamily="34" charset="0"/>
              </a:rPr>
              <a:t>Te daré mi ofrenda</a:t>
            </a:r>
            <a:br>
              <a:rPr lang="es-ES_tradnl">
                <a:latin typeface="Calibri" pitchFamily="34" charset="0"/>
              </a:rPr>
            </a:br>
            <a:r>
              <a:rPr lang="es-ES_tradnl">
                <a:latin typeface="Calibri" pitchFamily="34" charset="0"/>
              </a:rPr>
              <a:t>para que vuelvas.</a:t>
            </a:r>
            <a:endParaRPr lang="en-US">
              <a:latin typeface="Calibri" pitchFamily="34" charset="0"/>
            </a:endParaRPr>
          </a:p>
        </p:txBody>
      </p:sp>
      <p:sp>
        <p:nvSpPr>
          <p:cNvPr id="6171" name="Rectangle 8"/>
          <p:cNvSpPr>
            <a:spLocks noChangeArrowheads="1"/>
          </p:cNvSpPr>
          <p:nvPr/>
        </p:nvSpPr>
        <p:spPr bwMode="auto">
          <a:xfrm>
            <a:off x="3214688" y="5022850"/>
            <a:ext cx="31432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_tradnl">
                <a:latin typeface="Calibri" pitchFamily="34" charset="0"/>
              </a:rPr>
              <a:t>Agua, tierra, fuego y aire</a:t>
            </a:r>
            <a:br>
              <a:rPr lang="es-ES_tradnl">
                <a:latin typeface="Calibri" pitchFamily="34" charset="0"/>
              </a:rPr>
            </a:br>
            <a:r>
              <a:rPr lang="es-ES_tradnl">
                <a:latin typeface="Calibri" pitchFamily="34" charset="0"/>
              </a:rPr>
              <a:t>todo lo que esperas</a:t>
            </a:r>
            <a:br>
              <a:rPr lang="es-ES_tradnl">
                <a:latin typeface="Calibri" pitchFamily="34" charset="0"/>
              </a:rPr>
            </a:br>
            <a:r>
              <a:rPr lang="es-ES_tradnl">
                <a:latin typeface="Calibri" pitchFamily="34" charset="0"/>
              </a:rPr>
              <a:t>del amor y de la vida.</a:t>
            </a:r>
            <a:br>
              <a:rPr lang="es-ES_tradnl">
                <a:latin typeface="Calibri" pitchFamily="34" charset="0"/>
              </a:rPr>
            </a:br>
            <a:r>
              <a:rPr lang="es-ES_tradnl">
                <a:latin typeface="Calibri" pitchFamily="34" charset="0"/>
              </a:rPr>
              <a:t>Te daré mi ofrenda</a:t>
            </a:r>
            <a:br>
              <a:rPr lang="es-ES_tradnl">
                <a:latin typeface="Calibri" pitchFamily="34" charset="0"/>
              </a:rPr>
            </a:br>
            <a:r>
              <a:rPr lang="es-ES_tradnl">
                <a:latin typeface="Calibri" pitchFamily="34" charset="0"/>
              </a:rPr>
              <a:t>para que vuelvas.</a:t>
            </a:r>
            <a:endParaRPr lang="en-US">
              <a:latin typeface="Calibri" pitchFamily="34" charset="0"/>
            </a:endParaRPr>
          </a:p>
        </p:txBody>
      </p:sp>
      <p:sp>
        <p:nvSpPr>
          <p:cNvPr id="6172" name="Rectangle 1"/>
          <p:cNvSpPr>
            <a:spLocks noChangeArrowheads="1"/>
          </p:cNvSpPr>
          <p:nvPr/>
        </p:nvSpPr>
        <p:spPr bwMode="auto">
          <a:xfrm>
            <a:off x="6357938" y="5137150"/>
            <a:ext cx="221456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s-ES_tradnl">
                <a:latin typeface="Calibri" pitchFamily="34" charset="0"/>
                <a:ea typeface="Calibri" pitchFamily="34" charset="0"/>
                <a:cs typeface="Times New Roman" pitchFamily="18" charset="0"/>
              </a:rPr>
              <a:t>para que vuelvas.</a:t>
            </a:r>
            <a:br>
              <a:rPr lang="es-ES_tradnl">
                <a:latin typeface="Calibri" pitchFamily="34" charset="0"/>
                <a:ea typeface="Calibri" pitchFamily="34" charset="0"/>
                <a:cs typeface="Times New Roman" pitchFamily="18" charset="0"/>
              </a:rPr>
            </a:br>
            <a:r>
              <a:rPr lang="es-ES_tradnl">
                <a:latin typeface="Calibri" pitchFamily="34" charset="0"/>
                <a:ea typeface="Calibri" pitchFamily="34" charset="0"/>
                <a:cs typeface="Times New Roman" pitchFamily="18" charset="0"/>
              </a:rPr>
              <a:t>para que vuelvas.</a:t>
            </a:r>
            <a:br>
              <a:rPr lang="es-ES_tradnl">
                <a:latin typeface="Calibri" pitchFamily="34" charset="0"/>
                <a:ea typeface="Calibri" pitchFamily="34" charset="0"/>
                <a:cs typeface="Times New Roman" pitchFamily="18" charset="0"/>
              </a:rPr>
            </a:br>
            <a:r>
              <a:rPr lang="es-ES_tradnl">
                <a:latin typeface="Calibri" pitchFamily="34" charset="0"/>
                <a:ea typeface="Calibri" pitchFamily="34" charset="0"/>
                <a:cs typeface="Times New Roman" pitchFamily="18" charset="0"/>
              </a:rPr>
              <a:t>para que vuelvas.</a:t>
            </a:r>
            <a:br>
              <a:rPr lang="es-ES_tradnl">
                <a:latin typeface="Calibri" pitchFamily="34" charset="0"/>
                <a:ea typeface="Calibri" pitchFamily="34" charset="0"/>
                <a:cs typeface="Times New Roman" pitchFamily="18" charset="0"/>
              </a:rPr>
            </a:br>
            <a:r>
              <a:rPr lang="es-ES_tradnl">
                <a:latin typeface="Calibri" pitchFamily="34" charset="0"/>
                <a:ea typeface="Calibri" pitchFamily="34" charset="0"/>
                <a:cs typeface="Times New Roman" pitchFamily="18" charset="0"/>
              </a:rPr>
              <a:t>para que vuelvas.</a:t>
            </a:r>
            <a:endParaRPr lang="es-ES_tradnl" sz="2000">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lt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66688"/>
            <a:ext cx="48577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altar de muertos para colorea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0"/>
            <a:ext cx="568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27549168"/>
              </p:ext>
            </p:extLst>
          </p:nvPr>
        </p:nvGraphicFramePr>
        <p:xfrm>
          <a:off x="357188" y="214313"/>
          <a:ext cx="8358187" cy="6400800"/>
        </p:xfrm>
        <a:graphic>
          <a:graphicData uri="http://schemas.openxmlformats.org/drawingml/2006/table">
            <a:tbl>
              <a:tblPr firstRow="1" bandRow="1">
                <a:tableStyleId>{5940675A-B579-460E-94D1-54222C63F5DA}</a:tableStyleId>
              </a:tblPr>
              <a:tblGrid>
                <a:gridCol w="3143250"/>
                <a:gridCol w="1928812"/>
                <a:gridCol w="3286125"/>
              </a:tblGrid>
              <a:tr h="294682">
                <a:tc>
                  <a:txBody>
                    <a:bodyPr/>
                    <a:lstStyle/>
                    <a:p>
                      <a:pPr algn="ctr"/>
                      <a:r>
                        <a:rPr lang="en-GB" dirty="0" smtClean="0"/>
                        <a:t>el pan de </a:t>
                      </a:r>
                      <a:r>
                        <a:rPr lang="en-GB" dirty="0" err="1" smtClean="0"/>
                        <a:t>muerto</a:t>
                      </a:r>
                      <a:endParaRPr lang="en-US" dirty="0"/>
                    </a:p>
                  </a:txBody>
                  <a:tcPr marL="91439" marR="91439" anchor="ctr"/>
                </a:tc>
                <a:tc rowSpan="16">
                  <a:txBody>
                    <a:bodyPr/>
                    <a:lstStyle/>
                    <a:p>
                      <a:pPr algn="ctr"/>
                      <a:r>
                        <a:rPr lang="en-GB" dirty="0" err="1" smtClean="0"/>
                        <a:t>simboliza</a:t>
                      </a:r>
                      <a:r>
                        <a:rPr lang="en-GB" dirty="0" smtClean="0"/>
                        <a:t>(n)</a:t>
                      </a:r>
                      <a:br>
                        <a:rPr lang="en-GB" dirty="0" smtClean="0"/>
                      </a:br>
                      <a:r>
                        <a:rPr lang="en-GB" dirty="0" err="1" smtClean="0"/>
                        <a:t>representa</a:t>
                      </a:r>
                      <a:r>
                        <a:rPr lang="en-GB" dirty="0" smtClean="0"/>
                        <a:t>(n)</a:t>
                      </a:r>
                      <a:br>
                        <a:rPr lang="en-GB" dirty="0" smtClean="0"/>
                      </a:br>
                      <a:r>
                        <a:rPr lang="en-GB" dirty="0" err="1" smtClean="0"/>
                        <a:t>significa</a:t>
                      </a:r>
                      <a:r>
                        <a:rPr lang="en-GB" dirty="0" smtClean="0"/>
                        <a:t>(n)</a:t>
                      </a:r>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r>
                        <a:rPr lang="en-GB" dirty="0" smtClean="0"/>
                        <a:t/>
                      </a:r>
                      <a:br>
                        <a:rPr lang="en-GB" dirty="0" smtClean="0"/>
                      </a:br>
                      <a:r>
                        <a:rPr lang="en-GB" dirty="0" smtClean="0"/>
                        <a:t>sirve(n) para </a:t>
                      </a:r>
                      <a:br>
                        <a:rPr lang="en-GB" dirty="0" smtClean="0"/>
                      </a:br>
                      <a:r>
                        <a:rPr lang="en-GB" dirty="0" err="1" smtClean="0"/>
                        <a:t>es</a:t>
                      </a:r>
                      <a:r>
                        <a:rPr lang="en-GB" dirty="0" smtClean="0"/>
                        <a:t>/son para</a:t>
                      </a:r>
                      <a:endParaRPr lang="en-US" dirty="0"/>
                    </a:p>
                  </a:txBody>
                  <a:tcPr marL="91439" marR="91439" anchor="ctr"/>
                </a:tc>
                <a:tc>
                  <a:txBody>
                    <a:bodyPr/>
                    <a:lstStyle/>
                    <a:p>
                      <a:pPr algn="ctr"/>
                      <a:r>
                        <a:rPr lang="en-GB" dirty="0" smtClean="0"/>
                        <a:t>el</a:t>
                      </a:r>
                      <a:r>
                        <a:rPr lang="en-GB" baseline="0" dirty="0" smtClean="0"/>
                        <a:t> alma de los </a:t>
                      </a:r>
                      <a:r>
                        <a:rPr lang="en-GB" baseline="0" dirty="0" err="1" smtClean="0"/>
                        <a:t>difuntos</a:t>
                      </a:r>
                      <a:endParaRPr lang="en-US" dirty="0"/>
                    </a:p>
                  </a:txBody>
                  <a:tcPr marL="91439" marR="91439" anchor="ctr"/>
                </a:tc>
              </a:tr>
              <a:tr h="294682">
                <a:tc>
                  <a:txBody>
                    <a:bodyPr/>
                    <a:lstStyle/>
                    <a:p>
                      <a:pPr algn="ctr"/>
                      <a:r>
                        <a:rPr lang="en-GB" dirty="0" err="1" smtClean="0"/>
                        <a:t>las</a:t>
                      </a:r>
                      <a:r>
                        <a:rPr lang="en-GB" dirty="0" smtClean="0"/>
                        <a:t> </a:t>
                      </a:r>
                      <a:r>
                        <a:rPr lang="en-GB" dirty="0" err="1" smtClean="0"/>
                        <a:t>flores</a:t>
                      </a:r>
                      <a:endParaRPr lang="en-US" dirty="0"/>
                    </a:p>
                  </a:txBody>
                  <a:tcPr marL="91439" marR="91439" anchor="ctr"/>
                </a:tc>
                <a:tc vMerge="1">
                  <a:txBody>
                    <a:bodyPr/>
                    <a:lstStyle/>
                    <a:p>
                      <a:pPr algn="ctr"/>
                      <a:endParaRPr lang="en-US" dirty="0"/>
                    </a:p>
                  </a:txBody>
                  <a:tcPr anchor="ctr"/>
                </a:tc>
                <a:tc>
                  <a:txBody>
                    <a:bodyPr/>
                    <a:lstStyle/>
                    <a:p>
                      <a:pPr algn="ctr"/>
                      <a:r>
                        <a:rPr lang="en-GB" dirty="0" smtClean="0"/>
                        <a:t>la </a:t>
                      </a:r>
                      <a:r>
                        <a:rPr lang="en-GB" dirty="0" err="1" smtClean="0"/>
                        <a:t>muerte</a:t>
                      </a:r>
                      <a:endParaRPr lang="en-US" dirty="0"/>
                    </a:p>
                  </a:txBody>
                  <a:tcPr marL="91439" marR="91439" anchor="ctr"/>
                </a:tc>
              </a:tr>
              <a:tr h="294682">
                <a:tc>
                  <a:txBody>
                    <a:bodyPr/>
                    <a:lstStyle/>
                    <a:p>
                      <a:pPr algn="ctr"/>
                      <a:r>
                        <a:rPr lang="en-GB" dirty="0" err="1" smtClean="0"/>
                        <a:t>las</a:t>
                      </a:r>
                      <a:r>
                        <a:rPr lang="en-GB" dirty="0" smtClean="0"/>
                        <a:t> </a:t>
                      </a:r>
                      <a:r>
                        <a:rPr lang="en-GB" dirty="0" err="1" smtClean="0"/>
                        <a:t>calaveras</a:t>
                      </a:r>
                      <a:endParaRPr lang="en-US" dirty="0"/>
                    </a:p>
                  </a:txBody>
                  <a:tcPr marL="91439" marR="91439" anchor="ctr"/>
                </a:tc>
                <a:tc vMerge="1">
                  <a:txBody>
                    <a:bodyPr/>
                    <a:lstStyle/>
                    <a:p>
                      <a:pPr algn="ctr"/>
                      <a:endParaRPr lang="en-US" dirty="0"/>
                    </a:p>
                  </a:txBody>
                  <a:tcPr anchor="ctr"/>
                </a:tc>
                <a:tc>
                  <a:txBody>
                    <a:bodyPr/>
                    <a:lstStyle/>
                    <a:p>
                      <a:pPr algn="ctr"/>
                      <a:r>
                        <a:rPr lang="en-GB" dirty="0" smtClean="0"/>
                        <a:t>la </a:t>
                      </a:r>
                      <a:r>
                        <a:rPr lang="en-GB" dirty="0" err="1" smtClean="0"/>
                        <a:t>reencarnación</a:t>
                      </a:r>
                      <a:endParaRPr lang="en-US" dirty="0"/>
                    </a:p>
                  </a:txBody>
                  <a:tcPr marL="91439" marR="91439" anchor="ctr"/>
                </a:tc>
              </a:tr>
              <a:tr h="294682">
                <a:tc>
                  <a:txBody>
                    <a:bodyPr/>
                    <a:lstStyle/>
                    <a:p>
                      <a:pPr algn="ctr"/>
                      <a:r>
                        <a:rPr lang="en-GB" dirty="0" smtClean="0"/>
                        <a:t>los </a:t>
                      </a:r>
                      <a:r>
                        <a:rPr lang="en-GB" dirty="0" err="1" smtClean="0"/>
                        <a:t>dulces</a:t>
                      </a:r>
                      <a:endParaRPr lang="en-US" dirty="0"/>
                    </a:p>
                  </a:txBody>
                  <a:tcPr marL="91439" marR="91439" anchor="ctr"/>
                </a:tc>
                <a:tc vMerge="1">
                  <a:txBody>
                    <a:bodyPr/>
                    <a:lstStyle/>
                    <a:p>
                      <a:pPr algn="ctr"/>
                      <a:endParaRPr lang="en-US" dirty="0"/>
                    </a:p>
                  </a:txBody>
                  <a:tcPr anchor="ctr"/>
                </a:tc>
                <a:tc>
                  <a:txBody>
                    <a:bodyPr/>
                    <a:lstStyle/>
                    <a:p>
                      <a:pPr algn="ctr"/>
                      <a:endParaRPr lang="en-US"/>
                    </a:p>
                  </a:txBody>
                  <a:tcPr marL="91439" marR="91439" anchor="ctr"/>
                </a:tc>
              </a:tr>
              <a:tr h="294682">
                <a:tc>
                  <a:txBody>
                    <a:bodyPr/>
                    <a:lstStyle/>
                    <a:p>
                      <a:pPr algn="ctr"/>
                      <a:r>
                        <a:rPr lang="en-GB" dirty="0" err="1" smtClean="0"/>
                        <a:t>las</a:t>
                      </a:r>
                      <a:r>
                        <a:rPr lang="en-GB" dirty="0" smtClean="0"/>
                        <a:t> </a:t>
                      </a:r>
                      <a:r>
                        <a:rPr lang="en-GB" dirty="0" err="1" smtClean="0"/>
                        <a:t>velas</a:t>
                      </a:r>
                      <a:r>
                        <a:rPr lang="en-GB" dirty="0" smtClean="0"/>
                        <a:t> </a:t>
                      </a:r>
                      <a:endParaRPr lang="en-US" dirty="0"/>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r h="294682">
                <a:tc>
                  <a:txBody>
                    <a:bodyPr/>
                    <a:lstStyle/>
                    <a:p>
                      <a:pPr algn="ctr"/>
                      <a:r>
                        <a:rPr lang="en-GB" dirty="0" err="1" smtClean="0"/>
                        <a:t>cada</a:t>
                      </a:r>
                      <a:r>
                        <a:rPr lang="en-GB" dirty="0" smtClean="0"/>
                        <a:t> vela</a:t>
                      </a:r>
                      <a:endParaRPr lang="en-US" dirty="0"/>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r h="294682">
                <a:tc>
                  <a:txBody>
                    <a:bodyPr/>
                    <a:lstStyle/>
                    <a:p>
                      <a:pPr algn="ctr"/>
                      <a:r>
                        <a:rPr lang="en-GB" dirty="0" smtClean="0"/>
                        <a:t>el </a:t>
                      </a:r>
                      <a:r>
                        <a:rPr lang="en-GB" dirty="0" err="1" smtClean="0"/>
                        <a:t>vaso</a:t>
                      </a:r>
                      <a:r>
                        <a:rPr lang="en-GB" dirty="0" smtClean="0"/>
                        <a:t> de </a:t>
                      </a:r>
                      <a:r>
                        <a:rPr lang="en-GB" dirty="0" err="1" smtClean="0"/>
                        <a:t>agua</a:t>
                      </a:r>
                      <a:endParaRPr lang="en-US" dirty="0"/>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r h="294682">
                <a:tc>
                  <a:txBody>
                    <a:bodyPr/>
                    <a:lstStyle/>
                    <a:p>
                      <a:pPr algn="ctr"/>
                      <a:r>
                        <a:rPr lang="en-GB" dirty="0" smtClean="0"/>
                        <a:t>la </a:t>
                      </a:r>
                      <a:r>
                        <a:rPr lang="en-GB" dirty="0" err="1" smtClean="0"/>
                        <a:t>cruz</a:t>
                      </a:r>
                      <a:endParaRPr lang="en-US" dirty="0"/>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r h="294682">
                <a:tc>
                  <a:txBody>
                    <a:bodyPr/>
                    <a:lstStyle/>
                    <a:p>
                      <a:pPr algn="ctr"/>
                      <a:r>
                        <a:rPr lang="en-GB" dirty="0" smtClean="0"/>
                        <a:t>el </a:t>
                      </a:r>
                      <a:r>
                        <a:rPr lang="en-GB" dirty="0" err="1" smtClean="0"/>
                        <a:t>color</a:t>
                      </a:r>
                      <a:r>
                        <a:rPr lang="en-GB" dirty="0" smtClean="0"/>
                        <a:t> (de </a:t>
                      </a:r>
                      <a:r>
                        <a:rPr lang="en-GB" dirty="0" err="1" smtClean="0"/>
                        <a:t>las</a:t>
                      </a:r>
                      <a:r>
                        <a:rPr lang="en-GB" dirty="0" smtClean="0"/>
                        <a:t> </a:t>
                      </a:r>
                      <a:r>
                        <a:rPr lang="en-GB" dirty="0" err="1" smtClean="0"/>
                        <a:t>flores</a:t>
                      </a:r>
                      <a:r>
                        <a:rPr lang="en-GB" dirty="0" smtClean="0"/>
                        <a:t>/de </a:t>
                      </a:r>
                      <a:r>
                        <a:rPr lang="en-GB" dirty="0" err="1" smtClean="0"/>
                        <a:t>las</a:t>
                      </a:r>
                      <a:r>
                        <a:rPr lang="en-GB" dirty="0" smtClean="0"/>
                        <a:t> </a:t>
                      </a:r>
                      <a:r>
                        <a:rPr lang="en-GB" dirty="0" err="1" smtClean="0"/>
                        <a:t>velas</a:t>
                      </a:r>
                      <a:r>
                        <a:rPr lang="en-GB" dirty="0" smtClean="0"/>
                        <a:t>)</a:t>
                      </a:r>
                      <a:endParaRPr lang="en-US" dirty="0"/>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r h="294682">
                <a:tc>
                  <a:txBody>
                    <a:bodyPr/>
                    <a:lstStyle/>
                    <a:p>
                      <a:pPr algn="ctr"/>
                      <a:r>
                        <a:rPr lang="en-GB" dirty="0" smtClean="0"/>
                        <a:t>la comida </a:t>
                      </a:r>
                      <a:r>
                        <a:rPr lang="en-GB" dirty="0" err="1" smtClean="0"/>
                        <a:t>favorita</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atraer</a:t>
                      </a:r>
                      <a:r>
                        <a:rPr lang="en-GB" dirty="0" smtClean="0"/>
                        <a:t> a los </a:t>
                      </a:r>
                      <a:r>
                        <a:rPr lang="en-GB" dirty="0" err="1" smtClean="0"/>
                        <a:t>muertos</a:t>
                      </a:r>
                      <a:endParaRPr lang="en-US" dirty="0"/>
                    </a:p>
                  </a:txBody>
                  <a:tcPr marL="91439" marR="91439" anchor="ctr"/>
                </a:tc>
              </a:tr>
              <a:tr h="294682">
                <a:tc>
                  <a:txBody>
                    <a:bodyPr/>
                    <a:lstStyle/>
                    <a:p>
                      <a:pPr algn="ctr"/>
                      <a:r>
                        <a:rPr lang="en-GB" dirty="0" err="1" smtClean="0"/>
                        <a:t>las</a:t>
                      </a:r>
                      <a:r>
                        <a:rPr lang="en-GB" dirty="0" smtClean="0"/>
                        <a:t> </a:t>
                      </a:r>
                      <a:r>
                        <a:rPr lang="en-GB" dirty="0" err="1" smtClean="0"/>
                        <a:t>fotos</a:t>
                      </a:r>
                      <a:r>
                        <a:rPr lang="en-GB" dirty="0" smtClean="0"/>
                        <a:t> de la</a:t>
                      </a:r>
                      <a:r>
                        <a:rPr lang="en-GB" baseline="0" dirty="0" smtClean="0"/>
                        <a:t> </a:t>
                      </a:r>
                      <a:r>
                        <a:rPr lang="en-GB" baseline="0" dirty="0" err="1" smtClean="0"/>
                        <a:t>familia</a:t>
                      </a:r>
                      <a:r>
                        <a:rPr lang="en-GB" baseline="0" dirty="0" smtClean="0"/>
                        <a:t> </a:t>
                      </a:r>
                      <a:r>
                        <a:rPr lang="en-GB" baseline="0" dirty="0" err="1" smtClean="0"/>
                        <a:t>difunta</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iluminar</a:t>
                      </a:r>
                      <a:r>
                        <a:rPr lang="en-GB" dirty="0" smtClean="0"/>
                        <a:t> el </a:t>
                      </a:r>
                      <a:r>
                        <a:rPr lang="en-GB" dirty="0" err="1" smtClean="0"/>
                        <a:t>camino</a:t>
                      </a:r>
                      <a:r>
                        <a:rPr lang="en-GB" dirty="0" smtClean="0"/>
                        <a:t> de </a:t>
                      </a:r>
                      <a:r>
                        <a:rPr lang="en-GB" dirty="0" err="1" smtClean="0"/>
                        <a:t>vuelta</a:t>
                      </a:r>
                      <a:r>
                        <a:rPr lang="en-GB" dirty="0" smtClean="0"/>
                        <a:t> a casa</a:t>
                      </a:r>
                      <a:endParaRPr lang="en-US" dirty="0"/>
                    </a:p>
                  </a:txBody>
                  <a:tcPr marL="91439" marR="91439" anchor="ctr"/>
                </a:tc>
              </a:tr>
              <a:tr h="294682">
                <a:tc>
                  <a:txBody>
                    <a:bodyPr/>
                    <a:lstStyle/>
                    <a:p>
                      <a:pPr algn="ctr"/>
                      <a:r>
                        <a:rPr lang="en-GB" dirty="0" err="1" smtClean="0"/>
                        <a:t>pintarse</a:t>
                      </a:r>
                      <a:r>
                        <a:rPr lang="en-GB" dirty="0" smtClean="0"/>
                        <a:t> la </a:t>
                      </a:r>
                      <a:r>
                        <a:rPr lang="en-GB" dirty="0" err="1" smtClean="0"/>
                        <a:t>cara</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celebrar</a:t>
                      </a:r>
                      <a:r>
                        <a:rPr lang="en-GB" dirty="0" smtClean="0"/>
                        <a:t> </a:t>
                      </a:r>
                      <a:endParaRPr lang="en-US" dirty="0"/>
                    </a:p>
                  </a:txBody>
                  <a:tcPr marL="91439" marR="91439" anchor="ctr"/>
                </a:tc>
              </a:tr>
              <a:tr h="294682">
                <a:tc>
                  <a:txBody>
                    <a:bodyPr/>
                    <a:lstStyle/>
                    <a:p>
                      <a:pPr algn="ctr"/>
                      <a:r>
                        <a:rPr lang="en-GB" dirty="0" err="1" smtClean="0"/>
                        <a:t>vestirse</a:t>
                      </a:r>
                      <a:r>
                        <a:rPr lang="en-GB" dirty="0" smtClean="0"/>
                        <a:t> </a:t>
                      </a:r>
                      <a:r>
                        <a:rPr lang="en-GB" dirty="0" err="1" smtClean="0"/>
                        <a:t>muy</a:t>
                      </a:r>
                      <a:r>
                        <a:rPr lang="en-GB" dirty="0" smtClean="0"/>
                        <a:t> </a:t>
                      </a:r>
                      <a:r>
                        <a:rPr lang="en-GB" dirty="0" err="1" smtClean="0"/>
                        <a:t>elegante</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recordar</a:t>
                      </a:r>
                      <a:r>
                        <a:rPr lang="en-GB" dirty="0" smtClean="0"/>
                        <a:t> a los </a:t>
                      </a:r>
                      <a:r>
                        <a:rPr lang="en-GB" dirty="0" err="1" smtClean="0"/>
                        <a:t>difuntos</a:t>
                      </a:r>
                      <a:endParaRPr lang="en-US" dirty="0"/>
                    </a:p>
                  </a:txBody>
                  <a:tcPr marL="91439" marR="91439" anchor="ctr"/>
                </a:tc>
              </a:tr>
              <a:tr h="294682">
                <a:tc>
                  <a:txBody>
                    <a:bodyPr/>
                    <a:lstStyle/>
                    <a:p>
                      <a:pPr algn="ctr"/>
                      <a:r>
                        <a:rPr lang="en-GB" dirty="0" err="1" smtClean="0"/>
                        <a:t>bailar</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refrescar</a:t>
                      </a:r>
                      <a:r>
                        <a:rPr lang="en-GB" dirty="0" smtClean="0"/>
                        <a:t> al alma </a:t>
                      </a:r>
                      <a:r>
                        <a:rPr lang="en-GB" dirty="0" err="1" smtClean="0"/>
                        <a:t>cansada</a:t>
                      </a:r>
                      <a:endParaRPr lang="en-US" dirty="0"/>
                    </a:p>
                  </a:txBody>
                  <a:tcPr marL="91439" marR="91439" anchor="ctr"/>
                </a:tc>
              </a:tr>
              <a:tr h="294682">
                <a:tc>
                  <a:txBody>
                    <a:bodyPr/>
                    <a:lstStyle/>
                    <a:p>
                      <a:pPr algn="ctr"/>
                      <a:r>
                        <a:rPr lang="en-GB" dirty="0" err="1" smtClean="0"/>
                        <a:t>tocar</a:t>
                      </a:r>
                      <a:r>
                        <a:rPr lang="en-GB" dirty="0" smtClean="0"/>
                        <a:t> </a:t>
                      </a:r>
                      <a:r>
                        <a:rPr lang="en-GB" dirty="0" err="1" smtClean="0"/>
                        <a:t>música</a:t>
                      </a:r>
                      <a:endParaRPr lang="en-US" dirty="0"/>
                    </a:p>
                  </a:txBody>
                  <a:tcPr marL="91439" marR="91439" anchor="ctr"/>
                </a:tc>
                <a:tc vMerge="1">
                  <a:txBody>
                    <a:bodyPr/>
                    <a:lstStyle/>
                    <a:p>
                      <a:pPr algn="ctr"/>
                      <a:endParaRPr lang="en-US" dirty="0"/>
                    </a:p>
                  </a:txBody>
                  <a:tcPr anchor="ctr"/>
                </a:tc>
                <a:tc>
                  <a:txBody>
                    <a:bodyPr/>
                    <a:lstStyle/>
                    <a:p>
                      <a:pPr algn="ctr"/>
                      <a:r>
                        <a:rPr lang="en-GB" dirty="0" err="1" smtClean="0"/>
                        <a:t>burlarse</a:t>
                      </a:r>
                      <a:r>
                        <a:rPr lang="en-GB" dirty="0" smtClean="0"/>
                        <a:t> de la </a:t>
                      </a:r>
                      <a:r>
                        <a:rPr lang="en-GB" dirty="0" err="1" smtClean="0"/>
                        <a:t>muerte</a:t>
                      </a:r>
                      <a:endParaRPr lang="en-US" dirty="0"/>
                    </a:p>
                  </a:txBody>
                  <a:tcPr marL="91439" marR="91439" anchor="ctr"/>
                </a:tc>
              </a:tr>
              <a:tr h="294682">
                <a:tc>
                  <a:txBody>
                    <a:bodyPr/>
                    <a:lstStyle/>
                    <a:p>
                      <a:pPr algn="ctr"/>
                      <a:endParaRPr lang="en-US"/>
                    </a:p>
                  </a:txBody>
                  <a:tcPr marL="91439" marR="91439" anchor="ctr"/>
                </a:tc>
                <a:tc vMerge="1">
                  <a:txBody>
                    <a:bodyPr/>
                    <a:lstStyle/>
                    <a:p>
                      <a:pPr algn="ctr"/>
                      <a:endParaRPr lang="en-US" dirty="0"/>
                    </a:p>
                  </a:txBody>
                  <a:tcPr anchor="ctr"/>
                </a:tc>
                <a:tc>
                  <a:txBody>
                    <a:bodyPr/>
                    <a:lstStyle/>
                    <a:p>
                      <a:pPr algn="ctr"/>
                      <a:endParaRPr lang="en-US" dirty="0"/>
                    </a:p>
                  </a:txBody>
                  <a:tcPr marL="91439" marR="91439" anchor="ct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705</Words>
  <Application>Microsoft Office PowerPoint</Application>
  <PresentationFormat>On-screen Show (4:3)</PresentationFormat>
  <Paragraphs>129</Paragraphs>
  <Slides>9</Slides>
  <Notes>6</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33</cp:revision>
  <dcterms:created xsi:type="dcterms:W3CDTF">2011-05-28T11:08:04Z</dcterms:created>
  <dcterms:modified xsi:type="dcterms:W3CDTF">2011-07-19T05:58:39Z</dcterms:modified>
</cp:coreProperties>
</file>