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6" r:id="rId2"/>
    <p:sldId id="256" r:id="rId3"/>
    <p:sldId id="262" r:id="rId4"/>
    <p:sldId id="257" r:id="rId5"/>
    <p:sldId id="267" r:id="rId6"/>
    <p:sldId id="268" r:id="rId7"/>
    <p:sldId id="269" r:id="rId8"/>
    <p:sldId id="270" r:id="rId9"/>
    <p:sldId id="271" r:id="rId10"/>
    <p:sldId id="272" r:id="rId11"/>
    <p:sldId id="264"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74" autoAdjust="0"/>
  </p:normalViewPr>
  <p:slideViewPr>
    <p:cSldViewPr>
      <p:cViewPr>
        <p:scale>
          <a:sx n="53" d="100"/>
          <a:sy n="53" d="100"/>
        </p:scale>
        <p:origin x="-996"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E73C212-75BA-4B54-892C-465FECFB06F0}" type="datetimeFigureOut">
              <a:rPr lang="en-US"/>
              <a:pPr>
                <a:defRPr/>
              </a:pPr>
              <a:t>9/3/2011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3933229-02DB-4AA6-9143-D5865011DC95}" type="slidenum">
              <a:rPr lang="en-US"/>
              <a:pPr>
                <a:defRPr/>
              </a:pPr>
              <a:t>‹#›</a:t>
            </a:fld>
            <a:endParaRPr lang="en-US"/>
          </a:p>
        </p:txBody>
      </p:sp>
    </p:spTree>
    <p:extLst>
      <p:ext uri="{BB962C8B-B14F-4D97-AF65-F5344CB8AC3E}">
        <p14:creationId xmlns:p14="http://schemas.microsoft.com/office/powerpoint/2010/main" val="20860007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upercoloring.com/wp-content/main/2010_04/dia-de-los-muertos-coloring-page.jp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justmithoughts.files.wordpress.com/2010/10/dia_de_los_muertos_l.jp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_tradnl" dirty="0" err="1" smtClean="0"/>
              <a:t>Perhaps</a:t>
            </a:r>
            <a:r>
              <a:rPr lang="es-ES_tradnl" dirty="0" smtClean="0"/>
              <a:t> </a:t>
            </a:r>
            <a:r>
              <a:rPr lang="es-ES_tradnl" dirty="0" err="1" smtClean="0"/>
              <a:t>before</a:t>
            </a:r>
            <a:r>
              <a:rPr lang="es-ES_tradnl" dirty="0" smtClean="0"/>
              <a:t> </a:t>
            </a:r>
            <a:r>
              <a:rPr lang="es-ES_tradnl" dirty="0" err="1" smtClean="0"/>
              <a:t>students</a:t>
            </a:r>
            <a:r>
              <a:rPr lang="es-ES_tradnl" dirty="0" smtClean="0"/>
              <a:t> </a:t>
            </a:r>
            <a:r>
              <a:rPr lang="es-ES_tradnl" dirty="0" err="1" smtClean="0"/>
              <a:t>see</a:t>
            </a:r>
            <a:r>
              <a:rPr lang="es-ES_tradnl" dirty="0" smtClean="0"/>
              <a:t> </a:t>
            </a:r>
            <a:r>
              <a:rPr lang="es-ES_tradnl" dirty="0" err="1" smtClean="0"/>
              <a:t>the</a:t>
            </a:r>
            <a:r>
              <a:rPr lang="es-ES_tradnl" dirty="0" smtClean="0"/>
              <a:t> </a:t>
            </a:r>
            <a:r>
              <a:rPr lang="es-ES_tradnl" dirty="0" err="1" smtClean="0"/>
              <a:t>following</a:t>
            </a:r>
            <a:r>
              <a:rPr lang="es-ES_tradnl" dirty="0" smtClean="0"/>
              <a:t> </a:t>
            </a:r>
            <a:r>
              <a:rPr lang="es-ES_tradnl" dirty="0" err="1" smtClean="0"/>
              <a:t>slide</a:t>
            </a:r>
            <a:r>
              <a:rPr lang="es-ES_tradnl" dirty="0" smtClean="0"/>
              <a:t>, </a:t>
            </a:r>
            <a:r>
              <a:rPr lang="es-ES_tradnl" dirty="0" err="1" smtClean="0"/>
              <a:t>they</a:t>
            </a:r>
            <a:r>
              <a:rPr lang="es-ES_tradnl" dirty="0" smtClean="0"/>
              <a:t> </a:t>
            </a:r>
            <a:r>
              <a:rPr lang="es-ES_tradnl" dirty="0" err="1" smtClean="0"/>
              <a:t>could</a:t>
            </a:r>
            <a:r>
              <a:rPr lang="es-ES_tradnl" dirty="0" smtClean="0"/>
              <a:t> do a post-</a:t>
            </a:r>
            <a:r>
              <a:rPr lang="es-ES_tradnl" dirty="0" err="1" smtClean="0"/>
              <a:t>it</a:t>
            </a:r>
            <a:r>
              <a:rPr lang="es-ES_tradnl" dirty="0" smtClean="0"/>
              <a:t> </a:t>
            </a:r>
            <a:r>
              <a:rPr lang="es-ES_tradnl" dirty="0" err="1" smtClean="0"/>
              <a:t>activity</a:t>
            </a:r>
            <a:r>
              <a:rPr lang="es-ES_tradnl" dirty="0" smtClean="0"/>
              <a:t> </a:t>
            </a:r>
            <a:r>
              <a:rPr lang="es-ES_tradnl" dirty="0" err="1" smtClean="0"/>
              <a:t>to</a:t>
            </a:r>
            <a:r>
              <a:rPr lang="es-ES_tradnl" dirty="0" smtClean="0"/>
              <a:t> a </a:t>
            </a:r>
            <a:r>
              <a:rPr lang="es-ES_tradnl" dirty="0" err="1" smtClean="0"/>
              <a:t>minute’s</a:t>
            </a:r>
            <a:r>
              <a:rPr lang="es-ES_tradnl" dirty="0" smtClean="0"/>
              <a:t> </a:t>
            </a:r>
            <a:r>
              <a:rPr lang="es-ES_tradnl" dirty="0" err="1" smtClean="0"/>
              <a:t>worth</a:t>
            </a:r>
            <a:r>
              <a:rPr lang="es-ES_tradnl" dirty="0" smtClean="0"/>
              <a:t> of </a:t>
            </a:r>
            <a:r>
              <a:rPr lang="es-ES_tradnl" dirty="0" err="1" smtClean="0"/>
              <a:t>music</a:t>
            </a:r>
            <a:r>
              <a:rPr lang="es-ES_tradnl" dirty="0" smtClean="0"/>
              <a:t> (</a:t>
            </a:r>
            <a:r>
              <a:rPr lang="es-ES_tradnl" dirty="0" err="1" smtClean="0"/>
              <a:t>play</a:t>
            </a:r>
            <a:r>
              <a:rPr lang="es-ES_tradnl" dirty="0" smtClean="0"/>
              <a:t> a bit of </a:t>
            </a:r>
            <a:r>
              <a:rPr lang="es-ES_tradnl" dirty="0" err="1" smtClean="0"/>
              <a:t>the</a:t>
            </a:r>
            <a:r>
              <a:rPr lang="es-ES_tradnl" dirty="0" smtClean="0"/>
              <a:t> </a:t>
            </a:r>
            <a:r>
              <a:rPr lang="es-ES_tradnl" dirty="0" err="1" smtClean="0"/>
              <a:t>song</a:t>
            </a:r>
            <a:r>
              <a:rPr lang="es-ES_tradnl" dirty="0" smtClean="0"/>
              <a:t> – Ofrenda – </a:t>
            </a:r>
            <a:r>
              <a:rPr lang="es-ES_tradnl" dirty="0" err="1" smtClean="0"/>
              <a:t>by</a:t>
            </a:r>
            <a:r>
              <a:rPr lang="es-ES_tradnl" dirty="0" smtClean="0"/>
              <a:t> Pedro Guerra – </a:t>
            </a:r>
            <a:r>
              <a:rPr lang="es-ES_tradnl" dirty="0" err="1" smtClean="0"/>
              <a:t>click</a:t>
            </a:r>
            <a:r>
              <a:rPr lang="es-ES_tradnl" dirty="0" smtClean="0"/>
              <a:t> </a:t>
            </a:r>
            <a:r>
              <a:rPr lang="es-ES_tradnl" dirty="0" err="1" smtClean="0"/>
              <a:t>on</a:t>
            </a:r>
            <a:r>
              <a:rPr lang="es-ES_tradnl" dirty="0" smtClean="0"/>
              <a:t> </a:t>
            </a:r>
            <a:r>
              <a:rPr lang="es-ES_tradnl" dirty="0" err="1" smtClean="0"/>
              <a:t>the</a:t>
            </a:r>
            <a:r>
              <a:rPr lang="es-ES_tradnl" dirty="0" smtClean="0"/>
              <a:t> </a:t>
            </a:r>
            <a:r>
              <a:rPr lang="es-ES_tradnl" dirty="0" err="1" smtClean="0"/>
              <a:t>skeleton</a:t>
            </a:r>
            <a:r>
              <a:rPr lang="es-ES_tradnl" dirty="0" smtClean="0"/>
              <a:t> </a:t>
            </a:r>
            <a:r>
              <a:rPr lang="es-ES_tradnl" dirty="0" err="1" smtClean="0"/>
              <a:t>bottom</a:t>
            </a:r>
            <a:r>
              <a:rPr lang="es-ES_tradnl" dirty="0" smtClean="0"/>
              <a:t> </a:t>
            </a:r>
            <a:r>
              <a:rPr lang="es-ES_tradnl" dirty="0" err="1" smtClean="0"/>
              <a:t>right</a:t>
            </a:r>
            <a:r>
              <a:rPr lang="es-ES_tradnl" dirty="0" smtClean="0"/>
              <a:t> </a:t>
            </a:r>
            <a:r>
              <a:rPr lang="es-ES_tradnl" dirty="0" err="1" smtClean="0"/>
              <a:t>for</a:t>
            </a:r>
            <a:r>
              <a:rPr lang="es-ES_tradnl" dirty="0" smtClean="0"/>
              <a:t> 1m20secs of </a:t>
            </a:r>
            <a:r>
              <a:rPr lang="es-ES_tradnl" dirty="0" err="1" smtClean="0"/>
              <a:t>music</a:t>
            </a:r>
            <a:r>
              <a:rPr lang="es-ES_tradnl" dirty="0" smtClean="0"/>
              <a:t>) </a:t>
            </a:r>
            <a:r>
              <a:rPr lang="es-ES_tradnl" dirty="0" err="1" smtClean="0"/>
              <a:t>to</a:t>
            </a:r>
            <a:r>
              <a:rPr lang="es-ES_tradnl" dirty="0" smtClean="0"/>
              <a:t> </a:t>
            </a:r>
            <a:r>
              <a:rPr lang="es-ES_tradnl" dirty="0" err="1" smtClean="0"/>
              <a:t>see</a:t>
            </a:r>
            <a:r>
              <a:rPr lang="es-ES_tradnl" dirty="0" smtClean="0"/>
              <a:t> </a:t>
            </a:r>
            <a:r>
              <a:rPr lang="es-ES_tradnl" dirty="0" err="1" smtClean="0"/>
              <a:t>how</a:t>
            </a:r>
            <a:r>
              <a:rPr lang="es-ES_tradnl" dirty="0" smtClean="0"/>
              <a:t> </a:t>
            </a:r>
            <a:r>
              <a:rPr lang="es-ES_tradnl" dirty="0" err="1" smtClean="0"/>
              <a:t>many</a:t>
            </a:r>
            <a:r>
              <a:rPr lang="es-ES_tradnl" dirty="0" smtClean="0"/>
              <a:t> </a:t>
            </a:r>
            <a:r>
              <a:rPr lang="es-ES_tradnl" dirty="0" err="1" smtClean="0"/>
              <a:t>words</a:t>
            </a:r>
            <a:r>
              <a:rPr lang="es-ES_tradnl" dirty="0" smtClean="0"/>
              <a:t> </a:t>
            </a:r>
            <a:r>
              <a:rPr lang="es-ES_tradnl" dirty="0" err="1" smtClean="0"/>
              <a:t>associated</a:t>
            </a:r>
            <a:r>
              <a:rPr lang="es-ES_tradnl" dirty="0" smtClean="0"/>
              <a:t> </a:t>
            </a:r>
            <a:r>
              <a:rPr lang="es-ES_tradnl" dirty="0" err="1" smtClean="0"/>
              <a:t>with</a:t>
            </a:r>
            <a:r>
              <a:rPr lang="es-ES_tradnl" dirty="0" smtClean="0"/>
              <a:t> </a:t>
            </a:r>
            <a:r>
              <a:rPr lang="es-ES_tradnl" dirty="0" err="1" smtClean="0"/>
              <a:t>Dia</a:t>
            </a:r>
            <a:r>
              <a:rPr lang="es-ES_tradnl" dirty="0" smtClean="0"/>
              <a:t> de los Muertos </a:t>
            </a:r>
            <a:r>
              <a:rPr lang="es-ES_tradnl" dirty="0" err="1" smtClean="0"/>
              <a:t>they</a:t>
            </a:r>
            <a:r>
              <a:rPr lang="es-ES_tradnl" dirty="0" smtClean="0"/>
              <a:t> can </a:t>
            </a:r>
            <a:r>
              <a:rPr lang="es-ES_tradnl" dirty="0" err="1" smtClean="0"/>
              <a:t>remember</a:t>
            </a:r>
            <a:r>
              <a:rPr lang="es-ES_tradnl" dirty="0" smtClean="0"/>
              <a:t>.  </a:t>
            </a:r>
          </a:p>
          <a:p>
            <a:pPr>
              <a:spcBef>
                <a:spcPct val="0"/>
              </a:spcBef>
            </a:pPr>
            <a:r>
              <a:rPr lang="es-ES_tradnl" dirty="0" err="1" smtClean="0"/>
              <a:t>With</a:t>
            </a:r>
            <a:r>
              <a:rPr lang="es-ES_tradnl" baseline="0" dirty="0" smtClean="0"/>
              <a:t> dual </a:t>
            </a:r>
            <a:r>
              <a:rPr lang="es-ES_tradnl" baseline="0" dirty="0" err="1" smtClean="0"/>
              <a:t>linguist</a:t>
            </a:r>
            <a:r>
              <a:rPr lang="es-ES_tradnl" baseline="0" dirty="0" smtClean="0"/>
              <a:t> </a:t>
            </a:r>
            <a:r>
              <a:rPr lang="es-ES_tradnl" baseline="0" dirty="0" err="1" smtClean="0"/>
              <a:t>groups</a:t>
            </a:r>
            <a:r>
              <a:rPr lang="es-ES_tradnl" baseline="0" dirty="0" smtClean="0"/>
              <a:t> </a:t>
            </a:r>
            <a:r>
              <a:rPr lang="es-ES_tradnl" baseline="0" dirty="0" err="1" smtClean="0"/>
              <a:t>there</a:t>
            </a:r>
            <a:r>
              <a:rPr lang="es-ES_tradnl" baseline="0" dirty="0" smtClean="0"/>
              <a:t> </a:t>
            </a:r>
            <a:r>
              <a:rPr lang="es-ES_tradnl" baseline="0" dirty="0" err="1" smtClean="0"/>
              <a:t>is</a:t>
            </a:r>
            <a:r>
              <a:rPr lang="es-ES_tradnl" baseline="0" dirty="0" smtClean="0"/>
              <a:t> no time </a:t>
            </a:r>
            <a:r>
              <a:rPr lang="es-ES_tradnl" baseline="0" dirty="0" err="1" smtClean="0"/>
              <a:t>to</a:t>
            </a:r>
            <a:r>
              <a:rPr lang="es-ES_tradnl" baseline="0" dirty="0" smtClean="0"/>
              <a:t> do </a:t>
            </a:r>
            <a:r>
              <a:rPr lang="es-ES_tradnl" baseline="0" dirty="0" err="1" smtClean="0"/>
              <a:t>the</a:t>
            </a:r>
            <a:r>
              <a:rPr lang="es-ES_tradnl" baseline="0" dirty="0" smtClean="0"/>
              <a:t> </a:t>
            </a:r>
            <a:r>
              <a:rPr lang="es-ES_tradnl" baseline="0" dirty="0" err="1" smtClean="0"/>
              <a:t>whole</a:t>
            </a:r>
            <a:r>
              <a:rPr lang="es-ES_tradnl" baseline="0" dirty="0" smtClean="0"/>
              <a:t> </a:t>
            </a:r>
            <a:r>
              <a:rPr lang="es-ES_tradnl" baseline="0" dirty="0" err="1" smtClean="0"/>
              <a:t>song</a:t>
            </a:r>
            <a:r>
              <a:rPr lang="es-ES_tradnl" baseline="0" dirty="0" smtClean="0"/>
              <a:t>, </a:t>
            </a:r>
            <a:r>
              <a:rPr lang="es-ES_tradnl" baseline="0" dirty="0" err="1" smtClean="0"/>
              <a:t>but</a:t>
            </a:r>
            <a:r>
              <a:rPr lang="es-ES_tradnl" baseline="0" dirty="0" smtClean="0"/>
              <a:t> </a:t>
            </a:r>
            <a:r>
              <a:rPr lang="es-ES_tradnl" baseline="0" dirty="0" err="1" smtClean="0"/>
              <a:t>they</a:t>
            </a:r>
            <a:r>
              <a:rPr lang="es-ES_tradnl" baseline="0" dirty="0" smtClean="0"/>
              <a:t> can </a:t>
            </a:r>
            <a:r>
              <a:rPr lang="es-ES_tradnl" baseline="0" dirty="0" err="1" smtClean="0"/>
              <a:t>find</a:t>
            </a:r>
            <a:r>
              <a:rPr lang="es-ES_tradnl" baseline="0" dirty="0" smtClean="0"/>
              <a:t> </a:t>
            </a:r>
            <a:r>
              <a:rPr lang="es-ES_tradnl" baseline="0" dirty="0" err="1" smtClean="0"/>
              <a:t>the</a:t>
            </a:r>
            <a:r>
              <a:rPr lang="es-ES_tradnl" baseline="0" dirty="0" smtClean="0"/>
              <a:t> video </a:t>
            </a:r>
            <a:r>
              <a:rPr lang="es-ES_tradnl" baseline="0" dirty="0" err="1" smtClean="0"/>
              <a:t>themselves</a:t>
            </a:r>
            <a:r>
              <a:rPr lang="es-ES_tradnl" baseline="0" dirty="0" smtClean="0"/>
              <a:t> </a:t>
            </a:r>
            <a:r>
              <a:rPr lang="es-ES_tradnl" baseline="0" dirty="0" err="1" smtClean="0"/>
              <a:t>on</a:t>
            </a:r>
            <a:r>
              <a:rPr lang="es-ES_tradnl" baseline="0" dirty="0" smtClean="0"/>
              <a:t> YouTube – </a:t>
            </a:r>
            <a:r>
              <a:rPr lang="es-ES_tradnl" baseline="0" dirty="0" err="1" smtClean="0"/>
              <a:t>you</a:t>
            </a:r>
            <a:r>
              <a:rPr lang="es-ES_tradnl" baseline="0" dirty="0" smtClean="0"/>
              <a:t> can </a:t>
            </a:r>
            <a:r>
              <a:rPr lang="es-ES_tradnl" baseline="0" dirty="0" err="1" smtClean="0"/>
              <a:t>always</a:t>
            </a:r>
            <a:r>
              <a:rPr lang="es-ES_tradnl" baseline="0" dirty="0" smtClean="0"/>
              <a:t> </a:t>
            </a:r>
            <a:r>
              <a:rPr lang="es-ES_tradnl" baseline="0" dirty="0" err="1" smtClean="0"/>
              <a:t>give</a:t>
            </a:r>
            <a:r>
              <a:rPr lang="es-ES_tradnl" baseline="0" dirty="0" smtClean="0"/>
              <a:t> </a:t>
            </a:r>
            <a:r>
              <a:rPr lang="es-ES_tradnl" baseline="0" dirty="0" err="1" smtClean="0"/>
              <a:t>them</a:t>
            </a:r>
            <a:r>
              <a:rPr lang="es-ES_tradnl" baseline="0" dirty="0" smtClean="0"/>
              <a:t> </a:t>
            </a:r>
            <a:r>
              <a:rPr lang="es-ES_tradnl" baseline="0" dirty="0" err="1" smtClean="0"/>
              <a:t>the</a:t>
            </a:r>
            <a:r>
              <a:rPr lang="es-ES_tradnl" baseline="0" dirty="0" smtClean="0"/>
              <a:t> </a:t>
            </a:r>
            <a:r>
              <a:rPr lang="es-ES_tradnl" baseline="0" dirty="0" err="1" smtClean="0"/>
              <a:t>lyrics</a:t>
            </a:r>
            <a:r>
              <a:rPr lang="es-ES_tradnl" baseline="0" dirty="0" smtClean="0"/>
              <a:t> </a:t>
            </a:r>
            <a:r>
              <a:rPr lang="es-ES_tradnl" baseline="0" dirty="0" err="1" smtClean="0"/>
              <a:t>too</a:t>
            </a:r>
            <a:r>
              <a:rPr lang="es-ES_tradnl" baseline="0" dirty="0" smtClean="0"/>
              <a:t> </a:t>
            </a:r>
            <a:r>
              <a:rPr lang="es-ES_tradnl" baseline="0" dirty="0" err="1" smtClean="0"/>
              <a:t>from</a:t>
            </a:r>
            <a:r>
              <a:rPr lang="es-ES_tradnl" baseline="0" dirty="0" smtClean="0"/>
              <a:t> </a:t>
            </a:r>
            <a:r>
              <a:rPr lang="es-ES_tradnl" baseline="0" dirty="0" err="1" smtClean="0"/>
              <a:t>the</a:t>
            </a:r>
            <a:r>
              <a:rPr lang="es-ES_tradnl" baseline="0" dirty="0" smtClean="0"/>
              <a:t> single </a:t>
            </a:r>
            <a:r>
              <a:rPr lang="es-ES_tradnl" baseline="0" dirty="0" err="1" smtClean="0"/>
              <a:t>linguists</a:t>
            </a:r>
            <a:r>
              <a:rPr lang="es-ES_tradnl" baseline="0" dirty="0" smtClean="0"/>
              <a:t> </a:t>
            </a:r>
            <a:r>
              <a:rPr lang="es-ES_tradnl" baseline="0" dirty="0" err="1" smtClean="0"/>
              <a:t>lesson</a:t>
            </a:r>
            <a:r>
              <a:rPr lang="es-ES_tradnl" baseline="0" dirty="0" smtClean="0"/>
              <a:t> </a:t>
            </a:r>
            <a:r>
              <a:rPr lang="es-ES_tradnl" baseline="0" dirty="0" err="1" smtClean="0"/>
              <a:t>on</a:t>
            </a:r>
            <a:r>
              <a:rPr lang="es-ES_tradnl" baseline="0" dirty="0" smtClean="0"/>
              <a:t> </a:t>
            </a:r>
            <a:r>
              <a:rPr lang="es-ES_tradnl" baseline="0" dirty="0" err="1" smtClean="0"/>
              <a:t>this</a:t>
            </a:r>
            <a:r>
              <a:rPr lang="es-ES_tradnl" baseline="0" dirty="0" smtClean="0"/>
              <a:t> and </a:t>
            </a:r>
            <a:r>
              <a:rPr lang="es-ES_tradnl" baseline="0" dirty="0" err="1" smtClean="0"/>
              <a:t>encourage</a:t>
            </a:r>
            <a:r>
              <a:rPr lang="es-ES_tradnl" baseline="0" dirty="0" smtClean="0"/>
              <a:t> </a:t>
            </a:r>
            <a:r>
              <a:rPr lang="es-ES_tradnl" baseline="0" dirty="0" err="1" smtClean="0"/>
              <a:t>them</a:t>
            </a:r>
            <a:r>
              <a:rPr lang="es-ES_tradnl" baseline="0" dirty="0" smtClean="0"/>
              <a:t> </a:t>
            </a:r>
            <a:r>
              <a:rPr lang="es-ES_tradnl" baseline="0" dirty="0" err="1" smtClean="0"/>
              <a:t>to</a:t>
            </a:r>
            <a:r>
              <a:rPr lang="es-ES_tradnl" baseline="0" dirty="0" smtClean="0"/>
              <a:t> listen </a:t>
            </a:r>
            <a:r>
              <a:rPr lang="es-ES_tradnl" baseline="0" dirty="0" err="1" smtClean="0"/>
              <a:t>along</a:t>
            </a:r>
            <a:r>
              <a:rPr lang="es-ES_tradnl" baseline="0" dirty="0" smtClean="0"/>
              <a:t> </a:t>
            </a:r>
            <a:r>
              <a:rPr lang="es-ES_tradnl" baseline="0" dirty="0" err="1" smtClean="0"/>
              <a:t>to</a:t>
            </a:r>
            <a:r>
              <a:rPr lang="es-ES_tradnl" baseline="0" dirty="0" smtClean="0"/>
              <a:t> </a:t>
            </a:r>
            <a:r>
              <a:rPr lang="es-ES_tradnl" baseline="0" dirty="0" err="1" smtClean="0"/>
              <a:t>it</a:t>
            </a:r>
            <a:r>
              <a:rPr lang="es-ES_tradnl" baseline="0" dirty="0" smtClean="0"/>
              <a:t> a </a:t>
            </a:r>
            <a:r>
              <a:rPr lang="es-ES_tradnl" baseline="0" dirty="0" err="1" smtClean="0"/>
              <a:t>few</a:t>
            </a:r>
            <a:r>
              <a:rPr lang="es-ES_tradnl" baseline="0" dirty="0" smtClean="0"/>
              <a:t> times </a:t>
            </a:r>
            <a:r>
              <a:rPr lang="es-ES_tradnl" baseline="0" smtClean="0"/>
              <a:t>at home.</a:t>
            </a:r>
            <a:endParaRPr lang="es-ES_tradnl" dirty="0" smtClean="0"/>
          </a:p>
          <a:p>
            <a:pPr>
              <a:spcBef>
                <a:spcPct val="0"/>
              </a:spcBef>
            </a:pPr>
            <a:endParaRPr lang="es-ES_tradnl" dirty="0" smtClean="0"/>
          </a:p>
          <a:p>
            <a:pPr>
              <a:spcBef>
                <a:spcPct val="0"/>
              </a:spcBef>
            </a:pPr>
            <a:r>
              <a:rPr lang="es-ES_tradnl" dirty="0" err="1" smtClean="0"/>
              <a:t>On</a:t>
            </a:r>
            <a:r>
              <a:rPr lang="es-ES_tradnl" dirty="0" smtClean="0"/>
              <a:t> </a:t>
            </a:r>
            <a:r>
              <a:rPr lang="es-ES_tradnl" dirty="0" err="1" smtClean="0"/>
              <a:t>the</a:t>
            </a:r>
            <a:r>
              <a:rPr lang="es-ES_tradnl" dirty="0" smtClean="0"/>
              <a:t> </a:t>
            </a:r>
            <a:r>
              <a:rPr lang="es-ES_tradnl" dirty="0" err="1" smtClean="0"/>
              <a:t>next</a:t>
            </a:r>
            <a:r>
              <a:rPr lang="es-ES_tradnl" dirty="0" smtClean="0"/>
              <a:t> </a:t>
            </a:r>
            <a:r>
              <a:rPr lang="es-ES_tradnl" dirty="0" err="1" smtClean="0"/>
              <a:t>slide</a:t>
            </a:r>
            <a:r>
              <a:rPr lang="es-ES_tradnl" dirty="0" smtClean="0"/>
              <a:t> are </a:t>
            </a:r>
            <a:r>
              <a:rPr lang="es-ES_tradnl" dirty="0" err="1" smtClean="0"/>
              <a:t>the</a:t>
            </a:r>
            <a:r>
              <a:rPr lang="es-ES_tradnl" dirty="0" smtClean="0"/>
              <a:t> 12 </a:t>
            </a:r>
            <a:r>
              <a:rPr lang="es-ES_tradnl" dirty="0" err="1" smtClean="0"/>
              <a:t>words</a:t>
            </a:r>
            <a:r>
              <a:rPr lang="es-ES_tradnl" dirty="0" smtClean="0"/>
              <a:t> </a:t>
            </a:r>
            <a:r>
              <a:rPr lang="es-ES_tradnl" dirty="0" err="1" smtClean="0"/>
              <a:t>they</a:t>
            </a:r>
            <a:r>
              <a:rPr lang="es-ES_tradnl" dirty="0" smtClean="0"/>
              <a:t> </a:t>
            </a:r>
            <a:r>
              <a:rPr lang="es-ES_tradnl" dirty="0" err="1" smtClean="0"/>
              <a:t>had</a:t>
            </a:r>
            <a:r>
              <a:rPr lang="es-ES_tradnl" dirty="0" smtClean="0"/>
              <a:t> as </a:t>
            </a:r>
            <a:r>
              <a:rPr lang="es-ES_tradnl" dirty="0" err="1" smtClean="0"/>
              <a:t>flashcards</a:t>
            </a:r>
            <a:r>
              <a:rPr lang="es-ES_tradnl" dirty="0" smtClean="0"/>
              <a:t> </a:t>
            </a:r>
            <a:r>
              <a:rPr lang="es-ES_tradnl" dirty="0" err="1" smtClean="0"/>
              <a:t>from</a:t>
            </a:r>
            <a:r>
              <a:rPr lang="es-ES_tradnl" dirty="0" smtClean="0"/>
              <a:t> </a:t>
            </a:r>
            <a:r>
              <a:rPr lang="es-ES_tradnl" dirty="0" err="1" smtClean="0"/>
              <a:t>the</a:t>
            </a:r>
            <a:r>
              <a:rPr lang="es-ES_tradnl" dirty="0" smtClean="0"/>
              <a:t> </a:t>
            </a:r>
            <a:r>
              <a:rPr lang="es-ES_tradnl" dirty="0" err="1" smtClean="0"/>
              <a:t>previous</a:t>
            </a:r>
            <a:r>
              <a:rPr lang="es-ES_tradnl" dirty="0" smtClean="0"/>
              <a:t> </a:t>
            </a:r>
            <a:r>
              <a:rPr lang="es-ES_tradnl" dirty="0" err="1" smtClean="0"/>
              <a:t>lesson</a:t>
            </a:r>
            <a:r>
              <a:rPr lang="es-ES_tradnl" dirty="0" smtClean="0"/>
              <a:t>.</a:t>
            </a:r>
            <a:endParaRPr lang="en-US" dirty="0" smtClean="0"/>
          </a:p>
          <a:p>
            <a:pPr>
              <a:spcBef>
                <a:spcPct val="0"/>
              </a:spcBef>
            </a:pPr>
            <a:r>
              <a:rPr lang="es-ES_tradnl" u="sng" dirty="0" smtClean="0">
                <a:hlinkClick r:id="rId3"/>
              </a:rPr>
              <a:t>http://www.supercoloring.com/wp-content/main/2010_04/dia-de-los-muertos-coloring-page.jpg</a:t>
            </a:r>
            <a:r>
              <a:rPr lang="es-ES_tradnl" dirty="0" smtClean="0"/>
              <a:t> </a:t>
            </a:r>
            <a:br>
              <a:rPr lang="es-ES_tradnl" dirty="0" smtClean="0"/>
            </a:br>
            <a:r>
              <a:rPr lang="es-ES_tradnl" u="sng" dirty="0" smtClean="0">
                <a:hlinkClick r:id="rId4"/>
              </a:rPr>
              <a:t>http://justmithoughts.files.wordpress.com/2010/10/dia_de_los_muertos_l.jpg</a:t>
            </a:r>
            <a:r>
              <a:rPr lang="es-ES_tradnl" dirty="0" smtClean="0"/>
              <a:t> </a:t>
            </a:r>
            <a:endParaRPr lang="en-US" dirty="0" smtClean="0"/>
          </a:p>
          <a:p>
            <a:pPr>
              <a:spcBef>
                <a:spcPct val="0"/>
              </a:spcBef>
            </a:pPr>
            <a:endParaRPr 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7ADD47D-14C6-496C-B34A-01DBC67B3EAD}" type="slidenum">
              <a:rPr lang="en-US"/>
              <a:pPr fontAlgn="base">
                <a:spcBef>
                  <a:spcPct val="0"/>
                </a:spcBef>
                <a:spcAft>
                  <a:spcPct val="0"/>
                </a:spcAft>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dirty="0" smtClean="0"/>
              <a:t>This is an additional writing frame</a:t>
            </a:r>
            <a:r>
              <a:rPr lang="en-GB" baseline="0" dirty="0" smtClean="0"/>
              <a:t> for extra support for writing about festivals if seen as necessary.</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11A970B-6590-4C26-9B3D-0F71D631853C}" type="slidenum">
              <a:rPr lang="en-US"/>
              <a:pPr fontAlgn="base">
                <a:spcBef>
                  <a:spcPct val="0"/>
                </a:spcBef>
                <a:spcAft>
                  <a:spcPct val="0"/>
                </a:spcAft>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Slides 3 &amp; 4 are starter activities to</a:t>
            </a:r>
            <a:r>
              <a:rPr lang="en-US" baseline="0" dirty="0" smtClean="0"/>
              <a:t> revise key language from this topic.  </a:t>
            </a:r>
            <a:endParaRPr 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0DEDBB3-3066-4EC0-B3C2-5804AD170148}"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GB" dirty="0" smtClean="0"/>
              <a:t>This is a potted revision of the main elements of the festival with gap-fill text.  Students could do this on mini whiteboards or orally.</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http://www.google.co.uk/imgres?imgurl=http://www.houstonculture.org/mexico/eloisa.jpg&amp;imgrefurl=http://www.houstonculture.org/mexico/mexphotob.html&amp;usg=__wJ2oOXvTyTAIYsZkagEYnqeIQE8=&amp;h=535&amp;w=360&amp;sz=176&amp;hl=en&amp;start=314&amp;zoom=1&amp;tbnid=Ujr9RkKBbY2BcM:&amp;tbnh=163&amp;tbnw=125&amp;ei=OHBNTZCmHN-G4ga8k5inCQ&amp;prev=/images%3Fq%3Del%2Bdia%2Bde%2Blos%2Bmuertos%26um%3D1%26hl%3Den%26client%3Dfirefox-a%26sa%3DN%26rls%3Dorg.mozilla:en-US:official%26biw%3D1024%26bih%3D578%26tbs%3Disch:11%2C8854&amp;um=1&amp;itbs=1&amp;iact=hc&amp;vpx=421&amp;vpy=146&amp;dur=661&amp;hovh=227&amp;hovw=152&amp;tx=74&amp;ty=142&amp;oei=I3BNTZfqPMa1hAe9mbmtDg&amp;esq=6&amp;page=20&amp;ndsp=16&amp;ved=1t:429,r:6,s:314&amp;biw=1024&amp;bih=578 (</a:t>
            </a:r>
            <a:r>
              <a:rPr lang="en-US" dirty="0" err="1" smtClean="0"/>
              <a:t>visitar</a:t>
            </a:r>
            <a:r>
              <a:rPr lang="en-US" dirty="0" smtClean="0"/>
              <a:t> los </a:t>
            </a:r>
            <a:r>
              <a:rPr lang="en-US" dirty="0" err="1" smtClean="0"/>
              <a:t>cementerios</a:t>
            </a:r>
            <a:r>
              <a:rPr lang="en-US" dirty="0" smtClean="0"/>
              <a:t>)</a:t>
            </a:r>
          </a:p>
          <a:p>
            <a:pPr fontAlgn="auto">
              <a:spcBef>
                <a:spcPts val="0"/>
              </a:spcBef>
              <a:spcAft>
                <a:spcPts val="0"/>
              </a:spcAft>
              <a:defRPr/>
            </a:pPr>
            <a:r>
              <a:rPr lang="en-US" dirty="0" smtClean="0"/>
              <a:t>http://www.houstonculture.org/mexico/photod.html</a:t>
            </a:r>
          </a:p>
          <a:p>
            <a:pPr fontAlgn="auto">
              <a:spcBef>
                <a:spcPts val="0"/>
              </a:spcBef>
              <a:spcAft>
                <a:spcPts val="0"/>
              </a:spcAft>
              <a:defRPr/>
            </a:pPr>
            <a:r>
              <a:rPr lang="en-US" dirty="0" smtClean="0"/>
              <a:t>http://www.google.co.uk/imgres?imgurl=http://caleyelguero.files.wordpress.com/2008/11/unam-dia-de-los-muertos-030.jpg&amp;imgrefurl=http://caleyelguero.wordpress.com/tag/dia-de-los-muertos/&amp;usg=__uQ5WReyZkDQ0opJcNNPpd_U_8WI=&amp;h=2448&amp;w=3264&amp;sz=1800&amp;hl=en&amp;start=131&amp;zoom=1&amp;tbnid=ZcfZJgBOD4ayKM:&amp;tbnh=109&amp;tbnw=153&amp;ei=qW5NTe3hJMXk4AakqqSoCQ&amp;prev=/images%3Fq%3Del%2Bdia%2Bde%2Blos%2Bmuertos%26um%3D1%26hl%3Den%26client%3Dfirefox-a%26sa%3DN%26rls%3Dorg.mozilla:en-US:official%26biw%3D1024%26bih%3D578%26tbs%3Disch:10%2C3694&amp;um=1&amp;itbs=1&amp;iact=rc&amp;dur=555&amp;oei=U25NTb28McawhQfe85i7Dg&amp;esq=9&amp;page=9&amp;ndsp=18&amp;ved=1t:429,r:9,s:131&amp;tx=68&amp;ty=87&amp;biw=1024&amp;bih=578 (Pan de </a:t>
            </a:r>
            <a:r>
              <a:rPr lang="en-US" dirty="0" err="1" smtClean="0"/>
              <a:t>muertos</a:t>
            </a:r>
            <a:r>
              <a:rPr lang="en-US" dirty="0" smtClean="0"/>
              <a:t>)</a:t>
            </a:r>
          </a:p>
          <a:p>
            <a:pPr fontAlgn="auto">
              <a:spcBef>
                <a:spcPts val="0"/>
              </a:spcBef>
              <a:spcAft>
                <a:spcPts val="0"/>
              </a:spcAft>
              <a:defRPr/>
            </a:pPr>
            <a:r>
              <a:rPr lang="en-US" dirty="0" smtClean="0"/>
              <a:t>http://www.google.co.uk/imgres?imgurl=http://www.craftychica.com/blogs/projects/uploaded_images/whchocskulls-718798.jpg&amp;imgrefurl=http://www.craftychica.com/blogs/projects/2005/10/crafty-chica-podcast-4-dia-de-los.php&amp;usg=___hblWp_Rk0mRkqeHRdelMaEvfmo=&amp;h=945&amp;w=1024&amp;sz=223&amp;hl=en&amp;start=101&amp;zoom=1&amp;tbnid=pbQZYlfKX0-1UM:&amp;tbnh=132&amp;tbnw=125&amp;ei=yXZNTdi5J-OJ4Aa59tSnCQ&amp;prev=/images%3Fq%3Del%2Bdia%2Bde%2Blos%2Bmuertos%26um%3D1%26hl%3Den%26client%3Dfirefox-a%26sa%3DN%26rls%3Dorg.mozilla:en-US:official%26biw%3D1024%26bih%3D578%26tbs%3Disch:10%2C2574&amp;um=1&amp;itbs=1&amp;iact=hc&amp;vpx=390&amp;vpy=255&amp;dur=24&amp;hovh=216&amp;hovw=234&amp;tx=108&amp;ty=167&amp;oei=pnZNTfnUGoK4hAf54eS1Dg&amp;esq=7&amp;page=7&amp;ndsp=18&amp;ved=1t:429,r:2,s:101&amp;biw=1024&amp;bih=578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A99A3B9-6D23-439A-9BED-99E2F69FE4CD}"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Given that students have done quite a lot about the Day of the Dead already, they may well be able to complete this section just from their notes and without additional prompt material.  Sets that struggle with this may benefit from the wordle on the next slide.  Alternatively there is a slide with combined prompts for both Day of the Dead and Halloween and students could use this instead.  Higher sets should be encouraged to do the left column from their notes and the right column using a dictionary.</a:t>
            </a:r>
            <a:endParaRPr lang="en-US"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07E10-E948-4D55-8A0D-0EA3E427856C}"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Combined wordle with Day of the Dead and Halloween vocabulary</a:t>
            </a:r>
            <a:endParaRPr lang="en-US"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949494-82BF-47CF-8759-61BD171016F6}"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Wordle for Dia de los Muertos</a:t>
            </a:r>
            <a:endParaRPr lang="en-US"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F649FA-4124-4213-9B5D-FB2392BCC97E}"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Wordle for Halloween</a:t>
            </a:r>
            <a:endParaRPr 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778764-DDA5-44F5-8EA7-C1E23266DF3F}"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Some possible answers</a:t>
            </a: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AA0B4E-12AF-49E5-A2C6-A6AB5F5BD660}"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The </a:t>
            </a:r>
            <a:r>
              <a:rPr lang="en-GB" dirty="0" err="1" smtClean="0"/>
              <a:t>HW</a:t>
            </a:r>
            <a:r>
              <a:rPr lang="en-GB" dirty="0" smtClean="0"/>
              <a:t> task</a:t>
            </a:r>
            <a:r>
              <a:rPr lang="en-GB" baseline="0" dirty="0" smtClean="0"/>
              <a:t> is to write a short piece explaining both festivals, their similarities and differences. </a:t>
            </a:r>
          </a:p>
          <a:p>
            <a:pPr eaLnBrk="1" hangingPunct="1"/>
            <a:r>
              <a:rPr lang="en-GB" baseline="0" dirty="0" smtClean="0"/>
              <a:t>Students at the higher end could be encouraged to write this as an imaginary piece as though they went to Mexico last November,  using a mixture of preterit and present tense, when they describe what the festival is like in general.  This is by no means the suggestion for the whole top set though. </a:t>
            </a:r>
            <a:endParaRPr lang="en-US" dirty="0" smtClean="0"/>
          </a:p>
        </p:txBody>
      </p:sp>
      <p:sp>
        <p:nvSpPr>
          <p:cNvPr id="4" name="Slide Number Placeholder 3"/>
          <p:cNvSpPr>
            <a:spLocks noGrp="1"/>
          </p:cNvSpPr>
          <p:nvPr>
            <p:ph type="sldNum" sz="quarter" idx="5"/>
          </p:nvPr>
        </p:nvSpPr>
        <p:spPr/>
        <p:txBody>
          <a:bodyPr/>
          <a:lstStyle/>
          <a:p>
            <a:pPr>
              <a:defRPr/>
            </a:pPr>
            <a:fld id="{C4BC1F63-9127-43D4-9FEE-F6DAE119056A}"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2178BC6-674D-4D98-8659-C57130B4E72D}"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BB37F-899F-4BBB-9D36-CB8398931935}" type="slidenum">
              <a:rPr lang="en-US"/>
              <a:pPr>
                <a:defRPr/>
              </a:pPr>
              <a:t>‹#›</a:t>
            </a:fld>
            <a:endParaRPr lang="en-US"/>
          </a:p>
        </p:txBody>
      </p:sp>
    </p:spTree>
    <p:extLst>
      <p:ext uri="{BB962C8B-B14F-4D97-AF65-F5344CB8AC3E}">
        <p14:creationId xmlns:p14="http://schemas.microsoft.com/office/powerpoint/2010/main" val="172533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919C87-40E3-44F9-BA11-4A9298C905A4}"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388705-B0A9-45CF-A777-4CA210F9594D}" type="slidenum">
              <a:rPr lang="en-US"/>
              <a:pPr>
                <a:defRPr/>
              </a:pPr>
              <a:t>‹#›</a:t>
            </a:fld>
            <a:endParaRPr lang="en-US"/>
          </a:p>
        </p:txBody>
      </p:sp>
    </p:spTree>
    <p:extLst>
      <p:ext uri="{BB962C8B-B14F-4D97-AF65-F5344CB8AC3E}">
        <p14:creationId xmlns:p14="http://schemas.microsoft.com/office/powerpoint/2010/main" val="219174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556E9A-D865-4E6F-8AFA-32514CAECC4A}"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66D3D7-6BAB-4694-9927-6D4A4280A674}" type="slidenum">
              <a:rPr lang="en-US"/>
              <a:pPr>
                <a:defRPr/>
              </a:pPr>
              <a:t>‹#›</a:t>
            </a:fld>
            <a:endParaRPr lang="en-US"/>
          </a:p>
        </p:txBody>
      </p:sp>
    </p:spTree>
    <p:extLst>
      <p:ext uri="{BB962C8B-B14F-4D97-AF65-F5344CB8AC3E}">
        <p14:creationId xmlns:p14="http://schemas.microsoft.com/office/powerpoint/2010/main" val="8965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603319-8F2A-4C9E-93C9-59B4D2B61E51}"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88158F-F430-43EA-9678-ADE69DFEDC1F}" type="slidenum">
              <a:rPr lang="en-US"/>
              <a:pPr>
                <a:defRPr/>
              </a:pPr>
              <a:t>‹#›</a:t>
            </a:fld>
            <a:endParaRPr lang="en-US"/>
          </a:p>
        </p:txBody>
      </p:sp>
    </p:spTree>
    <p:extLst>
      <p:ext uri="{BB962C8B-B14F-4D97-AF65-F5344CB8AC3E}">
        <p14:creationId xmlns:p14="http://schemas.microsoft.com/office/powerpoint/2010/main" val="132885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BDEDCA-5CD9-43C3-B4D5-C019B953E8DD}"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F6A37-1437-4CAC-8BD0-F66F19D3051A}" type="slidenum">
              <a:rPr lang="en-US"/>
              <a:pPr>
                <a:defRPr/>
              </a:pPr>
              <a:t>‹#›</a:t>
            </a:fld>
            <a:endParaRPr lang="en-US"/>
          </a:p>
        </p:txBody>
      </p:sp>
    </p:spTree>
    <p:extLst>
      <p:ext uri="{BB962C8B-B14F-4D97-AF65-F5344CB8AC3E}">
        <p14:creationId xmlns:p14="http://schemas.microsoft.com/office/powerpoint/2010/main" val="351517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FB67BF8-A0FC-4CF7-8FF9-0CDBD8728670}"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EACD3-4665-4AC1-92F9-3B8D8F388938}" type="slidenum">
              <a:rPr lang="en-US"/>
              <a:pPr>
                <a:defRPr/>
              </a:pPr>
              <a:t>‹#›</a:t>
            </a:fld>
            <a:endParaRPr lang="en-US"/>
          </a:p>
        </p:txBody>
      </p:sp>
    </p:spTree>
    <p:extLst>
      <p:ext uri="{BB962C8B-B14F-4D97-AF65-F5344CB8AC3E}">
        <p14:creationId xmlns:p14="http://schemas.microsoft.com/office/powerpoint/2010/main" val="17924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74C869-86AC-44FD-A586-439ABA46BA89}" type="datetimeFigureOut">
              <a:rPr lang="en-US"/>
              <a:pPr>
                <a:defRPr/>
              </a:pPr>
              <a:t>9/3/2011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02A64B-F94F-4F13-BD3D-663654A77239}" type="slidenum">
              <a:rPr lang="en-US"/>
              <a:pPr>
                <a:defRPr/>
              </a:pPr>
              <a:t>‹#›</a:t>
            </a:fld>
            <a:endParaRPr lang="en-US"/>
          </a:p>
        </p:txBody>
      </p:sp>
    </p:spTree>
    <p:extLst>
      <p:ext uri="{BB962C8B-B14F-4D97-AF65-F5344CB8AC3E}">
        <p14:creationId xmlns:p14="http://schemas.microsoft.com/office/powerpoint/2010/main" val="306850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B922E00-0D56-4E94-8038-893778AB1BFC}" type="datetimeFigureOut">
              <a:rPr lang="en-US"/>
              <a:pPr>
                <a:defRPr/>
              </a:pPr>
              <a:t>9/3/2011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CB345F3-F78A-4A8E-986F-74997B046E45}" type="slidenum">
              <a:rPr lang="en-US"/>
              <a:pPr>
                <a:defRPr/>
              </a:pPr>
              <a:t>‹#›</a:t>
            </a:fld>
            <a:endParaRPr lang="en-US"/>
          </a:p>
        </p:txBody>
      </p:sp>
    </p:spTree>
    <p:extLst>
      <p:ext uri="{BB962C8B-B14F-4D97-AF65-F5344CB8AC3E}">
        <p14:creationId xmlns:p14="http://schemas.microsoft.com/office/powerpoint/2010/main" val="3727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13DCD0-00DC-4CAF-BD6B-B1804DB0D2FF}" type="datetimeFigureOut">
              <a:rPr lang="en-US"/>
              <a:pPr>
                <a:defRPr/>
              </a:pPr>
              <a:t>9/3/2011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F3E658-5C33-47E3-A279-22E635701D09}" type="slidenum">
              <a:rPr lang="en-US"/>
              <a:pPr>
                <a:defRPr/>
              </a:pPr>
              <a:t>‹#›</a:t>
            </a:fld>
            <a:endParaRPr lang="en-US"/>
          </a:p>
        </p:txBody>
      </p:sp>
    </p:spTree>
    <p:extLst>
      <p:ext uri="{BB962C8B-B14F-4D97-AF65-F5344CB8AC3E}">
        <p14:creationId xmlns:p14="http://schemas.microsoft.com/office/powerpoint/2010/main" val="36832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063AE6-0DD2-45F6-82F0-1ADA08FD57B2}"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5ACF1B-5F19-44BF-BB67-2138DBCC0F75}" type="slidenum">
              <a:rPr lang="en-US"/>
              <a:pPr>
                <a:defRPr/>
              </a:pPr>
              <a:t>‹#›</a:t>
            </a:fld>
            <a:endParaRPr lang="en-US"/>
          </a:p>
        </p:txBody>
      </p:sp>
    </p:spTree>
    <p:extLst>
      <p:ext uri="{BB962C8B-B14F-4D97-AF65-F5344CB8AC3E}">
        <p14:creationId xmlns:p14="http://schemas.microsoft.com/office/powerpoint/2010/main" val="291588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27ABE4-FCD4-4B8A-983A-47291AF03472}"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551F2B-6FB9-4F8F-9631-9725D749B19B}" type="slidenum">
              <a:rPr lang="en-US"/>
              <a:pPr>
                <a:defRPr/>
              </a:pPr>
              <a:t>‹#›</a:t>
            </a:fld>
            <a:endParaRPr lang="en-US"/>
          </a:p>
        </p:txBody>
      </p:sp>
    </p:spTree>
    <p:extLst>
      <p:ext uri="{BB962C8B-B14F-4D97-AF65-F5344CB8AC3E}">
        <p14:creationId xmlns:p14="http://schemas.microsoft.com/office/powerpoint/2010/main" val="1131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E18FD2C-3BFD-4D18-9F70-291365C1D93A}" type="datetimeFigureOut">
              <a:rPr lang="en-US"/>
              <a:pPr>
                <a:defRPr/>
              </a:pPr>
              <a:t>9/3/2011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B55D05B-34A5-4064-B192-1F1ED39342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311444"/>
            <a:ext cx="7920880" cy="1569660"/>
          </a:xfrm>
          <a:prstGeom prst="rect">
            <a:avLst/>
          </a:prstGeom>
          <a:noFill/>
        </p:spPr>
        <p:txBody>
          <a:bodyPr wrap="square" rtlCol="0">
            <a:spAutoFit/>
          </a:bodyPr>
          <a:lstStyle/>
          <a:p>
            <a:r>
              <a:rPr lang="en-GB" sz="2400" dirty="0" err="1" smtClean="0">
                <a:latin typeface="+mn-lt"/>
              </a:rPr>
              <a:t>Objetivos</a:t>
            </a:r>
            <a:r>
              <a:rPr lang="en-GB" sz="2400" dirty="0" smtClean="0">
                <a:latin typeface="+mn-lt"/>
              </a:rPr>
              <a:t>:</a:t>
            </a:r>
            <a:br>
              <a:rPr lang="en-GB" sz="2400" dirty="0" smtClean="0">
                <a:latin typeface="+mn-lt"/>
              </a:rPr>
            </a:br>
            <a:endParaRPr lang="en-GB" sz="2400" dirty="0" smtClean="0">
              <a:latin typeface="+mn-lt"/>
            </a:endParaRPr>
          </a:p>
          <a:p>
            <a:pPr marL="285750" indent="-285750">
              <a:buFont typeface="Wingdings" pitchFamily="2" charset="2"/>
              <a:buChar char="§"/>
            </a:pPr>
            <a:r>
              <a:rPr lang="en-GB" sz="2400" dirty="0" err="1" smtClean="0">
                <a:latin typeface="+mn-lt"/>
              </a:rPr>
              <a:t>Comparar</a:t>
            </a:r>
            <a:r>
              <a:rPr lang="en-GB" sz="2400" dirty="0" smtClean="0">
                <a:latin typeface="+mn-lt"/>
              </a:rPr>
              <a:t> dos fiestas (</a:t>
            </a:r>
            <a:r>
              <a:rPr lang="en-GB" sz="2400" dirty="0" err="1" smtClean="0">
                <a:latin typeface="+mn-lt"/>
              </a:rPr>
              <a:t>una</a:t>
            </a:r>
            <a:r>
              <a:rPr lang="en-GB" sz="2400" dirty="0" smtClean="0">
                <a:latin typeface="+mn-lt"/>
              </a:rPr>
              <a:t> de </a:t>
            </a:r>
            <a:r>
              <a:rPr lang="en-GB" sz="2400" dirty="0" smtClean="0">
                <a:latin typeface="+mn-lt"/>
              </a:rPr>
              <a:t>México </a:t>
            </a:r>
            <a:r>
              <a:rPr lang="en-GB" sz="2400" dirty="0" smtClean="0">
                <a:latin typeface="+mn-lt"/>
              </a:rPr>
              <a:t>con </a:t>
            </a:r>
            <a:r>
              <a:rPr lang="en-GB" sz="2400" dirty="0" err="1" smtClean="0">
                <a:latin typeface="+mn-lt"/>
              </a:rPr>
              <a:t>una</a:t>
            </a:r>
            <a:r>
              <a:rPr lang="en-GB" sz="2400" dirty="0" smtClean="0">
                <a:latin typeface="+mn-lt"/>
              </a:rPr>
              <a:t> de </a:t>
            </a:r>
            <a:r>
              <a:rPr lang="en-GB" sz="2400" dirty="0" err="1" smtClean="0">
                <a:latin typeface="+mn-lt"/>
              </a:rPr>
              <a:t>Inglaterra</a:t>
            </a:r>
            <a:r>
              <a:rPr lang="en-GB" sz="2400" dirty="0" smtClean="0">
                <a:latin typeface="+mn-lt"/>
              </a:rPr>
              <a:t>)</a:t>
            </a:r>
          </a:p>
          <a:p>
            <a:pPr marL="285750" indent="-285750">
              <a:buFont typeface="Wingdings" pitchFamily="2" charset="2"/>
              <a:buChar char="§"/>
            </a:pPr>
            <a:r>
              <a:rPr lang="en-GB" sz="2400" dirty="0" err="1" smtClean="0">
                <a:latin typeface="+mn-lt"/>
              </a:rPr>
              <a:t>Escribir</a:t>
            </a:r>
            <a:r>
              <a:rPr lang="en-GB" sz="2400" dirty="0" smtClean="0">
                <a:latin typeface="+mn-lt"/>
              </a:rPr>
              <a:t> </a:t>
            </a:r>
            <a:r>
              <a:rPr lang="en-GB" sz="2400" dirty="0" err="1" smtClean="0">
                <a:latin typeface="+mn-lt"/>
              </a:rPr>
              <a:t>sobre</a:t>
            </a:r>
            <a:r>
              <a:rPr lang="en-GB" sz="2400" dirty="0" smtClean="0">
                <a:latin typeface="+mn-lt"/>
              </a:rPr>
              <a:t> </a:t>
            </a:r>
            <a:r>
              <a:rPr lang="en-GB" sz="2400" dirty="0" err="1" smtClean="0">
                <a:latin typeface="+mn-lt"/>
              </a:rPr>
              <a:t>las</a:t>
            </a:r>
            <a:r>
              <a:rPr lang="en-GB" sz="2400" dirty="0" smtClean="0">
                <a:latin typeface="+mn-lt"/>
              </a:rPr>
              <a:t> </a:t>
            </a:r>
            <a:r>
              <a:rPr lang="en-GB" sz="2400" dirty="0" err="1" smtClean="0">
                <a:latin typeface="+mn-lt"/>
              </a:rPr>
              <a:t>diferencias</a:t>
            </a:r>
            <a:r>
              <a:rPr lang="en-GB" sz="2400" dirty="0" smtClean="0">
                <a:latin typeface="+mn-lt"/>
              </a:rPr>
              <a:t> y </a:t>
            </a:r>
            <a:r>
              <a:rPr lang="en-GB" sz="2400" dirty="0" err="1" smtClean="0">
                <a:latin typeface="+mn-lt"/>
              </a:rPr>
              <a:t>las</a:t>
            </a:r>
            <a:r>
              <a:rPr lang="en-GB" sz="2400" dirty="0" smtClean="0">
                <a:latin typeface="+mn-lt"/>
              </a:rPr>
              <a:t> </a:t>
            </a:r>
            <a:r>
              <a:rPr lang="en-GB" sz="2400" dirty="0" smtClean="0">
                <a:latin typeface="+mn-lt"/>
              </a:rPr>
              <a:t>similitudes</a:t>
            </a:r>
            <a:endParaRPr lang="en-GB" sz="2400" dirty="0" smtClean="0">
              <a:latin typeface="+mn-lt"/>
            </a:endParaRPr>
          </a:p>
        </p:txBody>
      </p:sp>
      <p:pic>
        <p:nvPicPr>
          <p:cNvPr id="4" name="Picture 3" descr="dia_de_los_muert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489190"/>
            <a:ext cx="4222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allow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4517" y="489190"/>
            <a:ext cx="3927279" cy="314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05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4470968"/>
              </p:ext>
            </p:extLst>
          </p:nvPr>
        </p:nvGraphicFramePr>
        <p:xfrm>
          <a:off x="357188" y="285750"/>
          <a:ext cx="8501061" cy="6286500"/>
        </p:xfrm>
        <a:graphic>
          <a:graphicData uri="http://schemas.openxmlformats.org/drawingml/2006/table">
            <a:tbl>
              <a:tblPr firstRow="1" bandRow="1">
                <a:tableStyleId>{5940675A-B579-460E-94D1-54222C63F5DA}</a:tableStyleId>
              </a:tblPr>
              <a:tblGrid>
                <a:gridCol w="2833687"/>
                <a:gridCol w="2833687"/>
                <a:gridCol w="2833687"/>
              </a:tblGrid>
              <a:tr h="3304225">
                <a:tc>
                  <a:txBody>
                    <a:bodyPr/>
                    <a:lstStyle/>
                    <a:p>
                      <a:r>
                        <a:rPr lang="en-GB" sz="2400" dirty="0" smtClean="0"/>
                        <a:t>El </a:t>
                      </a:r>
                      <a:r>
                        <a:rPr lang="en-GB" sz="2400" dirty="0" err="1" smtClean="0"/>
                        <a:t>Día</a:t>
                      </a:r>
                      <a:r>
                        <a:rPr lang="en-GB" sz="2400" baseline="0" dirty="0" smtClean="0"/>
                        <a:t> de los </a:t>
                      </a:r>
                      <a:r>
                        <a:rPr lang="en-GB" sz="2400" baseline="0" dirty="0" err="1" smtClean="0"/>
                        <a:t>Muertos</a:t>
                      </a:r>
                      <a:r>
                        <a:rPr lang="en-GB" sz="2400" baseline="0" dirty="0" smtClean="0"/>
                        <a:t> </a:t>
                      </a:r>
                      <a:r>
                        <a:rPr lang="en-GB" sz="2400" baseline="0" dirty="0" err="1" smtClean="0"/>
                        <a:t>es</a:t>
                      </a:r>
                      <a:r>
                        <a:rPr lang="en-GB" sz="2400" baseline="0" dirty="0" smtClean="0"/>
                        <a:t> </a:t>
                      </a:r>
                      <a:r>
                        <a:rPr lang="en-GB" sz="2400" baseline="0" dirty="0" err="1" smtClean="0"/>
                        <a:t>parecido</a:t>
                      </a:r>
                      <a:r>
                        <a:rPr lang="en-GB" sz="2400" baseline="0" dirty="0" smtClean="0"/>
                        <a:t> </a:t>
                      </a:r>
                      <a:r>
                        <a:rPr lang="en-GB" sz="2400" baseline="0" dirty="0" smtClean="0"/>
                        <a:t>a Halloween </a:t>
                      </a:r>
                      <a:r>
                        <a:rPr lang="en-GB" sz="2400" baseline="0" dirty="0" err="1" smtClean="0"/>
                        <a:t>porque</a:t>
                      </a:r>
                      <a:r>
                        <a:rPr lang="en-GB" sz="2400" baseline="0" dirty="0" smtClean="0"/>
                        <a:t>….</a:t>
                      </a:r>
                      <a:endParaRPr lang="en-US" sz="2400" dirty="0"/>
                    </a:p>
                  </a:txBody>
                  <a:tcPr marL="91439" marR="91439" anchor="ctr"/>
                </a:tc>
                <a:tc rowSpan="2">
                  <a:txBody>
                    <a:bodyPr/>
                    <a:lstStyle/>
                    <a:p>
                      <a:pPr algn="ctr"/>
                      <a:r>
                        <a:rPr lang="en-GB" sz="2400" dirty="0" smtClean="0"/>
                        <a:t>la fiesta </a:t>
                      </a:r>
                      <a:r>
                        <a:rPr lang="en-GB" sz="2400" dirty="0" err="1" smtClean="0"/>
                        <a:t>tiene</a:t>
                      </a:r>
                      <a:r>
                        <a:rPr lang="en-GB" sz="2400" dirty="0" smtClean="0"/>
                        <a:t> </a:t>
                      </a:r>
                      <a:r>
                        <a:rPr lang="en-GB" sz="2400" dirty="0" err="1" smtClean="0"/>
                        <a:t>que</a:t>
                      </a:r>
                      <a:r>
                        <a:rPr lang="en-GB" sz="2400" dirty="0" smtClean="0"/>
                        <a:t> </a:t>
                      </a:r>
                      <a:r>
                        <a:rPr lang="en-GB" sz="2400" dirty="0" err="1" smtClean="0"/>
                        <a:t>ver</a:t>
                      </a:r>
                      <a:r>
                        <a:rPr lang="en-GB" sz="2400" dirty="0" smtClean="0"/>
                        <a:t> con...</a:t>
                      </a:r>
                      <a:endParaRPr lang="en-US" sz="2400" dirty="0"/>
                    </a:p>
                    <a:p>
                      <a:pPr algn="ctr"/>
                      <a:r>
                        <a:rPr lang="en-GB" sz="2400" dirty="0" smtClean="0"/>
                        <a:t>se come(n)…</a:t>
                      </a:r>
                      <a:endParaRPr lang="en-US" sz="2400" dirty="0"/>
                    </a:p>
                    <a:p>
                      <a:pPr algn="ctr"/>
                      <a:r>
                        <a:rPr lang="en-GB" sz="2400" dirty="0" smtClean="0"/>
                        <a:t>la </a:t>
                      </a:r>
                      <a:r>
                        <a:rPr lang="en-GB" sz="2400" dirty="0" err="1" smtClean="0"/>
                        <a:t>gente</a:t>
                      </a:r>
                      <a:r>
                        <a:rPr lang="en-GB" sz="2400" dirty="0" smtClean="0"/>
                        <a:t> </a:t>
                      </a:r>
                      <a:r>
                        <a:rPr lang="en-GB" sz="2400" dirty="0" err="1" smtClean="0"/>
                        <a:t>lleva</a:t>
                      </a:r>
                      <a:r>
                        <a:rPr lang="en-GB" sz="2400" dirty="0" smtClean="0"/>
                        <a:t/>
                      </a:r>
                      <a:br>
                        <a:rPr lang="en-GB" sz="2400" dirty="0" smtClean="0"/>
                      </a:br>
                      <a:r>
                        <a:rPr lang="en-GB" sz="2400" dirty="0" smtClean="0"/>
                        <a:t>la</a:t>
                      </a:r>
                      <a:r>
                        <a:rPr lang="en-GB" sz="2400" baseline="0" dirty="0" smtClean="0"/>
                        <a:t> </a:t>
                      </a:r>
                      <a:r>
                        <a:rPr lang="en-GB" sz="2400" baseline="0" dirty="0" err="1" smtClean="0"/>
                        <a:t>gente</a:t>
                      </a:r>
                      <a:r>
                        <a:rPr lang="en-GB" sz="2400" baseline="0" dirty="0" smtClean="0"/>
                        <a:t> </a:t>
                      </a:r>
                      <a:r>
                        <a:rPr lang="en-GB" sz="2400" baseline="0" dirty="0" err="1" smtClean="0"/>
                        <a:t>decora</a:t>
                      </a:r>
                      <a:r>
                        <a:rPr lang="en-GB" sz="2400" baseline="0" dirty="0" smtClean="0"/>
                        <a:t>..</a:t>
                      </a:r>
                      <a:br>
                        <a:rPr lang="en-GB" sz="2400" baseline="0" dirty="0" smtClean="0"/>
                      </a:br>
                      <a:r>
                        <a:rPr lang="en-GB" sz="2400" baseline="0" dirty="0" smtClean="0"/>
                        <a:t>la </a:t>
                      </a:r>
                      <a:r>
                        <a:rPr lang="en-GB" sz="2400" baseline="0" dirty="0" err="1" smtClean="0"/>
                        <a:t>gente</a:t>
                      </a:r>
                      <a:r>
                        <a:rPr lang="en-GB" sz="2400" baseline="0" dirty="0" smtClean="0"/>
                        <a:t> </a:t>
                      </a:r>
                      <a:r>
                        <a:rPr lang="en-GB" sz="2400" baseline="0" dirty="0" err="1" smtClean="0"/>
                        <a:t>prepara</a:t>
                      </a:r>
                      <a:r>
                        <a:rPr lang="en-GB" sz="2400" baseline="0" dirty="0" smtClean="0"/>
                        <a:t>…</a:t>
                      </a:r>
                      <a:br>
                        <a:rPr lang="en-GB" sz="2400" baseline="0" dirty="0" smtClean="0"/>
                      </a:br>
                      <a:r>
                        <a:rPr lang="en-GB" sz="2400" baseline="0" dirty="0" smtClean="0"/>
                        <a:t>la </a:t>
                      </a:r>
                      <a:r>
                        <a:rPr lang="en-GB" sz="2400" baseline="0" dirty="0" err="1" smtClean="0"/>
                        <a:t>gente</a:t>
                      </a:r>
                      <a:r>
                        <a:rPr lang="en-GB" sz="2400" baseline="0" dirty="0" smtClean="0"/>
                        <a:t> </a:t>
                      </a:r>
                      <a:r>
                        <a:rPr lang="en-GB" sz="2400" baseline="0" dirty="0" err="1" smtClean="0"/>
                        <a:t>visita</a:t>
                      </a:r>
                      <a:r>
                        <a:rPr lang="en-GB" sz="2400" baseline="0" dirty="0" smtClean="0"/>
                        <a:t>…</a:t>
                      </a:r>
                      <a:endParaRPr lang="en-US" sz="2400" dirty="0"/>
                    </a:p>
                  </a:txBody>
                  <a:tcPr marL="91439" marR="91439" anchor="ctr"/>
                </a:tc>
                <a:tc rowSpan="2">
                  <a:txBody>
                    <a:bodyPr/>
                    <a:lstStyle/>
                    <a:p>
                      <a:r>
                        <a:rPr lang="en-GB" sz="2400" dirty="0" smtClean="0"/>
                        <a:t>el</a:t>
                      </a:r>
                      <a:r>
                        <a:rPr lang="en-GB" sz="2400" baseline="0" dirty="0" smtClean="0"/>
                        <a:t> pan</a:t>
                      </a:r>
                      <a:br>
                        <a:rPr lang="en-GB" sz="2400" baseline="0" dirty="0" smtClean="0"/>
                      </a:br>
                      <a:r>
                        <a:rPr lang="en-GB" sz="2400" baseline="0" dirty="0" smtClean="0"/>
                        <a:t>los </a:t>
                      </a:r>
                      <a:r>
                        <a:rPr lang="en-GB" sz="2400" baseline="0" dirty="0" err="1" smtClean="0"/>
                        <a:t>dulces</a:t>
                      </a:r>
                      <a:r>
                        <a:rPr lang="en-GB" sz="2400" baseline="0" dirty="0" smtClean="0"/>
                        <a:t/>
                      </a:r>
                      <a:br>
                        <a:rPr lang="en-GB" sz="2400" baseline="0" dirty="0" smtClean="0"/>
                      </a:br>
                      <a:r>
                        <a:rPr lang="en-GB" sz="2400" baseline="0" dirty="0" smtClean="0"/>
                        <a:t>los </a:t>
                      </a:r>
                      <a:r>
                        <a:rPr lang="en-GB" sz="2400" baseline="0" dirty="0" err="1" smtClean="0"/>
                        <a:t>caramelos</a:t>
                      </a:r>
                      <a:r>
                        <a:rPr lang="en-GB" sz="2400" baseline="0" dirty="0" smtClean="0"/>
                        <a:t/>
                      </a:r>
                      <a:br>
                        <a:rPr lang="en-GB" sz="2400" baseline="0" dirty="0" smtClean="0"/>
                      </a:br>
                      <a:r>
                        <a:rPr lang="en-GB" sz="2400" baseline="0" dirty="0" err="1" smtClean="0"/>
                        <a:t>las</a:t>
                      </a:r>
                      <a:r>
                        <a:rPr lang="en-GB" sz="2400" baseline="0" dirty="0" smtClean="0"/>
                        <a:t> </a:t>
                      </a:r>
                      <a:r>
                        <a:rPr lang="en-GB" sz="2400" baseline="0" dirty="0" err="1" smtClean="0"/>
                        <a:t>calaveras</a:t>
                      </a:r>
                      <a:r>
                        <a:rPr lang="en-GB" sz="2400" baseline="0" dirty="0" smtClean="0"/>
                        <a:t/>
                      </a:r>
                      <a:br>
                        <a:rPr lang="en-GB" sz="2400" baseline="0" dirty="0" smtClean="0"/>
                      </a:br>
                      <a:r>
                        <a:rPr lang="en-GB" sz="2400" baseline="0" dirty="0" err="1" smtClean="0"/>
                        <a:t>las</a:t>
                      </a:r>
                      <a:r>
                        <a:rPr lang="en-GB" sz="2400" baseline="0" dirty="0" smtClean="0"/>
                        <a:t> </a:t>
                      </a:r>
                      <a:r>
                        <a:rPr lang="en-GB" sz="2400" baseline="0" dirty="0" err="1" smtClean="0"/>
                        <a:t>casas</a:t>
                      </a:r>
                      <a:r>
                        <a:rPr lang="en-GB" sz="2400" baseline="0" dirty="0" smtClean="0"/>
                        <a:t/>
                      </a:r>
                      <a:br>
                        <a:rPr lang="en-GB" sz="2400" baseline="0" dirty="0" smtClean="0"/>
                      </a:br>
                      <a:r>
                        <a:rPr lang="en-GB" sz="2400" baseline="0" dirty="0" smtClean="0"/>
                        <a:t>la </a:t>
                      </a:r>
                      <a:r>
                        <a:rPr lang="en-GB" sz="2400" baseline="0" dirty="0" err="1" smtClean="0"/>
                        <a:t>muerte</a:t>
                      </a:r>
                      <a:r>
                        <a:rPr lang="en-GB" sz="2400" baseline="0" dirty="0" smtClean="0"/>
                        <a:t/>
                      </a:r>
                      <a:br>
                        <a:rPr lang="en-GB" sz="2400" baseline="0" dirty="0" smtClean="0"/>
                      </a:br>
                      <a:r>
                        <a:rPr lang="en-GB" sz="2400" baseline="0" dirty="0" smtClean="0"/>
                        <a:t>los </a:t>
                      </a:r>
                      <a:r>
                        <a:rPr lang="en-GB" sz="2400" baseline="0" dirty="0" err="1" smtClean="0"/>
                        <a:t>difuntos</a:t>
                      </a:r>
                      <a:r>
                        <a:rPr lang="en-GB" sz="2400" baseline="0" dirty="0" smtClean="0"/>
                        <a:t/>
                      </a:r>
                      <a:br>
                        <a:rPr lang="en-GB" sz="2400" baseline="0" dirty="0" smtClean="0"/>
                      </a:br>
                      <a:r>
                        <a:rPr lang="en-GB" sz="2400" baseline="0" dirty="0" err="1" smtClean="0"/>
                        <a:t>disfraces</a:t>
                      </a:r>
                      <a:r>
                        <a:rPr lang="en-GB" sz="2400" baseline="0" dirty="0" smtClean="0"/>
                        <a:t/>
                      </a:r>
                      <a:br>
                        <a:rPr lang="en-GB" sz="2400" baseline="0" dirty="0" smtClean="0"/>
                      </a:br>
                      <a:r>
                        <a:rPr lang="en-GB" sz="2400" baseline="0" dirty="0" err="1" smtClean="0"/>
                        <a:t>ropa</a:t>
                      </a:r>
                      <a:r>
                        <a:rPr lang="en-GB" sz="2400" baseline="0" dirty="0" smtClean="0"/>
                        <a:t> </a:t>
                      </a:r>
                      <a:r>
                        <a:rPr lang="en-GB" sz="2400" baseline="0" dirty="0" err="1" smtClean="0"/>
                        <a:t>elegante</a:t>
                      </a:r>
                      <a:r>
                        <a:rPr lang="en-GB" sz="2400" baseline="0" dirty="0" smtClean="0"/>
                        <a:t/>
                      </a:r>
                      <a:br>
                        <a:rPr lang="en-GB" sz="2400" baseline="0" dirty="0" smtClean="0"/>
                      </a:br>
                      <a:r>
                        <a:rPr lang="en-GB" sz="2400" baseline="0" dirty="0" err="1" smtClean="0"/>
                        <a:t>máscaras</a:t>
                      </a:r>
                      <a:endParaRPr lang="en-GB" sz="2400" baseline="0" dirty="0" smtClean="0"/>
                    </a:p>
                    <a:p>
                      <a:r>
                        <a:rPr lang="en-GB" sz="2400" baseline="0" dirty="0" err="1" smtClean="0"/>
                        <a:t>las</a:t>
                      </a:r>
                      <a:r>
                        <a:rPr lang="en-GB" sz="2400" baseline="0" dirty="0" smtClean="0"/>
                        <a:t> </a:t>
                      </a:r>
                      <a:r>
                        <a:rPr lang="en-GB" sz="2400" baseline="0" dirty="0" err="1" smtClean="0"/>
                        <a:t>tumbas</a:t>
                      </a:r>
                      <a:r>
                        <a:rPr lang="en-GB" sz="2400" baseline="0" dirty="0" smtClean="0"/>
                        <a:t/>
                      </a:r>
                      <a:br>
                        <a:rPr lang="en-GB" sz="2400" baseline="0" dirty="0" smtClean="0"/>
                      </a:br>
                      <a:r>
                        <a:rPr lang="en-GB" sz="2400" baseline="0" dirty="0" smtClean="0"/>
                        <a:t>el </a:t>
                      </a:r>
                      <a:r>
                        <a:rPr lang="en-GB" sz="2400" baseline="0" dirty="0" err="1" smtClean="0"/>
                        <a:t>cementerio</a:t>
                      </a:r>
                      <a:r>
                        <a:rPr lang="en-GB" sz="2400" baseline="0" dirty="0" smtClean="0"/>
                        <a:t/>
                      </a:r>
                      <a:br>
                        <a:rPr lang="en-GB" sz="2400" baseline="0" dirty="0" smtClean="0"/>
                      </a:br>
                      <a:endParaRPr lang="en-US" sz="2400" dirty="0"/>
                    </a:p>
                  </a:txBody>
                  <a:tcPr marL="91439" marR="91439" anchor="ctr"/>
                </a:tc>
              </a:tr>
              <a:tr h="2982275">
                <a:tc>
                  <a:txBody>
                    <a:bodyPr/>
                    <a:lstStyle/>
                    <a:p>
                      <a:r>
                        <a:rPr lang="en-GB" sz="2400" dirty="0" smtClean="0"/>
                        <a:t>El </a:t>
                      </a:r>
                      <a:r>
                        <a:rPr lang="en-GB" sz="2400" dirty="0" err="1" smtClean="0"/>
                        <a:t>Día</a:t>
                      </a:r>
                      <a:r>
                        <a:rPr lang="en-GB" sz="2400" dirty="0" smtClean="0"/>
                        <a:t> de los </a:t>
                      </a:r>
                      <a:r>
                        <a:rPr lang="en-GB" sz="2400" dirty="0" err="1" smtClean="0"/>
                        <a:t>Muertos</a:t>
                      </a:r>
                      <a:r>
                        <a:rPr lang="en-GB" sz="2400" dirty="0" smtClean="0"/>
                        <a:t> </a:t>
                      </a:r>
                      <a:r>
                        <a:rPr lang="en-GB" sz="2400" dirty="0" err="1" smtClean="0"/>
                        <a:t>es</a:t>
                      </a:r>
                      <a:r>
                        <a:rPr lang="en-GB" sz="2400" baseline="0" dirty="0" smtClean="0"/>
                        <a:t> </a:t>
                      </a:r>
                      <a:r>
                        <a:rPr lang="en-GB" sz="2400" baseline="0" dirty="0" err="1" smtClean="0"/>
                        <a:t>diferente</a:t>
                      </a:r>
                      <a:r>
                        <a:rPr lang="en-GB" sz="2400" baseline="0" dirty="0" smtClean="0"/>
                        <a:t> </a:t>
                      </a:r>
                      <a:r>
                        <a:rPr lang="en-GB" sz="2400" baseline="0" dirty="0" smtClean="0"/>
                        <a:t>a Halloween </a:t>
                      </a:r>
                      <a:r>
                        <a:rPr lang="en-GB" sz="2400" baseline="0" dirty="0" err="1" smtClean="0"/>
                        <a:t>porque</a:t>
                      </a:r>
                      <a:r>
                        <a:rPr lang="en-GB" sz="2400" baseline="0" dirty="0" smtClean="0"/>
                        <a:t>…</a:t>
                      </a:r>
                      <a:endParaRPr lang="en-US" sz="2400" dirty="0"/>
                    </a:p>
                  </a:txBody>
                  <a:tcPr marL="91439" marR="91439" anchor="ctr"/>
                </a:tc>
                <a:tc vMerge="1">
                  <a:txBody>
                    <a:bodyPr/>
                    <a:lstStyle/>
                    <a:p>
                      <a:pPr algn="ctr"/>
                      <a:endParaRPr lang="en-US" dirty="0"/>
                    </a:p>
                  </a:txBody>
                  <a:tcPr anchor="ctr"/>
                </a:tc>
                <a:tc vMerge="1">
                  <a:txBody>
                    <a:bodyPr/>
                    <a:lstStyle/>
                    <a:p>
                      <a:endParaRPr lang="en-US" dirty="0"/>
                    </a:p>
                  </a:txBody>
                  <a:tcPr anchor="ctr"/>
                </a:tc>
              </a:tr>
            </a:tbl>
          </a:graphicData>
        </a:graphic>
      </p:graphicFrame>
    </p:spTree>
    <p:extLst>
      <p:ext uri="{BB962C8B-B14F-4D97-AF65-F5344CB8AC3E}">
        <p14:creationId xmlns:p14="http://schemas.microsoft.com/office/powerpoint/2010/main" val="221790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7549168"/>
              </p:ext>
            </p:extLst>
          </p:nvPr>
        </p:nvGraphicFramePr>
        <p:xfrm>
          <a:off x="357188" y="214313"/>
          <a:ext cx="8358187" cy="6400800"/>
        </p:xfrm>
        <a:graphic>
          <a:graphicData uri="http://schemas.openxmlformats.org/drawingml/2006/table">
            <a:tbl>
              <a:tblPr firstRow="1" bandRow="1">
                <a:tableStyleId>{5940675A-B579-460E-94D1-54222C63F5DA}</a:tableStyleId>
              </a:tblPr>
              <a:tblGrid>
                <a:gridCol w="3143250"/>
                <a:gridCol w="1928812"/>
                <a:gridCol w="3286125"/>
              </a:tblGrid>
              <a:tr h="294682">
                <a:tc>
                  <a:txBody>
                    <a:bodyPr/>
                    <a:lstStyle/>
                    <a:p>
                      <a:pPr algn="ctr"/>
                      <a:r>
                        <a:rPr lang="en-GB" dirty="0" smtClean="0"/>
                        <a:t>el pan de </a:t>
                      </a:r>
                      <a:r>
                        <a:rPr lang="en-GB" dirty="0" err="1" smtClean="0"/>
                        <a:t>muerto</a:t>
                      </a:r>
                      <a:endParaRPr lang="en-US" dirty="0"/>
                    </a:p>
                  </a:txBody>
                  <a:tcPr marL="91439" marR="91439" anchor="ctr"/>
                </a:tc>
                <a:tc rowSpan="16">
                  <a:txBody>
                    <a:bodyPr/>
                    <a:lstStyle/>
                    <a:p>
                      <a:pPr algn="ctr"/>
                      <a:r>
                        <a:rPr lang="en-GB" dirty="0" err="1" smtClean="0"/>
                        <a:t>simboliza</a:t>
                      </a:r>
                      <a:r>
                        <a:rPr lang="en-GB" dirty="0" smtClean="0"/>
                        <a:t>(n)</a:t>
                      </a:r>
                      <a:br>
                        <a:rPr lang="en-GB" dirty="0" smtClean="0"/>
                      </a:br>
                      <a:r>
                        <a:rPr lang="en-GB" dirty="0" err="1" smtClean="0"/>
                        <a:t>representa</a:t>
                      </a:r>
                      <a:r>
                        <a:rPr lang="en-GB" dirty="0" smtClean="0"/>
                        <a:t>(n)</a:t>
                      </a:r>
                      <a:br>
                        <a:rPr lang="en-GB" dirty="0" smtClean="0"/>
                      </a:br>
                      <a:r>
                        <a:rPr lang="en-GB" dirty="0" err="1" smtClean="0"/>
                        <a:t>significa</a:t>
                      </a:r>
                      <a:r>
                        <a:rPr lang="en-GB" dirty="0" smtClean="0"/>
                        <a:t>(n)</a:t>
                      </a:r>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r>
                        <a:rPr lang="en-GB" dirty="0" smtClean="0"/>
                        <a:t/>
                      </a:r>
                      <a:br>
                        <a:rPr lang="en-GB" dirty="0" smtClean="0"/>
                      </a:br>
                      <a:r>
                        <a:rPr lang="en-GB" dirty="0" smtClean="0"/>
                        <a:t>sirve(n) para </a:t>
                      </a:r>
                      <a:br>
                        <a:rPr lang="en-GB" dirty="0" smtClean="0"/>
                      </a:br>
                      <a:r>
                        <a:rPr lang="en-GB" dirty="0" err="1" smtClean="0"/>
                        <a:t>es</a:t>
                      </a:r>
                      <a:r>
                        <a:rPr lang="en-GB" dirty="0" smtClean="0"/>
                        <a:t>/son para</a:t>
                      </a:r>
                      <a:endParaRPr lang="en-US" dirty="0"/>
                    </a:p>
                  </a:txBody>
                  <a:tcPr marL="91439" marR="91439" anchor="ctr"/>
                </a:tc>
                <a:tc>
                  <a:txBody>
                    <a:bodyPr/>
                    <a:lstStyle/>
                    <a:p>
                      <a:pPr algn="ctr"/>
                      <a:r>
                        <a:rPr lang="en-GB" dirty="0" smtClean="0"/>
                        <a:t>el</a:t>
                      </a:r>
                      <a:r>
                        <a:rPr lang="en-GB" baseline="0" dirty="0" smtClean="0"/>
                        <a:t> alma de los </a:t>
                      </a:r>
                      <a:r>
                        <a:rPr lang="en-GB" baseline="0" dirty="0" err="1" smtClean="0"/>
                        <a:t>difuntos</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flores</a:t>
                      </a:r>
                      <a:endParaRPr lang="en-US" dirty="0"/>
                    </a:p>
                  </a:txBody>
                  <a:tcPr marL="91439" marR="91439" anchor="ctr"/>
                </a:tc>
                <a:tc vMerge="1">
                  <a:txBody>
                    <a:bodyPr/>
                    <a:lstStyle/>
                    <a:p>
                      <a:pPr algn="ctr"/>
                      <a:endParaRPr lang="en-US" dirty="0"/>
                    </a:p>
                  </a:txBody>
                  <a:tcPr anchor="ctr"/>
                </a:tc>
                <a:tc>
                  <a:txBody>
                    <a:bodyPr/>
                    <a:lstStyle/>
                    <a:p>
                      <a:pPr algn="ctr"/>
                      <a:r>
                        <a:rPr lang="en-GB" dirty="0" smtClean="0"/>
                        <a:t>la </a:t>
                      </a:r>
                      <a:r>
                        <a:rPr lang="en-GB" dirty="0" err="1" smtClean="0"/>
                        <a:t>muerte</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calaveras</a:t>
                      </a:r>
                      <a:endParaRPr lang="en-US" dirty="0"/>
                    </a:p>
                  </a:txBody>
                  <a:tcPr marL="91439" marR="91439" anchor="ctr"/>
                </a:tc>
                <a:tc vMerge="1">
                  <a:txBody>
                    <a:bodyPr/>
                    <a:lstStyle/>
                    <a:p>
                      <a:pPr algn="ctr"/>
                      <a:endParaRPr lang="en-US" dirty="0"/>
                    </a:p>
                  </a:txBody>
                  <a:tcPr anchor="ctr"/>
                </a:tc>
                <a:tc>
                  <a:txBody>
                    <a:bodyPr/>
                    <a:lstStyle/>
                    <a:p>
                      <a:pPr algn="ctr"/>
                      <a:r>
                        <a:rPr lang="en-GB" dirty="0" smtClean="0"/>
                        <a:t>la </a:t>
                      </a:r>
                      <a:r>
                        <a:rPr lang="en-GB" dirty="0" err="1" smtClean="0"/>
                        <a:t>reencarnación</a:t>
                      </a:r>
                      <a:endParaRPr lang="en-US" dirty="0"/>
                    </a:p>
                  </a:txBody>
                  <a:tcPr marL="91439" marR="91439" anchor="ctr"/>
                </a:tc>
              </a:tr>
              <a:tr h="294682">
                <a:tc>
                  <a:txBody>
                    <a:bodyPr/>
                    <a:lstStyle/>
                    <a:p>
                      <a:pPr algn="ctr"/>
                      <a:r>
                        <a:rPr lang="en-GB" dirty="0" smtClean="0"/>
                        <a:t>los </a:t>
                      </a:r>
                      <a:r>
                        <a:rPr lang="en-GB" dirty="0" err="1" smtClean="0"/>
                        <a:t>dulces</a:t>
                      </a:r>
                      <a:endParaRPr lang="en-US" dirty="0"/>
                    </a:p>
                  </a:txBody>
                  <a:tcPr marL="91439" marR="91439" anchor="ctr"/>
                </a:tc>
                <a:tc vMerge="1">
                  <a:txBody>
                    <a:bodyPr/>
                    <a:lstStyle/>
                    <a:p>
                      <a:pPr algn="ctr"/>
                      <a:endParaRPr lang="en-US" dirty="0"/>
                    </a:p>
                  </a:txBody>
                  <a:tcPr anchor="ctr"/>
                </a:tc>
                <a:tc>
                  <a:txBody>
                    <a:bodyPr/>
                    <a:lstStyle/>
                    <a:p>
                      <a:pPr algn="ctr"/>
                      <a:endParaRPr lang="en-US"/>
                    </a:p>
                  </a:txBody>
                  <a:tcPr marL="91439" marR="91439" anchor="ctr"/>
                </a:tc>
              </a:tr>
              <a:tr h="294682">
                <a:tc>
                  <a:txBody>
                    <a:bodyPr/>
                    <a:lstStyle/>
                    <a:p>
                      <a:pPr algn="ctr"/>
                      <a:r>
                        <a:rPr lang="en-GB" dirty="0" err="1" smtClean="0"/>
                        <a:t>las</a:t>
                      </a:r>
                      <a:r>
                        <a:rPr lang="en-GB" dirty="0" smtClean="0"/>
                        <a:t> </a:t>
                      </a:r>
                      <a:r>
                        <a:rPr lang="en-GB" dirty="0" err="1" smtClean="0"/>
                        <a:t>velas</a:t>
                      </a:r>
                      <a:r>
                        <a:rPr lang="en-GB" dirty="0" smtClean="0"/>
                        <a:t> </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err="1" smtClean="0"/>
                        <a:t>cada</a:t>
                      </a:r>
                      <a:r>
                        <a:rPr lang="en-GB" dirty="0" smtClean="0"/>
                        <a:t> vela</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el </a:t>
                      </a:r>
                      <a:r>
                        <a:rPr lang="en-GB" dirty="0" err="1" smtClean="0"/>
                        <a:t>vaso</a:t>
                      </a:r>
                      <a:r>
                        <a:rPr lang="en-GB" dirty="0" smtClean="0"/>
                        <a:t> de </a:t>
                      </a:r>
                      <a:r>
                        <a:rPr lang="en-GB" dirty="0" err="1" smtClean="0"/>
                        <a:t>agua</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la </a:t>
                      </a:r>
                      <a:r>
                        <a:rPr lang="en-GB" dirty="0" err="1" smtClean="0"/>
                        <a:t>cruz</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el </a:t>
                      </a:r>
                      <a:r>
                        <a:rPr lang="en-GB" dirty="0" err="1" smtClean="0"/>
                        <a:t>color</a:t>
                      </a:r>
                      <a:r>
                        <a:rPr lang="en-GB" dirty="0" smtClean="0"/>
                        <a:t> (de </a:t>
                      </a:r>
                      <a:r>
                        <a:rPr lang="en-GB" dirty="0" err="1" smtClean="0"/>
                        <a:t>las</a:t>
                      </a:r>
                      <a:r>
                        <a:rPr lang="en-GB" dirty="0" smtClean="0"/>
                        <a:t> </a:t>
                      </a:r>
                      <a:r>
                        <a:rPr lang="en-GB" dirty="0" err="1" smtClean="0"/>
                        <a:t>flores</a:t>
                      </a:r>
                      <a:r>
                        <a:rPr lang="en-GB" dirty="0" smtClean="0"/>
                        <a:t>/de </a:t>
                      </a:r>
                      <a:r>
                        <a:rPr lang="en-GB" dirty="0" err="1" smtClean="0"/>
                        <a:t>las</a:t>
                      </a:r>
                      <a:r>
                        <a:rPr lang="en-GB" dirty="0" smtClean="0"/>
                        <a:t> </a:t>
                      </a:r>
                      <a:r>
                        <a:rPr lang="en-GB" dirty="0" err="1" smtClean="0"/>
                        <a:t>velas</a:t>
                      </a:r>
                      <a:r>
                        <a:rPr lang="en-GB" dirty="0" smtClean="0"/>
                        <a:t>)</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la comida </a:t>
                      </a:r>
                      <a:r>
                        <a:rPr lang="en-GB" dirty="0" err="1" smtClean="0"/>
                        <a:t>favorita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atraer</a:t>
                      </a:r>
                      <a:r>
                        <a:rPr lang="en-GB" dirty="0" smtClean="0"/>
                        <a:t> a los </a:t>
                      </a:r>
                      <a:r>
                        <a:rPr lang="en-GB" dirty="0" err="1" smtClean="0"/>
                        <a:t>muertos</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fotos</a:t>
                      </a:r>
                      <a:r>
                        <a:rPr lang="en-GB" dirty="0" smtClean="0"/>
                        <a:t> de la</a:t>
                      </a:r>
                      <a:r>
                        <a:rPr lang="en-GB" baseline="0" dirty="0" smtClean="0"/>
                        <a:t> </a:t>
                      </a:r>
                      <a:r>
                        <a:rPr lang="en-GB" baseline="0" dirty="0" err="1" smtClean="0"/>
                        <a:t>familia</a:t>
                      </a:r>
                      <a:r>
                        <a:rPr lang="en-GB" baseline="0" dirty="0" smtClean="0"/>
                        <a:t> </a:t>
                      </a:r>
                      <a:r>
                        <a:rPr lang="en-GB" baseline="0" dirty="0" err="1" smtClean="0"/>
                        <a:t>difunta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iluminar</a:t>
                      </a:r>
                      <a:r>
                        <a:rPr lang="en-GB" dirty="0" smtClean="0"/>
                        <a:t> el </a:t>
                      </a:r>
                      <a:r>
                        <a:rPr lang="en-GB" dirty="0" err="1" smtClean="0"/>
                        <a:t>camino</a:t>
                      </a:r>
                      <a:r>
                        <a:rPr lang="en-GB" dirty="0" smtClean="0"/>
                        <a:t> de </a:t>
                      </a:r>
                      <a:r>
                        <a:rPr lang="en-GB" dirty="0" err="1" smtClean="0"/>
                        <a:t>vuelta</a:t>
                      </a:r>
                      <a:r>
                        <a:rPr lang="en-GB" dirty="0" smtClean="0"/>
                        <a:t> a casa</a:t>
                      </a:r>
                      <a:endParaRPr lang="en-US" dirty="0"/>
                    </a:p>
                  </a:txBody>
                  <a:tcPr marL="91439" marR="91439" anchor="ctr"/>
                </a:tc>
              </a:tr>
              <a:tr h="294682">
                <a:tc>
                  <a:txBody>
                    <a:bodyPr/>
                    <a:lstStyle/>
                    <a:p>
                      <a:pPr algn="ctr"/>
                      <a:r>
                        <a:rPr lang="en-GB" dirty="0" err="1" smtClean="0"/>
                        <a:t>pintarse</a:t>
                      </a:r>
                      <a:r>
                        <a:rPr lang="en-GB" dirty="0" smtClean="0"/>
                        <a:t> la </a:t>
                      </a:r>
                      <a:r>
                        <a:rPr lang="en-GB" dirty="0" err="1" smtClean="0"/>
                        <a:t>cara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celebrar</a:t>
                      </a:r>
                      <a:r>
                        <a:rPr lang="en-GB" dirty="0" smtClean="0"/>
                        <a:t> </a:t>
                      </a:r>
                      <a:endParaRPr lang="en-US" dirty="0"/>
                    </a:p>
                  </a:txBody>
                  <a:tcPr marL="91439" marR="91439" anchor="ctr"/>
                </a:tc>
              </a:tr>
              <a:tr h="294682">
                <a:tc>
                  <a:txBody>
                    <a:bodyPr/>
                    <a:lstStyle/>
                    <a:p>
                      <a:pPr algn="ctr"/>
                      <a:r>
                        <a:rPr lang="en-GB" dirty="0" err="1" smtClean="0"/>
                        <a:t>vestirse</a:t>
                      </a:r>
                      <a:r>
                        <a:rPr lang="en-GB" dirty="0" smtClean="0"/>
                        <a:t> </a:t>
                      </a:r>
                      <a:r>
                        <a:rPr lang="en-GB" dirty="0" err="1" smtClean="0"/>
                        <a:t>muy</a:t>
                      </a:r>
                      <a:r>
                        <a:rPr lang="en-GB" dirty="0" smtClean="0"/>
                        <a:t> </a:t>
                      </a:r>
                      <a:r>
                        <a:rPr lang="en-GB" dirty="0" err="1" smtClean="0"/>
                        <a:t>elegante</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recordar</a:t>
                      </a:r>
                      <a:r>
                        <a:rPr lang="en-GB" dirty="0" smtClean="0"/>
                        <a:t> a los </a:t>
                      </a:r>
                      <a:r>
                        <a:rPr lang="en-GB" dirty="0" err="1" smtClean="0"/>
                        <a:t>difuntos</a:t>
                      </a:r>
                      <a:endParaRPr lang="en-US" dirty="0"/>
                    </a:p>
                  </a:txBody>
                  <a:tcPr marL="91439" marR="91439" anchor="ctr"/>
                </a:tc>
              </a:tr>
              <a:tr h="294682">
                <a:tc>
                  <a:txBody>
                    <a:bodyPr/>
                    <a:lstStyle/>
                    <a:p>
                      <a:pPr algn="ctr"/>
                      <a:r>
                        <a:rPr lang="en-GB" dirty="0" err="1" smtClean="0"/>
                        <a:t>bailar</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refrescar</a:t>
                      </a:r>
                      <a:r>
                        <a:rPr lang="en-GB" dirty="0" smtClean="0"/>
                        <a:t> al alma </a:t>
                      </a:r>
                      <a:r>
                        <a:rPr lang="en-GB" dirty="0" err="1" smtClean="0"/>
                        <a:t>cansada</a:t>
                      </a:r>
                      <a:endParaRPr lang="en-US" dirty="0"/>
                    </a:p>
                  </a:txBody>
                  <a:tcPr marL="91439" marR="91439" anchor="ctr"/>
                </a:tc>
              </a:tr>
              <a:tr h="294682">
                <a:tc>
                  <a:txBody>
                    <a:bodyPr/>
                    <a:lstStyle/>
                    <a:p>
                      <a:pPr algn="ctr"/>
                      <a:r>
                        <a:rPr lang="en-GB" dirty="0" err="1" smtClean="0"/>
                        <a:t>tocar</a:t>
                      </a:r>
                      <a:r>
                        <a:rPr lang="en-GB" dirty="0" smtClean="0"/>
                        <a:t> </a:t>
                      </a:r>
                      <a:r>
                        <a:rPr lang="en-GB" dirty="0" err="1" smtClean="0"/>
                        <a:t>música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burlarse</a:t>
                      </a:r>
                      <a:r>
                        <a:rPr lang="en-GB" dirty="0" smtClean="0"/>
                        <a:t> de la </a:t>
                      </a:r>
                      <a:r>
                        <a:rPr lang="en-GB" dirty="0" err="1" smtClean="0"/>
                        <a:t>muerte</a:t>
                      </a:r>
                      <a:endParaRPr lang="en-US" dirty="0"/>
                    </a:p>
                  </a:txBody>
                  <a:tcPr marL="91439" marR="91439" anchor="ctr"/>
                </a:tc>
              </a:tr>
              <a:tr h="294682">
                <a:tc>
                  <a:txBody>
                    <a:bodyPr/>
                    <a:lstStyle/>
                    <a:p>
                      <a:pPr algn="ctr"/>
                      <a:endParaRPr lang="en-US"/>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ia-de-los-muertos-coloring-page.jpg">
            <a:hlinkClick r:id="" action="ppaction://noaction">
              <a:snd r:embed="rId3" name="PedroGuerra_Ofrenda_Short.wav"/>
            </a:hlinkClick>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4286250"/>
            <a:ext cx="13747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ia_de_los_muertos_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1863"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dia-de-los-muertos-coloring-pag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 y="357188"/>
            <a:ext cx="137477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85750" y="714375"/>
          <a:ext cx="8572500" cy="5786439"/>
        </p:xfrm>
        <a:graphic>
          <a:graphicData uri="http://schemas.openxmlformats.org/drawingml/2006/table">
            <a:tbl>
              <a:tblPr firstRow="1" bandRow="1">
                <a:tableStyleId>{5940675A-B579-460E-94D1-54222C63F5DA}</a:tableStyleId>
              </a:tblPr>
              <a:tblGrid>
                <a:gridCol w="2143125"/>
                <a:gridCol w="2143125"/>
                <a:gridCol w="2143125"/>
                <a:gridCol w="2143125"/>
              </a:tblGrid>
              <a:tr h="1928813">
                <a:tc>
                  <a:txBody>
                    <a:bodyPr/>
                    <a:lstStyle/>
                    <a:p>
                      <a:r>
                        <a:rPr lang="en-GB" sz="2800" b="1" dirty="0" smtClean="0">
                          <a:latin typeface="AntigoniBd" pitchFamily="34" charset="0"/>
                        </a:rPr>
                        <a:t>A</a:t>
                      </a:r>
                      <a:endParaRPr lang="en-US" sz="2800" b="1" dirty="0">
                        <a:latin typeface="AntigoniBd" pitchFamily="34" charset="0"/>
                      </a:endParaRPr>
                    </a:p>
                  </a:txBody>
                  <a:tcPr marL="91439" marR="91439"/>
                </a:tc>
                <a:tc>
                  <a:txBody>
                    <a:bodyPr/>
                    <a:lstStyle/>
                    <a:p>
                      <a:r>
                        <a:rPr lang="en-GB" sz="2800" b="1" dirty="0" smtClean="0">
                          <a:latin typeface="AntigoniBd" pitchFamily="34" charset="0"/>
                        </a:rPr>
                        <a:t>B</a:t>
                      </a:r>
                      <a:endParaRPr lang="en-US" sz="2800" b="1" dirty="0">
                        <a:latin typeface="AntigoniBd" pitchFamily="34" charset="0"/>
                      </a:endParaRPr>
                    </a:p>
                  </a:txBody>
                  <a:tcPr marL="91439" marR="91439"/>
                </a:tc>
                <a:tc>
                  <a:txBody>
                    <a:bodyPr/>
                    <a:lstStyle/>
                    <a:p>
                      <a:r>
                        <a:rPr lang="en-GB" sz="2800" b="1" dirty="0" smtClean="0">
                          <a:latin typeface="AntigoniBd" pitchFamily="34" charset="0"/>
                        </a:rPr>
                        <a:t>C</a:t>
                      </a:r>
                      <a:endParaRPr lang="en-US" sz="2800" b="1" dirty="0">
                        <a:latin typeface="AntigoniBd" pitchFamily="34" charset="0"/>
                      </a:endParaRPr>
                    </a:p>
                  </a:txBody>
                  <a:tcPr marL="91439" marR="91439"/>
                </a:tc>
                <a:tc>
                  <a:txBody>
                    <a:bodyPr/>
                    <a:lstStyle/>
                    <a:p>
                      <a:r>
                        <a:rPr lang="en-GB" sz="2800" b="1" dirty="0" smtClean="0">
                          <a:latin typeface="AntigoniBd" pitchFamily="34" charset="0"/>
                        </a:rPr>
                        <a:t>D</a:t>
                      </a:r>
                      <a:endParaRPr lang="en-US" sz="2800" b="1" dirty="0">
                        <a:latin typeface="AntigoniBd" pitchFamily="34" charset="0"/>
                      </a:endParaRPr>
                    </a:p>
                  </a:txBody>
                  <a:tcPr marL="91439" marR="91439"/>
                </a:tc>
              </a:tr>
              <a:tr h="1928813">
                <a:tc>
                  <a:txBody>
                    <a:bodyPr/>
                    <a:lstStyle/>
                    <a:p>
                      <a:r>
                        <a:rPr lang="en-GB" sz="2800" b="1" dirty="0" smtClean="0">
                          <a:latin typeface="AntigoniBd" pitchFamily="34" charset="0"/>
                        </a:rPr>
                        <a:t>E</a:t>
                      </a:r>
                      <a:endParaRPr lang="en-US" sz="2800" b="1" dirty="0">
                        <a:latin typeface="AntigoniBd" pitchFamily="34" charset="0"/>
                      </a:endParaRPr>
                    </a:p>
                  </a:txBody>
                  <a:tcPr marL="91439" marR="91439"/>
                </a:tc>
                <a:tc>
                  <a:txBody>
                    <a:bodyPr/>
                    <a:lstStyle/>
                    <a:p>
                      <a:r>
                        <a:rPr lang="en-GB" sz="2800" b="1" dirty="0" smtClean="0">
                          <a:latin typeface="AntigoniBd" pitchFamily="34" charset="0"/>
                        </a:rPr>
                        <a:t>F</a:t>
                      </a:r>
                      <a:endParaRPr lang="en-US" sz="2800" b="1" dirty="0">
                        <a:latin typeface="AntigoniBd" pitchFamily="34" charset="0"/>
                      </a:endParaRPr>
                    </a:p>
                  </a:txBody>
                  <a:tcPr marL="91439" marR="91439"/>
                </a:tc>
                <a:tc>
                  <a:txBody>
                    <a:bodyPr/>
                    <a:lstStyle/>
                    <a:p>
                      <a:r>
                        <a:rPr lang="en-GB" sz="2800" b="1" dirty="0" smtClean="0">
                          <a:latin typeface="AntigoniBd" pitchFamily="34" charset="0"/>
                        </a:rPr>
                        <a:t>G</a:t>
                      </a:r>
                      <a:endParaRPr lang="en-US" sz="2800" b="1" dirty="0">
                        <a:latin typeface="AntigoniBd" pitchFamily="34" charset="0"/>
                      </a:endParaRPr>
                    </a:p>
                  </a:txBody>
                  <a:tcPr marL="91439" marR="91439"/>
                </a:tc>
                <a:tc>
                  <a:txBody>
                    <a:bodyPr/>
                    <a:lstStyle/>
                    <a:p>
                      <a:r>
                        <a:rPr lang="en-GB" sz="2800" b="1" dirty="0" smtClean="0">
                          <a:latin typeface="AntigoniBd" pitchFamily="34" charset="0"/>
                        </a:rPr>
                        <a:t>H</a:t>
                      </a:r>
                      <a:endParaRPr lang="en-US" sz="2800" b="1" dirty="0">
                        <a:latin typeface="AntigoniBd" pitchFamily="34" charset="0"/>
                      </a:endParaRPr>
                    </a:p>
                  </a:txBody>
                  <a:tcPr marL="91439" marR="91439"/>
                </a:tc>
              </a:tr>
              <a:tr h="1928813">
                <a:tc>
                  <a:txBody>
                    <a:bodyPr/>
                    <a:lstStyle/>
                    <a:p>
                      <a:r>
                        <a:rPr lang="en-GB" sz="2800" b="1" dirty="0" smtClean="0">
                          <a:latin typeface="AntigoniBd" pitchFamily="34" charset="0"/>
                        </a:rPr>
                        <a:t>I</a:t>
                      </a:r>
                      <a:endParaRPr lang="en-US" sz="2800" b="1" dirty="0">
                        <a:latin typeface="AntigoniBd" pitchFamily="34" charset="0"/>
                      </a:endParaRPr>
                    </a:p>
                  </a:txBody>
                  <a:tcPr marL="91439" marR="91439"/>
                </a:tc>
                <a:tc>
                  <a:txBody>
                    <a:bodyPr/>
                    <a:lstStyle/>
                    <a:p>
                      <a:r>
                        <a:rPr lang="en-GB" sz="2800" b="1" dirty="0" smtClean="0">
                          <a:latin typeface="AntigoniBd" pitchFamily="34" charset="0"/>
                        </a:rPr>
                        <a:t>J</a:t>
                      </a:r>
                      <a:endParaRPr lang="en-US" sz="2800" b="1" dirty="0">
                        <a:latin typeface="AntigoniBd" pitchFamily="34" charset="0"/>
                      </a:endParaRPr>
                    </a:p>
                  </a:txBody>
                  <a:tcPr marL="91439" marR="91439"/>
                </a:tc>
                <a:tc>
                  <a:txBody>
                    <a:bodyPr/>
                    <a:lstStyle/>
                    <a:p>
                      <a:r>
                        <a:rPr lang="en-GB" sz="2800" b="1" dirty="0" smtClean="0">
                          <a:latin typeface="AntigoniBd" pitchFamily="34" charset="0"/>
                        </a:rPr>
                        <a:t>K</a:t>
                      </a:r>
                      <a:endParaRPr lang="en-US" sz="2800" b="1" dirty="0">
                        <a:latin typeface="AntigoniBd" pitchFamily="34" charset="0"/>
                      </a:endParaRPr>
                    </a:p>
                  </a:txBody>
                  <a:tcPr marL="91439" marR="91439"/>
                </a:tc>
                <a:tc>
                  <a:txBody>
                    <a:bodyPr/>
                    <a:lstStyle/>
                    <a:p>
                      <a:r>
                        <a:rPr lang="en-GB" sz="2800" b="1" dirty="0" smtClean="0">
                          <a:latin typeface="AntigoniBd" pitchFamily="34" charset="0"/>
                        </a:rPr>
                        <a:t>L</a:t>
                      </a:r>
                      <a:endParaRPr lang="en-US" sz="2800" b="1" dirty="0">
                        <a:latin typeface="AntigoniBd" pitchFamily="34" charset="0"/>
                      </a:endParaRPr>
                    </a:p>
                  </a:txBody>
                  <a:tcPr marL="91439" marR="91439"/>
                </a:tc>
              </a:tr>
            </a:tbl>
          </a:graphicData>
        </a:graphic>
      </p:graphicFrame>
      <p:sp>
        <p:nvSpPr>
          <p:cNvPr id="3096" name="TextBox 3"/>
          <p:cNvSpPr txBox="1">
            <a:spLocks noChangeArrowheads="1"/>
          </p:cNvSpPr>
          <p:nvPr/>
        </p:nvSpPr>
        <p:spPr bwMode="auto">
          <a:xfrm>
            <a:off x="214313" y="142875"/>
            <a:ext cx="8643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200" b="1"/>
              <a:t>¿Qué ponen en los altares?</a:t>
            </a:r>
          </a:p>
        </p:txBody>
      </p:sp>
      <p:pic>
        <p:nvPicPr>
          <p:cNvPr id="5" name="Picture 4" descr="pan_de_muerto.jpg"/>
          <p:cNvPicPr>
            <a:picLocks noChangeAspect="1"/>
          </p:cNvPicPr>
          <p:nvPr/>
        </p:nvPicPr>
        <p:blipFill>
          <a:blip r:embed="rId3"/>
          <a:stretch>
            <a:fillRect/>
          </a:stretch>
        </p:blipFill>
        <p:spPr>
          <a:xfrm>
            <a:off x="642938" y="1285875"/>
            <a:ext cx="1403350" cy="105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98" name="Picture 5" descr="cempazuchiles_flo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3316907"/>
            <a:ext cx="164306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6" descr="papelpicad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4143" y="5178426"/>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7" descr="copa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063" y="3245470"/>
            <a:ext cx="13477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9" descr="day-of-the-dead frut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 y="3245470"/>
            <a:ext cx="16732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10800000" flipV="1">
            <a:off x="1143000" y="3245470"/>
            <a:ext cx="857250" cy="4286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03" name="Picture 13" descr="glas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1214438"/>
            <a:ext cx="169068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4" descr="vela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3533" y="5178426"/>
            <a:ext cx="157268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5" descr="calaveras.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63" y="4936723"/>
            <a:ext cx="174466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6" descr="Calaveras dulc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8700" y="3245470"/>
            <a:ext cx="17319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17" descr="DanzaDeLosViejito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29438" y="5182766"/>
            <a:ext cx="180181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18" descr="Foto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49800" y="1264171"/>
            <a:ext cx="18351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19" descr="cruz.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03138" y="1268760"/>
            <a:ext cx="1013278" cy="13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0326" y="744533"/>
            <a:ext cx="1224136" cy="461665"/>
          </a:xfrm>
          <a:prstGeom prst="rect">
            <a:avLst/>
          </a:prstGeom>
          <a:solidFill>
            <a:schemeClr val="tx1"/>
          </a:solidFill>
        </p:spPr>
        <p:txBody>
          <a:bodyPr wrap="square" rtlCol="0">
            <a:spAutoFit/>
          </a:bodyPr>
          <a:lstStyle/>
          <a:p>
            <a:pPr algn="ctr"/>
            <a:r>
              <a:rPr lang="en-GB" sz="2400" b="1" dirty="0">
                <a:solidFill>
                  <a:schemeClr val="bg1"/>
                </a:solidFill>
                <a:latin typeface="+mn-lt"/>
              </a:rPr>
              <a:t>e</a:t>
            </a:r>
            <a:r>
              <a:rPr lang="en-GB" sz="2400" b="1" dirty="0" smtClean="0">
                <a:solidFill>
                  <a:schemeClr val="bg1"/>
                </a:solidFill>
                <a:latin typeface="+mn-lt"/>
              </a:rPr>
              <a:t>l pan</a:t>
            </a:r>
            <a:endParaRPr lang="en-GB" sz="2400" b="1" dirty="0">
              <a:solidFill>
                <a:schemeClr val="bg1"/>
              </a:solidFill>
              <a:latin typeface="+mn-lt"/>
            </a:endParaRPr>
          </a:p>
        </p:txBody>
      </p:sp>
      <p:sp>
        <p:nvSpPr>
          <p:cNvPr id="18" name="TextBox 17"/>
          <p:cNvSpPr txBox="1"/>
          <p:nvPr/>
        </p:nvSpPr>
        <p:spPr>
          <a:xfrm>
            <a:off x="2876462" y="724474"/>
            <a:ext cx="1551521" cy="461665"/>
          </a:xfrm>
          <a:prstGeom prst="rect">
            <a:avLst/>
          </a:prstGeom>
          <a:solidFill>
            <a:schemeClr val="tx1"/>
          </a:solidFill>
        </p:spPr>
        <p:txBody>
          <a:bodyPr wrap="square" rtlCol="0">
            <a:spAutoFit/>
          </a:bodyPr>
          <a:lstStyle/>
          <a:p>
            <a:pPr algn="ctr"/>
            <a:r>
              <a:rPr lang="en-GB" sz="2400" b="1" dirty="0">
                <a:solidFill>
                  <a:schemeClr val="bg1"/>
                </a:solidFill>
                <a:latin typeface="+mn-lt"/>
              </a:rPr>
              <a:t>u</a:t>
            </a:r>
            <a:r>
              <a:rPr lang="en-GB" sz="2400" b="1" dirty="0" smtClean="0">
                <a:solidFill>
                  <a:schemeClr val="bg1"/>
                </a:solidFill>
                <a:latin typeface="+mn-lt"/>
              </a:rPr>
              <a:t>n </a:t>
            </a:r>
            <a:r>
              <a:rPr lang="en-GB" sz="2400" b="1" dirty="0" err="1" smtClean="0">
                <a:solidFill>
                  <a:schemeClr val="bg1"/>
                </a:solidFill>
                <a:latin typeface="+mn-lt"/>
              </a:rPr>
              <a:t>vaso</a:t>
            </a:r>
            <a:r>
              <a:rPr lang="en-GB" sz="2400" b="1" dirty="0" smtClean="0">
                <a:solidFill>
                  <a:schemeClr val="bg1"/>
                </a:solidFill>
                <a:latin typeface="+mn-lt"/>
              </a:rPr>
              <a:t>..</a:t>
            </a:r>
            <a:endParaRPr lang="en-GB" sz="2400" b="1" dirty="0">
              <a:solidFill>
                <a:schemeClr val="bg1"/>
              </a:solidFill>
              <a:latin typeface="+mn-lt"/>
            </a:endParaRPr>
          </a:p>
        </p:txBody>
      </p:sp>
      <p:sp>
        <p:nvSpPr>
          <p:cNvPr id="19" name="TextBox 18"/>
          <p:cNvSpPr txBox="1"/>
          <p:nvPr/>
        </p:nvSpPr>
        <p:spPr>
          <a:xfrm>
            <a:off x="4949292" y="735087"/>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fotos</a:t>
            </a:r>
            <a:endParaRPr lang="en-GB" sz="2400" b="1" dirty="0">
              <a:solidFill>
                <a:schemeClr val="bg1"/>
              </a:solidFill>
              <a:latin typeface="+mn-lt"/>
            </a:endParaRPr>
          </a:p>
        </p:txBody>
      </p:sp>
      <p:sp>
        <p:nvSpPr>
          <p:cNvPr id="20" name="TextBox 19"/>
          <p:cNvSpPr txBox="1"/>
          <p:nvPr/>
        </p:nvSpPr>
        <p:spPr>
          <a:xfrm>
            <a:off x="7079983" y="744533"/>
            <a:ext cx="1551521" cy="461665"/>
          </a:xfrm>
          <a:prstGeom prst="rect">
            <a:avLst/>
          </a:prstGeom>
          <a:solidFill>
            <a:schemeClr val="tx1"/>
          </a:solidFill>
        </p:spPr>
        <p:txBody>
          <a:bodyPr wrap="square" rtlCol="0">
            <a:spAutoFit/>
          </a:bodyPr>
          <a:lstStyle/>
          <a:p>
            <a:pPr algn="ctr"/>
            <a:r>
              <a:rPr lang="en-GB" sz="2400" b="1" dirty="0" err="1">
                <a:solidFill>
                  <a:schemeClr val="bg1"/>
                </a:solidFill>
                <a:latin typeface="+mn-lt"/>
              </a:rPr>
              <a:t>u</a:t>
            </a:r>
            <a:r>
              <a:rPr lang="en-GB" sz="2400" b="1" dirty="0" err="1" smtClean="0">
                <a:solidFill>
                  <a:schemeClr val="bg1"/>
                </a:solidFill>
                <a:latin typeface="+mn-lt"/>
              </a:rPr>
              <a:t>na</a:t>
            </a:r>
            <a:r>
              <a:rPr lang="en-GB" sz="2400" b="1" dirty="0" smtClean="0">
                <a:solidFill>
                  <a:schemeClr val="bg1"/>
                </a:solidFill>
                <a:latin typeface="+mn-lt"/>
              </a:rPr>
              <a:t> </a:t>
            </a:r>
            <a:r>
              <a:rPr lang="en-GB" sz="2400" b="1" dirty="0" err="1" smtClean="0">
                <a:solidFill>
                  <a:schemeClr val="bg1"/>
                </a:solidFill>
                <a:latin typeface="+mn-lt"/>
              </a:rPr>
              <a:t>cruz</a:t>
            </a:r>
            <a:endParaRPr lang="en-GB" sz="2400" b="1" dirty="0">
              <a:solidFill>
                <a:schemeClr val="bg1"/>
              </a:solidFill>
              <a:latin typeface="+mn-lt"/>
            </a:endParaRPr>
          </a:p>
        </p:txBody>
      </p:sp>
      <p:sp>
        <p:nvSpPr>
          <p:cNvPr id="21" name="TextBox 20"/>
          <p:cNvSpPr txBox="1"/>
          <p:nvPr/>
        </p:nvSpPr>
        <p:spPr>
          <a:xfrm>
            <a:off x="653749" y="2705659"/>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fruta</a:t>
            </a:r>
            <a:endParaRPr lang="en-GB" sz="2400" b="1" dirty="0">
              <a:solidFill>
                <a:schemeClr val="bg1"/>
              </a:solidFill>
              <a:latin typeface="+mn-lt"/>
            </a:endParaRPr>
          </a:p>
        </p:txBody>
      </p:sp>
      <p:sp>
        <p:nvSpPr>
          <p:cNvPr id="22" name="TextBox 21"/>
          <p:cNvSpPr txBox="1"/>
          <p:nvPr/>
        </p:nvSpPr>
        <p:spPr>
          <a:xfrm>
            <a:off x="2786063" y="2734990"/>
            <a:ext cx="1551521" cy="461665"/>
          </a:xfrm>
          <a:prstGeom prst="rect">
            <a:avLst/>
          </a:prstGeom>
          <a:solidFill>
            <a:schemeClr val="tx1"/>
          </a:solidFill>
        </p:spPr>
        <p:txBody>
          <a:bodyPr wrap="square" rtlCol="0">
            <a:spAutoFit/>
          </a:bodyPr>
          <a:lstStyle/>
          <a:p>
            <a:pPr algn="ctr"/>
            <a:r>
              <a:rPr lang="en-GB" sz="2400" b="1" dirty="0" smtClean="0">
                <a:solidFill>
                  <a:schemeClr val="bg1"/>
                </a:solidFill>
                <a:latin typeface="+mn-lt"/>
              </a:rPr>
              <a:t>copal</a:t>
            </a:r>
            <a:endParaRPr lang="en-GB" sz="2400" b="1" dirty="0">
              <a:solidFill>
                <a:schemeClr val="bg1"/>
              </a:solidFill>
              <a:latin typeface="+mn-lt"/>
            </a:endParaRPr>
          </a:p>
        </p:txBody>
      </p:sp>
      <p:sp>
        <p:nvSpPr>
          <p:cNvPr id="23" name="TextBox 22"/>
          <p:cNvSpPr txBox="1"/>
          <p:nvPr/>
        </p:nvSpPr>
        <p:spPr>
          <a:xfrm>
            <a:off x="4980011" y="2734989"/>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dulces</a:t>
            </a:r>
            <a:endParaRPr lang="en-GB" sz="2400" b="1" dirty="0">
              <a:solidFill>
                <a:schemeClr val="bg1"/>
              </a:solidFill>
              <a:latin typeface="+mn-lt"/>
            </a:endParaRPr>
          </a:p>
        </p:txBody>
      </p:sp>
      <p:sp>
        <p:nvSpPr>
          <p:cNvPr id="24" name="TextBox 23"/>
          <p:cNvSpPr txBox="1"/>
          <p:nvPr/>
        </p:nvSpPr>
        <p:spPr>
          <a:xfrm>
            <a:off x="7079983" y="2713470"/>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flores</a:t>
            </a:r>
            <a:endParaRPr lang="en-GB" sz="2400" b="1" dirty="0">
              <a:solidFill>
                <a:schemeClr val="bg1"/>
              </a:solidFill>
              <a:latin typeface="+mn-lt"/>
            </a:endParaRPr>
          </a:p>
        </p:txBody>
      </p:sp>
      <p:sp>
        <p:nvSpPr>
          <p:cNvPr id="25" name="TextBox 24"/>
          <p:cNvSpPr txBox="1"/>
          <p:nvPr/>
        </p:nvSpPr>
        <p:spPr>
          <a:xfrm>
            <a:off x="653749" y="4705891"/>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calaveras</a:t>
            </a:r>
            <a:endParaRPr lang="en-GB" sz="2400" b="1" dirty="0">
              <a:solidFill>
                <a:schemeClr val="bg1"/>
              </a:solidFill>
              <a:latin typeface="+mn-lt"/>
            </a:endParaRPr>
          </a:p>
        </p:txBody>
      </p:sp>
      <p:sp>
        <p:nvSpPr>
          <p:cNvPr id="26" name="TextBox 25"/>
          <p:cNvSpPr txBox="1"/>
          <p:nvPr/>
        </p:nvSpPr>
        <p:spPr>
          <a:xfrm>
            <a:off x="2782354" y="4643600"/>
            <a:ext cx="1551521" cy="400110"/>
          </a:xfrm>
          <a:prstGeom prst="rect">
            <a:avLst/>
          </a:prstGeom>
          <a:solidFill>
            <a:schemeClr val="tx1"/>
          </a:solidFill>
        </p:spPr>
        <p:txBody>
          <a:bodyPr wrap="square" rtlCol="0">
            <a:spAutoFit/>
          </a:bodyPr>
          <a:lstStyle/>
          <a:p>
            <a:pPr algn="ctr"/>
            <a:r>
              <a:rPr lang="en-GB" sz="2000" b="1" dirty="0" err="1">
                <a:solidFill>
                  <a:schemeClr val="bg1"/>
                </a:solidFill>
                <a:latin typeface="+mn-lt"/>
              </a:rPr>
              <a:t>p</a:t>
            </a:r>
            <a:r>
              <a:rPr lang="en-GB" sz="2000" b="1" dirty="0" err="1" smtClean="0">
                <a:solidFill>
                  <a:schemeClr val="bg1"/>
                </a:solidFill>
                <a:latin typeface="+mn-lt"/>
              </a:rPr>
              <a:t>apel</a:t>
            </a:r>
            <a:r>
              <a:rPr lang="en-GB" sz="2000" b="1" dirty="0" smtClean="0">
                <a:solidFill>
                  <a:schemeClr val="bg1"/>
                </a:solidFill>
                <a:latin typeface="+mn-lt"/>
              </a:rPr>
              <a:t> </a:t>
            </a:r>
            <a:r>
              <a:rPr lang="en-GB" sz="2000" b="1" dirty="0" err="1" smtClean="0">
                <a:solidFill>
                  <a:schemeClr val="bg1"/>
                </a:solidFill>
                <a:latin typeface="+mn-lt"/>
              </a:rPr>
              <a:t>picado</a:t>
            </a:r>
            <a:endParaRPr lang="en-GB" sz="2000" b="1" dirty="0">
              <a:solidFill>
                <a:schemeClr val="bg1"/>
              </a:solidFill>
              <a:latin typeface="+mn-lt"/>
            </a:endParaRPr>
          </a:p>
        </p:txBody>
      </p:sp>
      <p:sp>
        <p:nvSpPr>
          <p:cNvPr id="27" name="TextBox 26"/>
          <p:cNvSpPr txBox="1"/>
          <p:nvPr/>
        </p:nvSpPr>
        <p:spPr>
          <a:xfrm>
            <a:off x="4974480" y="4630117"/>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velas</a:t>
            </a:r>
            <a:endParaRPr lang="en-GB" sz="2400" b="1" dirty="0">
              <a:solidFill>
                <a:schemeClr val="bg1"/>
              </a:solidFill>
              <a:latin typeface="+mn-lt"/>
            </a:endParaRPr>
          </a:p>
        </p:txBody>
      </p:sp>
      <p:sp>
        <p:nvSpPr>
          <p:cNvPr id="28" name="TextBox 27"/>
          <p:cNvSpPr txBox="1"/>
          <p:nvPr/>
        </p:nvSpPr>
        <p:spPr>
          <a:xfrm>
            <a:off x="7054583" y="4669861"/>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baile</a:t>
            </a:r>
            <a:endParaRPr lang="en-GB" sz="2400" b="1"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214313" y="3111500"/>
            <a:ext cx="56435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gente c___________ un altar de muertos con adornos florales acompañados de la c_______favorita del difunto, y también f________y otras c_______.</a:t>
            </a:r>
            <a:endParaRPr lang="en-US" sz="2800"/>
          </a:p>
        </p:txBody>
      </p:sp>
      <p:sp>
        <p:nvSpPr>
          <p:cNvPr id="15" name="TextBox 14"/>
          <p:cNvSpPr txBox="1">
            <a:spLocks noChangeArrowheads="1"/>
          </p:cNvSpPr>
          <p:nvPr/>
        </p:nvSpPr>
        <p:spPr bwMode="auto">
          <a:xfrm>
            <a:off x="214313" y="3143250"/>
            <a:ext cx="542925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gente construye un altar de muertos con adornos florales acompañados de la comida favorita del difunto, y también fotos y otras cosas.</a:t>
            </a:r>
            <a:endParaRPr lang="en-US" sz="2800"/>
          </a:p>
        </p:txBody>
      </p:sp>
      <p:sp>
        <p:nvSpPr>
          <p:cNvPr id="4100" name="TextBox 5"/>
          <p:cNvSpPr txBox="1">
            <a:spLocks noChangeArrowheads="1"/>
          </p:cNvSpPr>
          <p:nvPr/>
        </p:nvSpPr>
        <p:spPr bwMode="auto">
          <a:xfrm>
            <a:off x="428625" y="-71438"/>
            <a:ext cx="84296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3200"/>
              <a:t>El día de los muertos – 2 de noviembre</a:t>
            </a:r>
            <a:endParaRPr lang="en-US" sz="320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881063"/>
            <a:ext cx="2082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143000"/>
            <a:ext cx="321468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642938"/>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5750" y="571500"/>
            <a:ext cx="62150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tradición consiste en v______ el c_________.</a:t>
            </a:r>
            <a:endParaRPr lang="en-US" sz="2800"/>
          </a:p>
        </p:txBody>
      </p:sp>
      <p:sp>
        <p:nvSpPr>
          <p:cNvPr id="11" name="TextBox 10"/>
          <p:cNvSpPr txBox="1">
            <a:spLocks noChangeArrowheads="1"/>
          </p:cNvSpPr>
          <p:nvPr/>
        </p:nvSpPr>
        <p:spPr bwMode="auto">
          <a:xfrm>
            <a:off x="214313" y="642938"/>
            <a:ext cx="5286375"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tradición consiste en visitar el cementerio.</a:t>
            </a:r>
            <a:endParaRPr lang="en-US" sz="2800"/>
          </a:p>
        </p:txBody>
      </p:sp>
      <p:sp>
        <p:nvSpPr>
          <p:cNvPr id="12" name="TextBox 11"/>
          <p:cNvSpPr txBox="1">
            <a:spLocks noChangeArrowheads="1"/>
          </p:cNvSpPr>
          <p:nvPr/>
        </p:nvSpPr>
        <p:spPr bwMode="auto">
          <a:xfrm>
            <a:off x="285750" y="1643063"/>
            <a:ext cx="4714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familia a______ y l_____ el sepulcro y lo d______ con flores de color n_______.</a:t>
            </a:r>
            <a:endParaRPr lang="en-US" sz="2800"/>
          </a:p>
        </p:txBody>
      </p:sp>
      <p:sp>
        <p:nvSpPr>
          <p:cNvPr id="13" name="TextBox 12"/>
          <p:cNvSpPr txBox="1">
            <a:spLocks noChangeArrowheads="1"/>
          </p:cNvSpPr>
          <p:nvPr/>
        </p:nvSpPr>
        <p:spPr bwMode="auto">
          <a:xfrm>
            <a:off x="214313" y="1714500"/>
            <a:ext cx="4714875"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familia arregla y limpia el sepulcro y lo decora con flores de color naranja.</a:t>
            </a:r>
            <a:endParaRPr lang="en-US" sz="2800"/>
          </a:p>
        </p:txBody>
      </p:sp>
      <p:sp>
        <p:nvSpPr>
          <p:cNvPr id="16" name="TextBox 15"/>
          <p:cNvSpPr txBox="1">
            <a:spLocks noChangeArrowheads="1"/>
          </p:cNvSpPr>
          <p:nvPr/>
        </p:nvSpPr>
        <p:spPr bwMode="auto">
          <a:xfrm>
            <a:off x="357188" y="5357813"/>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p______ la cara y se v______ muy elegante.</a:t>
            </a:r>
            <a:endParaRPr lang="en-US" sz="2800"/>
          </a:p>
        </p:txBody>
      </p:sp>
      <p:sp>
        <p:nvSpPr>
          <p:cNvPr id="17" name="TextBox 16"/>
          <p:cNvSpPr txBox="1">
            <a:spLocks noChangeArrowheads="1"/>
          </p:cNvSpPr>
          <p:nvPr/>
        </p:nvSpPr>
        <p:spPr bwMode="auto">
          <a:xfrm>
            <a:off x="285750" y="5405438"/>
            <a:ext cx="78581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pinta la cara y se viste muy elegante.</a:t>
            </a:r>
            <a:endParaRPr lang="en-US" sz="2800"/>
          </a:p>
        </p:txBody>
      </p:sp>
      <p:sp>
        <p:nvSpPr>
          <p:cNvPr id="18" name="TextBox 17"/>
          <p:cNvSpPr txBox="1">
            <a:spLocks noChangeArrowheads="1"/>
          </p:cNvSpPr>
          <p:nvPr/>
        </p:nvSpPr>
        <p:spPr bwMode="auto">
          <a:xfrm>
            <a:off x="285750" y="5832475"/>
            <a:ext cx="87868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f________ y se c_______ dulces como c_________ de azúcar o chocolate.</a:t>
            </a:r>
            <a:endParaRPr lang="en-US" sz="2800"/>
          </a:p>
        </p:txBody>
      </p:sp>
      <p:sp>
        <p:nvSpPr>
          <p:cNvPr id="19" name="TextBox 18"/>
          <p:cNvSpPr txBox="1">
            <a:spLocks noChangeArrowheads="1"/>
          </p:cNvSpPr>
          <p:nvPr/>
        </p:nvSpPr>
        <p:spPr bwMode="auto">
          <a:xfrm>
            <a:off x="285750" y="5857875"/>
            <a:ext cx="8429625"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fabrican y se consumen dulces como calaveras de azúcar o chocolate.</a:t>
            </a:r>
            <a:endParaRPr lang="en-US" sz="2800"/>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3" y="571500"/>
            <a:ext cx="35417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decel="100000"/>
                                        <p:tgtEl>
                                          <p:spTgt spid="7"/>
                                        </p:tgtEl>
                                      </p:cBhvr>
                                    </p:animEffect>
                                    <p:anim calcmode="lin" valueType="num">
                                      <p:cBhvr>
                                        <p:cTn id="15" dur="800" decel="100000" fill="hold"/>
                                        <p:tgtEl>
                                          <p:spTgt spid="7"/>
                                        </p:tgtEl>
                                        <p:attrNameLst>
                                          <p:attrName>style.rotation</p:attrName>
                                        </p:attrNameLst>
                                      </p:cBhvr>
                                      <p:tavLst>
                                        <p:tav tm="0">
                                          <p:val>
                                            <p:fltVal val="-90"/>
                                          </p:val>
                                        </p:tav>
                                        <p:tav tm="100000">
                                          <p:val>
                                            <p:fltVal val="0"/>
                                          </p:val>
                                        </p:tav>
                                      </p:tavLst>
                                    </p:anim>
                                    <p:anim calcmode="lin" valueType="num">
                                      <p:cBhvr>
                                        <p:cTn id="16" dur="800" decel="100000" fill="hold"/>
                                        <p:tgtEl>
                                          <p:spTgt spid="7"/>
                                        </p:tgtEl>
                                        <p:attrNameLst>
                                          <p:attrName>ppt_x</p:attrName>
                                        </p:attrNameLst>
                                      </p:cBhvr>
                                      <p:tavLst>
                                        <p:tav tm="0">
                                          <p:val>
                                            <p:strVal val="#ppt_x+0.4"/>
                                          </p:val>
                                        </p:tav>
                                        <p:tav tm="100000">
                                          <p:val>
                                            <p:strVal val="#ppt_x-0.05"/>
                                          </p:val>
                                        </p:tav>
                                      </p:tavLst>
                                    </p:anim>
                                    <p:anim calcmode="lin" valueType="num">
                                      <p:cBhvr>
                                        <p:cTn id="17" dur="800" decel="100000" fill="hold"/>
                                        <p:tgtEl>
                                          <p:spTgt spid="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3"/>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3"/>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strVal val="#ppt_w+.3"/>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Effect transition="in" filter="fade">
                                      <p:cBhvr>
                                        <p:cTn id="40" dur="10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xit" presetSubtype="0" fill="hold"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 decel="100000"/>
                                        <p:tgtEl>
                                          <p:spTgt spid="7"/>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strVal val="#ppt_w+.3"/>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Effect transition="in" filter="fade">
                                      <p:cBhvr>
                                        <p:cTn id="55" dur="1000"/>
                                        <p:tgtEl>
                                          <p:spTgt spid="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strVal val="#ppt_w+.3"/>
                                          </p:val>
                                        </p:tav>
                                        <p:tav tm="100000">
                                          <p:val>
                                            <p:strVal val="#ppt_w"/>
                                          </p:val>
                                        </p:tav>
                                      </p:tavLst>
                                    </p:anim>
                                    <p:anim calcmode="lin" valueType="num">
                                      <p:cBhvr>
                                        <p:cTn id="61" dur="1000" fill="hold"/>
                                        <p:tgtEl>
                                          <p:spTgt spid="14"/>
                                        </p:tgtEl>
                                        <p:attrNameLst>
                                          <p:attrName>ppt_h</p:attrName>
                                        </p:attrNameLst>
                                      </p:cBhvr>
                                      <p:tavLst>
                                        <p:tav tm="0">
                                          <p:val>
                                            <p:strVal val="#ppt_h"/>
                                          </p:val>
                                        </p:tav>
                                        <p:tav tm="100000">
                                          <p:val>
                                            <p:strVal val="#ppt_h"/>
                                          </p:val>
                                        </p:tav>
                                      </p:tavLst>
                                    </p:anim>
                                    <p:animEffect transition="in" filter="fade">
                                      <p:cBhvr>
                                        <p:cTn id="62" dur="1000"/>
                                        <p:tgtEl>
                                          <p:spTgt spid="1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strVal val="#ppt_w+.3"/>
                                          </p:val>
                                        </p:tav>
                                        <p:tav tm="100000">
                                          <p:val>
                                            <p:strVal val="#ppt_w"/>
                                          </p:val>
                                        </p:tav>
                                      </p:tavLst>
                                    </p:anim>
                                    <p:anim calcmode="lin" valueType="num">
                                      <p:cBhvr>
                                        <p:cTn id="68" dur="1000" fill="hold"/>
                                        <p:tgtEl>
                                          <p:spTgt spid="15"/>
                                        </p:tgtEl>
                                        <p:attrNameLst>
                                          <p:attrName>ppt_h</p:attrName>
                                        </p:attrNameLst>
                                      </p:cBhvr>
                                      <p:tavLst>
                                        <p:tav tm="0">
                                          <p:val>
                                            <p:strVal val="#ppt_h"/>
                                          </p:val>
                                        </p:tav>
                                        <p:tav tm="100000">
                                          <p:val>
                                            <p:strVal val="#ppt_h"/>
                                          </p:val>
                                        </p:tav>
                                      </p:tavLst>
                                    </p:anim>
                                    <p:animEffect transition="in" filter="fade">
                                      <p:cBhvr>
                                        <p:cTn id="69" dur="1000"/>
                                        <p:tgtEl>
                                          <p:spTgt spid="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7" presetClass="exit" presetSubtype="0" fill="hold" nodeType="clickEffect">
                                  <p:stCondLst>
                                    <p:cond delay="0"/>
                                  </p:stCondLst>
                                  <p:childTnLst>
                                    <p:animEffect transition="out" filter="fade">
                                      <p:cBhvr>
                                        <p:cTn id="73" dur="1000"/>
                                        <p:tgtEl>
                                          <p:spTgt spid="8"/>
                                        </p:tgtEl>
                                      </p:cBhvr>
                                    </p:animEffect>
                                    <p:anim calcmode="lin" valueType="num">
                                      <p:cBhvr>
                                        <p:cTn id="74" dur="1000"/>
                                        <p:tgtEl>
                                          <p:spTgt spid="8"/>
                                        </p:tgtEl>
                                        <p:attrNameLst>
                                          <p:attrName>ppt_x</p:attrName>
                                        </p:attrNameLst>
                                      </p:cBhvr>
                                      <p:tavLst>
                                        <p:tav tm="0">
                                          <p:val>
                                            <p:strVal val="ppt_x"/>
                                          </p:val>
                                        </p:tav>
                                        <p:tav tm="100000">
                                          <p:val>
                                            <p:strVal val="ppt_x"/>
                                          </p:val>
                                        </p:tav>
                                      </p:tavLst>
                                    </p:anim>
                                    <p:anim calcmode="lin" valueType="num">
                                      <p:cBhvr>
                                        <p:cTn id="75" dur="100" decel="100000"/>
                                        <p:tgtEl>
                                          <p:spTgt spid="8"/>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8"/>
                                        </p:tgtEl>
                                        <p:attrNameLst>
                                          <p:attrName>ppt_y</p:attrName>
                                        </p:attrNameLst>
                                      </p:cBhvr>
                                      <p:tavLst>
                                        <p:tav tm="0">
                                          <p:val>
                                            <p:strVal val="ppt_y"/>
                                          </p:val>
                                        </p:tav>
                                        <p:tav tm="100000">
                                          <p:val>
                                            <p:strVal val="ppt_y+1"/>
                                          </p:val>
                                        </p:tav>
                                      </p:tavLst>
                                    </p:anim>
                                    <p:set>
                                      <p:cBhvr>
                                        <p:cTn id="77" dur="1" fill="hold">
                                          <p:stCondLst>
                                            <p:cond delay="999"/>
                                          </p:stCondLst>
                                        </p:cTn>
                                        <p:tgtEl>
                                          <p:spTgt spid="8"/>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50" presetClass="entr" presetSubtype="0" decel="10000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1000" fill="hold"/>
                                        <p:tgtEl>
                                          <p:spTgt spid="9"/>
                                        </p:tgtEl>
                                        <p:attrNameLst>
                                          <p:attrName>ppt_w</p:attrName>
                                        </p:attrNameLst>
                                      </p:cBhvr>
                                      <p:tavLst>
                                        <p:tav tm="0">
                                          <p:val>
                                            <p:strVal val="#ppt_w+.3"/>
                                          </p:val>
                                        </p:tav>
                                        <p:tav tm="100000">
                                          <p:val>
                                            <p:strVal val="#ppt_w"/>
                                          </p:val>
                                        </p:tav>
                                      </p:tavLst>
                                    </p:anim>
                                    <p:anim calcmode="lin" valueType="num">
                                      <p:cBhvr>
                                        <p:cTn id="83" dur="1000" fill="hold"/>
                                        <p:tgtEl>
                                          <p:spTgt spid="9"/>
                                        </p:tgtEl>
                                        <p:attrNameLst>
                                          <p:attrName>ppt_h</p:attrName>
                                        </p:attrNameLst>
                                      </p:cBhvr>
                                      <p:tavLst>
                                        <p:tav tm="0">
                                          <p:val>
                                            <p:strVal val="#ppt_h"/>
                                          </p:val>
                                        </p:tav>
                                        <p:tav tm="100000">
                                          <p:val>
                                            <p:strVal val="#ppt_h"/>
                                          </p:val>
                                        </p:tav>
                                      </p:tavLst>
                                    </p:anim>
                                    <p:animEffect transition="in" filter="fade">
                                      <p:cBhvr>
                                        <p:cTn id="84" dur="1000"/>
                                        <p:tgtEl>
                                          <p:spTgt spid="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0" presetClass="entr" presetSubtype="0" decel="10000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1000" fill="hold"/>
                                        <p:tgtEl>
                                          <p:spTgt spid="16"/>
                                        </p:tgtEl>
                                        <p:attrNameLst>
                                          <p:attrName>ppt_w</p:attrName>
                                        </p:attrNameLst>
                                      </p:cBhvr>
                                      <p:tavLst>
                                        <p:tav tm="0">
                                          <p:val>
                                            <p:strVal val="#ppt_w+.3"/>
                                          </p:val>
                                        </p:tav>
                                        <p:tav tm="100000">
                                          <p:val>
                                            <p:strVal val="#ppt_w"/>
                                          </p:val>
                                        </p:tav>
                                      </p:tavLst>
                                    </p:anim>
                                    <p:anim calcmode="lin" valueType="num">
                                      <p:cBhvr>
                                        <p:cTn id="90" dur="1000" fill="hold"/>
                                        <p:tgtEl>
                                          <p:spTgt spid="16"/>
                                        </p:tgtEl>
                                        <p:attrNameLst>
                                          <p:attrName>ppt_h</p:attrName>
                                        </p:attrNameLst>
                                      </p:cBhvr>
                                      <p:tavLst>
                                        <p:tav tm="0">
                                          <p:val>
                                            <p:strVal val="#ppt_h"/>
                                          </p:val>
                                        </p:tav>
                                        <p:tav tm="100000">
                                          <p:val>
                                            <p:strVal val="#ppt_h"/>
                                          </p:val>
                                        </p:tav>
                                      </p:tavLst>
                                    </p:anim>
                                    <p:animEffect transition="in" filter="fade">
                                      <p:cBhvr>
                                        <p:cTn id="91" dur="1000"/>
                                        <p:tgtEl>
                                          <p:spTgt spid="16"/>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0" presetClass="entr" presetSubtype="0" decel="10000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1000" fill="hold"/>
                                        <p:tgtEl>
                                          <p:spTgt spid="17"/>
                                        </p:tgtEl>
                                        <p:attrNameLst>
                                          <p:attrName>ppt_w</p:attrName>
                                        </p:attrNameLst>
                                      </p:cBhvr>
                                      <p:tavLst>
                                        <p:tav tm="0">
                                          <p:val>
                                            <p:strVal val="#ppt_w+.3"/>
                                          </p:val>
                                        </p:tav>
                                        <p:tav tm="100000">
                                          <p:val>
                                            <p:strVal val="#ppt_w"/>
                                          </p:val>
                                        </p:tav>
                                      </p:tavLst>
                                    </p:anim>
                                    <p:anim calcmode="lin" valueType="num">
                                      <p:cBhvr>
                                        <p:cTn id="97" dur="1000" fill="hold"/>
                                        <p:tgtEl>
                                          <p:spTgt spid="17"/>
                                        </p:tgtEl>
                                        <p:attrNameLst>
                                          <p:attrName>ppt_h</p:attrName>
                                        </p:attrNameLst>
                                      </p:cBhvr>
                                      <p:tavLst>
                                        <p:tav tm="0">
                                          <p:val>
                                            <p:strVal val="#ppt_h"/>
                                          </p:val>
                                        </p:tav>
                                        <p:tav tm="100000">
                                          <p:val>
                                            <p:strVal val="#ppt_h"/>
                                          </p:val>
                                        </p:tav>
                                      </p:tavLst>
                                    </p:anim>
                                    <p:animEffect transition="in" filter="fade">
                                      <p:cBhvr>
                                        <p:cTn id="98" dur="1000"/>
                                        <p:tgtEl>
                                          <p:spTgt spid="1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7" presetClass="exit" presetSubtype="0" fill="hold" nodeType="clickEffect">
                                  <p:stCondLst>
                                    <p:cond delay="0"/>
                                  </p:stCondLst>
                                  <p:childTnLst>
                                    <p:animEffect transition="out" filter="fade">
                                      <p:cBhvr>
                                        <p:cTn id="102" dur="1000"/>
                                        <p:tgtEl>
                                          <p:spTgt spid="9"/>
                                        </p:tgtEl>
                                      </p:cBhvr>
                                    </p:animEffect>
                                    <p:anim calcmode="lin" valueType="num">
                                      <p:cBhvr>
                                        <p:cTn id="103" dur="1000"/>
                                        <p:tgtEl>
                                          <p:spTgt spid="9"/>
                                        </p:tgtEl>
                                        <p:attrNameLst>
                                          <p:attrName>ppt_x</p:attrName>
                                        </p:attrNameLst>
                                      </p:cBhvr>
                                      <p:tavLst>
                                        <p:tav tm="0">
                                          <p:val>
                                            <p:strVal val="ppt_x"/>
                                          </p:val>
                                        </p:tav>
                                        <p:tav tm="100000">
                                          <p:val>
                                            <p:strVal val="ppt_x"/>
                                          </p:val>
                                        </p:tav>
                                      </p:tavLst>
                                    </p:anim>
                                    <p:anim calcmode="lin" valueType="num">
                                      <p:cBhvr>
                                        <p:cTn id="104" dur="100" decel="100000"/>
                                        <p:tgtEl>
                                          <p:spTgt spid="9"/>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9"/>
                                        </p:tgtEl>
                                        <p:attrNameLst>
                                          <p:attrName>ppt_y</p:attrName>
                                        </p:attrNameLst>
                                      </p:cBhvr>
                                      <p:tavLst>
                                        <p:tav tm="0">
                                          <p:val>
                                            <p:strVal val="ppt_y"/>
                                          </p:val>
                                        </p:tav>
                                        <p:tav tm="100000">
                                          <p:val>
                                            <p:strVal val="ppt_y+1"/>
                                          </p:val>
                                        </p:tav>
                                      </p:tavLst>
                                    </p:anim>
                                    <p:set>
                                      <p:cBhvr>
                                        <p:cTn id="106" dur="1" fill="hold">
                                          <p:stCondLst>
                                            <p:cond delay="999"/>
                                          </p:stCondLst>
                                        </p:cTn>
                                        <p:tgtEl>
                                          <p:spTgt spid="9"/>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0" presetClass="entr" presetSubtype="0" decel="100000" fill="hold" nodeType="clickEffect">
                                  <p:stCondLst>
                                    <p:cond delay="0"/>
                                  </p:stCondLst>
                                  <p:childTnLst>
                                    <p:set>
                                      <p:cBhvr>
                                        <p:cTn id="110" dur="1" fill="hold">
                                          <p:stCondLst>
                                            <p:cond delay="0"/>
                                          </p:stCondLst>
                                        </p:cTn>
                                        <p:tgtEl>
                                          <p:spTgt spid="26626"/>
                                        </p:tgtEl>
                                        <p:attrNameLst>
                                          <p:attrName>style.visibility</p:attrName>
                                        </p:attrNameLst>
                                      </p:cBhvr>
                                      <p:to>
                                        <p:strVal val="visible"/>
                                      </p:to>
                                    </p:set>
                                    <p:anim calcmode="lin" valueType="num">
                                      <p:cBhvr>
                                        <p:cTn id="111" dur="1000" fill="hold"/>
                                        <p:tgtEl>
                                          <p:spTgt spid="26626"/>
                                        </p:tgtEl>
                                        <p:attrNameLst>
                                          <p:attrName>ppt_w</p:attrName>
                                        </p:attrNameLst>
                                      </p:cBhvr>
                                      <p:tavLst>
                                        <p:tav tm="0">
                                          <p:val>
                                            <p:strVal val="#ppt_w+.3"/>
                                          </p:val>
                                        </p:tav>
                                        <p:tav tm="100000">
                                          <p:val>
                                            <p:strVal val="#ppt_w"/>
                                          </p:val>
                                        </p:tav>
                                      </p:tavLst>
                                    </p:anim>
                                    <p:anim calcmode="lin" valueType="num">
                                      <p:cBhvr>
                                        <p:cTn id="112" dur="1000" fill="hold"/>
                                        <p:tgtEl>
                                          <p:spTgt spid="26626"/>
                                        </p:tgtEl>
                                        <p:attrNameLst>
                                          <p:attrName>ppt_h</p:attrName>
                                        </p:attrNameLst>
                                      </p:cBhvr>
                                      <p:tavLst>
                                        <p:tav tm="0">
                                          <p:val>
                                            <p:strVal val="#ppt_h"/>
                                          </p:val>
                                        </p:tav>
                                        <p:tav tm="100000">
                                          <p:val>
                                            <p:strVal val="#ppt_h"/>
                                          </p:val>
                                        </p:tav>
                                      </p:tavLst>
                                    </p:anim>
                                    <p:animEffect transition="in" filter="fade">
                                      <p:cBhvr>
                                        <p:cTn id="113" dur="1000"/>
                                        <p:tgtEl>
                                          <p:spTgt spid="26626"/>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0" presetClass="entr" presetSubtype="0" decel="100000"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 calcmode="lin" valueType="num">
                                      <p:cBhvr>
                                        <p:cTn id="118" dur="1000" fill="hold"/>
                                        <p:tgtEl>
                                          <p:spTgt spid="18"/>
                                        </p:tgtEl>
                                        <p:attrNameLst>
                                          <p:attrName>ppt_w</p:attrName>
                                        </p:attrNameLst>
                                      </p:cBhvr>
                                      <p:tavLst>
                                        <p:tav tm="0">
                                          <p:val>
                                            <p:strVal val="#ppt_w+.3"/>
                                          </p:val>
                                        </p:tav>
                                        <p:tav tm="100000">
                                          <p:val>
                                            <p:strVal val="#ppt_w"/>
                                          </p:val>
                                        </p:tav>
                                      </p:tavLst>
                                    </p:anim>
                                    <p:anim calcmode="lin" valueType="num">
                                      <p:cBhvr>
                                        <p:cTn id="119" dur="1000" fill="hold"/>
                                        <p:tgtEl>
                                          <p:spTgt spid="18"/>
                                        </p:tgtEl>
                                        <p:attrNameLst>
                                          <p:attrName>ppt_h</p:attrName>
                                        </p:attrNameLst>
                                      </p:cBhvr>
                                      <p:tavLst>
                                        <p:tav tm="0">
                                          <p:val>
                                            <p:strVal val="#ppt_h"/>
                                          </p:val>
                                        </p:tav>
                                        <p:tav tm="100000">
                                          <p:val>
                                            <p:strVal val="#ppt_h"/>
                                          </p:val>
                                        </p:tav>
                                      </p:tavLst>
                                    </p:anim>
                                    <p:animEffect transition="in" filter="fade">
                                      <p:cBhvr>
                                        <p:cTn id="120" dur="1000"/>
                                        <p:tgtEl>
                                          <p:spTgt spid="1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0" presetClass="entr" presetSubtype="0" decel="100000" fill="hold" grpId="0" nodeType="clickEffect">
                                  <p:stCondLst>
                                    <p:cond delay="0"/>
                                  </p:stCondLst>
                                  <p:childTnLst>
                                    <p:set>
                                      <p:cBhvr>
                                        <p:cTn id="124" dur="1" fill="hold">
                                          <p:stCondLst>
                                            <p:cond delay="0"/>
                                          </p:stCondLst>
                                        </p:cTn>
                                        <p:tgtEl>
                                          <p:spTgt spid="19"/>
                                        </p:tgtEl>
                                        <p:attrNameLst>
                                          <p:attrName>style.visibility</p:attrName>
                                        </p:attrNameLst>
                                      </p:cBhvr>
                                      <p:to>
                                        <p:strVal val="visible"/>
                                      </p:to>
                                    </p:set>
                                    <p:anim calcmode="lin" valueType="num">
                                      <p:cBhvr>
                                        <p:cTn id="125" dur="1000" fill="hold"/>
                                        <p:tgtEl>
                                          <p:spTgt spid="19"/>
                                        </p:tgtEl>
                                        <p:attrNameLst>
                                          <p:attrName>ppt_w</p:attrName>
                                        </p:attrNameLst>
                                      </p:cBhvr>
                                      <p:tavLst>
                                        <p:tav tm="0">
                                          <p:val>
                                            <p:strVal val="#ppt_w+.3"/>
                                          </p:val>
                                        </p:tav>
                                        <p:tav tm="100000">
                                          <p:val>
                                            <p:strVal val="#ppt_w"/>
                                          </p:val>
                                        </p:tav>
                                      </p:tavLst>
                                    </p:anim>
                                    <p:anim calcmode="lin" valueType="num">
                                      <p:cBhvr>
                                        <p:cTn id="126" dur="1000" fill="hold"/>
                                        <p:tgtEl>
                                          <p:spTgt spid="19"/>
                                        </p:tgtEl>
                                        <p:attrNameLst>
                                          <p:attrName>ppt_h</p:attrName>
                                        </p:attrNameLst>
                                      </p:cBhvr>
                                      <p:tavLst>
                                        <p:tav tm="0">
                                          <p:val>
                                            <p:strVal val="#ppt_h"/>
                                          </p:val>
                                        </p:tav>
                                        <p:tav tm="100000">
                                          <p:val>
                                            <p:strVal val="#ppt_h"/>
                                          </p:val>
                                        </p:tav>
                                      </p:tavLst>
                                    </p:anim>
                                    <p:animEffect transition="in" filter="fade">
                                      <p:cBhvr>
                                        <p:cTn id="1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0" grpId="0"/>
      <p:bldP spid="11" grpId="0" animBg="1"/>
      <p:bldP spid="12" grpId="0"/>
      <p:bldP spid="13" grpId="0" animBg="1"/>
      <p:bldP spid="16" grpId="0"/>
      <p:bldP spid="17" grpId="0" animBg="1"/>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57188" y="285750"/>
          <a:ext cx="8429625" cy="6286500"/>
        </p:xfrm>
        <a:graphic>
          <a:graphicData uri="http://schemas.openxmlformats.org/drawingml/2006/table">
            <a:tbl>
              <a:tblPr firstRow="1" bandRow="1">
                <a:tableStyleId>{5940675A-B579-460E-94D1-54222C63F5DA}</a:tableStyleId>
              </a:tblPr>
              <a:tblGrid>
                <a:gridCol w="3143250"/>
                <a:gridCol w="2214562"/>
                <a:gridCol w="3071813"/>
              </a:tblGrid>
              <a:tr h="631280">
                <a:tc>
                  <a:txBody>
                    <a:bodyPr/>
                    <a:lstStyle/>
                    <a:p>
                      <a:pPr algn="ctr"/>
                      <a:r>
                        <a:rPr lang="en-GB" sz="2800" dirty="0" err="1" smtClean="0"/>
                        <a:t>Día</a:t>
                      </a:r>
                      <a:r>
                        <a:rPr lang="en-GB" sz="2800" dirty="0" smtClean="0"/>
                        <a:t> de</a:t>
                      </a:r>
                      <a:r>
                        <a:rPr lang="en-GB" sz="2800" baseline="0" dirty="0" smtClean="0"/>
                        <a:t> los </a:t>
                      </a:r>
                      <a:r>
                        <a:rPr lang="en-GB" sz="2800" baseline="0" dirty="0" err="1" smtClean="0"/>
                        <a:t>Muertos</a:t>
                      </a:r>
                      <a:endParaRPr lang="en-US" sz="2800" dirty="0"/>
                    </a:p>
                  </a:txBody>
                  <a:tcPr marL="91439" marR="9143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marL="91439" marR="9143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smtClean="0"/>
                        <a:t>Halloween</a:t>
                      </a:r>
                      <a:endParaRPr lang="en-US" sz="2800" dirty="0"/>
                    </a:p>
                  </a:txBody>
                  <a:tcPr marL="91439" marR="91439"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1044">
                <a:tc>
                  <a:txBody>
                    <a:bodyPr/>
                    <a:lstStyle/>
                    <a:p>
                      <a:pPr algn="ctr"/>
                      <a:endParaRPr lang="en-US" sz="1800" dirty="0"/>
                    </a:p>
                  </a:txBody>
                  <a:tcPr marL="91439" marR="91439" anchor="ctr">
                    <a:lnT w="12700" cap="flat" cmpd="sng" algn="ctr">
                      <a:solidFill>
                        <a:schemeClr val="tx1"/>
                      </a:solidFill>
                      <a:prstDash val="solid"/>
                      <a:round/>
                      <a:headEnd type="none" w="med" len="med"/>
                      <a:tailEnd type="none" w="med" len="med"/>
                    </a:lnT>
                  </a:tcPr>
                </a:tc>
                <a:tc>
                  <a:txBody>
                    <a:bodyPr/>
                    <a:lstStyle/>
                    <a:p>
                      <a:pPr algn="ctr"/>
                      <a:r>
                        <a:rPr lang="en-GB" sz="2400" dirty="0" err="1" smtClean="0"/>
                        <a:t>Fecha</a:t>
                      </a:r>
                      <a:endParaRPr lang="en-US" sz="2400" dirty="0"/>
                    </a:p>
                  </a:txBody>
                  <a:tcPr marL="91439" marR="91439" anchor="ctr">
                    <a:lnT w="12700" cap="flat" cmpd="sng" algn="ctr">
                      <a:solidFill>
                        <a:schemeClr val="tx1"/>
                      </a:solidFill>
                      <a:prstDash val="solid"/>
                      <a:round/>
                      <a:headEnd type="none" w="med" len="med"/>
                      <a:tailEnd type="none" w="med" len="med"/>
                    </a:lnT>
                  </a:tcPr>
                </a:tc>
                <a:tc>
                  <a:txBody>
                    <a:bodyPr/>
                    <a:lstStyle/>
                    <a:p>
                      <a:pPr algn="ctr"/>
                      <a:endParaRPr lang="en-US" sz="1800"/>
                    </a:p>
                  </a:txBody>
                  <a:tcPr marL="91439" marR="91439" anchor="ctr">
                    <a:lnT w="12700" cap="flat" cmpd="sng" algn="ctr">
                      <a:solidFill>
                        <a:schemeClr val="tx1"/>
                      </a:solidFill>
                      <a:prstDash val="solid"/>
                      <a:round/>
                      <a:headEnd type="none" w="med" len="med"/>
                      <a:tailEnd type="none" w="med" len="med"/>
                    </a:lnT>
                  </a:tcPr>
                </a:tc>
              </a:tr>
              <a:tr h="1131044">
                <a:tc>
                  <a:txBody>
                    <a:bodyPr/>
                    <a:lstStyle/>
                    <a:p>
                      <a:pPr algn="ctr"/>
                      <a:endParaRPr lang="en-US" sz="1800"/>
                    </a:p>
                  </a:txBody>
                  <a:tcPr marL="91439" marR="91439" anchor="ctr"/>
                </a:tc>
                <a:tc>
                  <a:txBody>
                    <a:bodyPr/>
                    <a:lstStyle/>
                    <a:p>
                      <a:pPr algn="ctr"/>
                      <a:r>
                        <a:rPr lang="en-GB" sz="2400" dirty="0" err="1" smtClean="0"/>
                        <a:t>Actividades</a:t>
                      </a:r>
                      <a:endParaRPr lang="en-US" sz="2400" dirty="0"/>
                    </a:p>
                  </a:txBody>
                  <a:tcPr marL="91439" marR="91439" anchor="ctr"/>
                </a:tc>
                <a:tc>
                  <a:txBody>
                    <a:bodyPr/>
                    <a:lstStyle/>
                    <a:p>
                      <a:pPr algn="ctr"/>
                      <a:endParaRPr lang="en-US" sz="1800"/>
                    </a:p>
                  </a:txBody>
                  <a:tcPr marL="91439" marR="91439" anchor="ctr"/>
                </a:tc>
              </a:tr>
              <a:tr h="1131044">
                <a:tc>
                  <a:txBody>
                    <a:bodyPr/>
                    <a:lstStyle/>
                    <a:p>
                      <a:pPr algn="ctr"/>
                      <a:endParaRPr lang="en-US" sz="1800"/>
                    </a:p>
                  </a:txBody>
                  <a:tcPr marL="91439" marR="91439" anchor="ctr"/>
                </a:tc>
                <a:tc>
                  <a:txBody>
                    <a:bodyPr/>
                    <a:lstStyle/>
                    <a:p>
                      <a:pPr algn="ctr"/>
                      <a:r>
                        <a:rPr lang="en-GB" sz="2400" dirty="0" smtClean="0"/>
                        <a:t>Comida</a:t>
                      </a:r>
                      <a:endParaRPr lang="en-US" sz="2400" dirty="0"/>
                    </a:p>
                  </a:txBody>
                  <a:tcPr marL="91439" marR="91439" anchor="ctr"/>
                </a:tc>
                <a:tc>
                  <a:txBody>
                    <a:bodyPr/>
                    <a:lstStyle/>
                    <a:p>
                      <a:pPr algn="ctr"/>
                      <a:endParaRPr lang="en-US" sz="1800"/>
                    </a:p>
                  </a:txBody>
                  <a:tcPr marL="91439" marR="91439" anchor="ctr"/>
                </a:tc>
              </a:tr>
              <a:tr h="1131044">
                <a:tc>
                  <a:txBody>
                    <a:bodyPr/>
                    <a:lstStyle/>
                    <a:p>
                      <a:pPr algn="ctr"/>
                      <a:endParaRPr lang="en-US" sz="1800"/>
                    </a:p>
                  </a:txBody>
                  <a:tcPr marL="91439" marR="91439" anchor="ctr"/>
                </a:tc>
                <a:tc>
                  <a:txBody>
                    <a:bodyPr/>
                    <a:lstStyle/>
                    <a:p>
                      <a:pPr algn="ctr"/>
                      <a:r>
                        <a:rPr lang="en-GB" sz="2400" dirty="0" err="1" smtClean="0"/>
                        <a:t>Ropa</a:t>
                      </a:r>
                      <a:endParaRPr lang="en-US" sz="2400" dirty="0"/>
                    </a:p>
                  </a:txBody>
                  <a:tcPr marL="91439" marR="91439" anchor="ctr"/>
                </a:tc>
                <a:tc>
                  <a:txBody>
                    <a:bodyPr/>
                    <a:lstStyle/>
                    <a:p>
                      <a:pPr algn="ctr"/>
                      <a:endParaRPr lang="en-US" sz="1800" dirty="0"/>
                    </a:p>
                  </a:txBody>
                  <a:tcPr marL="91439" marR="91439" anchor="ctr"/>
                </a:tc>
              </a:tr>
              <a:tr h="1131044">
                <a:tc>
                  <a:txBody>
                    <a:bodyPr/>
                    <a:lstStyle/>
                    <a:p>
                      <a:pPr algn="ctr"/>
                      <a:endParaRPr lang="en-US" sz="1800"/>
                    </a:p>
                  </a:txBody>
                  <a:tcPr marL="91439" marR="91439" anchor="ctr"/>
                </a:tc>
                <a:tc>
                  <a:txBody>
                    <a:bodyPr/>
                    <a:lstStyle/>
                    <a:p>
                      <a:pPr algn="ctr"/>
                      <a:r>
                        <a:rPr lang="en-GB" sz="2400" dirty="0" err="1" smtClean="0"/>
                        <a:t>Otras</a:t>
                      </a:r>
                      <a:r>
                        <a:rPr lang="en-GB" sz="2400" dirty="0" smtClean="0"/>
                        <a:t> </a:t>
                      </a:r>
                      <a:r>
                        <a:rPr lang="en-GB" sz="2400" dirty="0" err="1" smtClean="0"/>
                        <a:t>palabras</a:t>
                      </a:r>
                      <a:endParaRPr lang="en-US" sz="2400" dirty="0"/>
                    </a:p>
                  </a:txBody>
                  <a:tcPr marL="91439" marR="91439" anchor="ctr"/>
                </a:tc>
                <a:tc>
                  <a:txBody>
                    <a:bodyPr/>
                    <a:lstStyle/>
                    <a:p>
                      <a:pPr algn="ctr"/>
                      <a:endParaRPr lang="en-US" sz="1800" dirty="0"/>
                    </a:p>
                  </a:txBody>
                  <a:tcPr marL="91439" marR="91439" anchor="ctr"/>
                </a:tc>
              </a:tr>
            </a:tbl>
          </a:graphicData>
        </a:graphic>
      </p:graphicFrame>
    </p:spTree>
    <p:extLst>
      <p:ext uri="{BB962C8B-B14F-4D97-AF65-F5344CB8AC3E}">
        <p14:creationId xmlns:p14="http://schemas.microsoft.com/office/powerpoint/2010/main" val="3550123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Wordle_Combin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7363"/>
            <a:ext cx="8929688"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136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Wordle_DiaDeLosMuert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1071563"/>
            <a:ext cx="8982075"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240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Wordle_Hallow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642938"/>
            <a:ext cx="88169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235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57188" y="285750"/>
          <a:ext cx="8429625" cy="6440489"/>
        </p:xfrm>
        <a:graphic>
          <a:graphicData uri="http://schemas.openxmlformats.org/drawingml/2006/table">
            <a:tbl>
              <a:tblPr firstRow="1" bandRow="1">
                <a:tableStyleId>{5940675A-B579-460E-94D1-54222C63F5DA}</a:tableStyleId>
              </a:tblPr>
              <a:tblGrid>
                <a:gridCol w="3500437"/>
                <a:gridCol w="1643062"/>
                <a:gridCol w="3286126"/>
              </a:tblGrid>
              <a:tr h="683756">
                <a:tc>
                  <a:txBody>
                    <a:bodyPr/>
                    <a:lstStyle/>
                    <a:p>
                      <a:pPr algn="ctr"/>
                      <a:r>
                        <a:rPr lang="en-GB" sz="2800" dirty="0" err="1" smtClean="0"/>
                        <a:t>Día</a:t>
                      </a:r>
                      <a:r>
                        <a:rPr lang="en-GB" sz="2800" dirty="0" smtClean="0"/>
                        <a:t> de</a:t>
                      </a:r>
                      <a:r>
                        <a:rPr lang="en-GB" sz="2800" baseline="0" dirty="0" smtClean="0"/>
                        <a:t> los </a:t>
                      </a:r>
                      <a:r>
                        <a:rPr lang="en-GB" sz="2800" baseline="0" dirty="0" err="1" smtClean="0"/>
                        <a:t>Muertos</a:t>
                      </a:r>
                      <a:endParaRPr lang="en-US" sz="2800" dirty="0"/>
                    </a:p>
                  </a:txBody>
                  <a:tcPr marL="91439" marR="91439" marT="45724" marB="4572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marL="91439" marR="91439"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smtClean="0"/>
                        <a:t>Halloween</a:t>
                      </a:r>
                      <a:endParaRPr lang="en-US" sz="2800" dirty="0"/>
                    </a:p>
                  </a:txBody>
                  <a:tcPr marL="91439" marR="91439" marT="45724" marB="4572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1633">
                <a:tc>
                  <a:txBody>
                    <a:bodyPr/>
                    <a:lstStyle/>
                    <a:p>
                      <a:pPr algn="ctr"/>
                      <a:endParaRPr lang="en-US" sz="1800" dirty="0"/>
                    </a:p>
                  </a:txBody>
                  <a:tcPr marL="91439" marR="91439" marT="45724" marB="45724" anchor="ctr">
                    <a:lnT w="12700" cap="flat" cmpd="sng" algn="ctr">
                      <a:solidFill>
                        <a:schemeClr val="tx1"/>
                      </a:solidFill>
                      <a:prstDash val="solid"/>
                      <a:round/>
                      <a:headEnd type="none" w="med" len="med"/>
                      <a:tailEnd type="none" w="med" len="med"/>
                    </a:lnT>
                  </a:tcPr>
                </a:tc>
                <a:tc>
                  <a:txBody>
                    <a:bodyPr/>
                    <a:lstStyle/>
                    <a:p>
                      <a:pPr algn="ctr"/>
                      <a:r>
                        <a:rPr lang="en-GB" sz="2400" dirty="0" err="1" smtClean="0"/>
                        <a:t>Fecha</a:t>
                      </a:r>
                      <a:endParaRPr lang="en-US" sz="2400" dirty="0"/>
                    </a:p>
                  </a:txBody>
                  <a:tcPr marL="91439" marR="91439" marT="45724" marB="45724" anchor="ctr">
                    <a:lnT w="12700" cap="flat" cmpd="sng" algn="ctr">
                      <a:solidFill>
                        <a:schemeClr val="tx1"/>
                      </a:solidFill>
                      <a:prstDash val="solid"/>
                      <a:round/>
                      <a:headEnd type="none" w="med" len="med"/>
                      <a:tailEnd type="none" w="med" len="med"/>
                    </a:lnT>
                  </a:tcPr>
                </a:tc>
                <a:tc>
                  <a:txBody>
                    <a:bodyPr/>
                    <a:lstStyle/>
                    <a:p>
                      <a:pPr algn="ctr"/>
                      <a:endParaRPr lang="en-US" sz="1800"/>
                    </a:p>
                  </a:txBody>
                  <a:tcPr marL="91439" marR="91439" marT="45724" marB="45724" anchor="ctr">
                    <a:lnT w="12700" cap="flat" cmpd="sng" algn="ctr">
                      <a:solidFill>
                        <a:schemeClr val="tx1"/>
                      </a:solidFill>
                      <a:prstDash val="solid"/>
                      <a:round/>
                      <a:headEnd type="none" w="med" len="med"/>
                      <a:tailEnd type="none" w="med" len="med"/>
                    </a:lnT>
                  </a:tcPr>
                </a:tc>
              </a:tr>
              <a:tr h="2042487">
                <a:tc>
                  <a:txBody>
                    <a:bodyPr/>
                    <a:lstStyle/>
                    <a:p>
                      <a:pPr algn="ctr"/>
                      <a:endParaRPr lang="en-US" sz="1800"/>
                    </a:p>
                  </a:txBody>
                  <a:tcPr marL="91439" marR="91439" marT="45724" marB="45724" anchor="ctr"/>
                </a:tc>
                <a:tc>
                  <a:txBody>
                    <a:bodyPr/>
                    <a:lstStyle/>
                    <a:p>
                      <a:pPr algn="ctr"/>
                      <a:r>
                        <a:rPr lang="en-GB" sz="2400" dirty="0" err="1" smtClean="0"/>
                        <a:t>Actividades</a:t>
                      </a:r>
                      <a:endParaRPr lang="en-US" sz="2400" dirty="0"/>
                    </a:p>
                  </a:txBody>
                  <a:tcPr marL="91439" marR="91439" marT="45724" marB="45724" anchor="ctr"/>
                </a:tc>
                <a:tc>
                  <a:txBody>
                    <a:bodyPr/>
                    <a:lstStyle/>
                    <a:p>
                      <a:pPr algn="ctr"/>
                      <a:endParaRPr lang="en-US" sz="1800"/>
                    </a:p>
                  </a:txBody>
                  <a:tcPr marL="91439" marR="91439" marT="45724" marB="45724" anchor="ctr"/>
                </a:tc>
              </a:tr>
              <a:tr h="714442">
                <a:tc>
                  <a:txBody>
                    <a:bodyPr/>
                    <a:lstStyle/>
                    <a:p>
                      <a:pPr algn="ctr"/>
                      <a:endParaRPr lang="en-US" sz="1800" dirty="0"/>
                    </a:p>
                  </a:txBody>
                  <a:tcPr marL="91439" marR="91439" marT="45724" marB="45724" anchor="ctr"/>
                </a:tc>
                <a:tc>
                  <a:txBody>
                    <a:bodyPr/>
                    <a:lstStyle/>
                    <a:p>
                      <a:pPr algn="ctr"/>
                      <a:r>
                        <a:rPr lang="en-GB" sz="2400" dirty="0" smtClean="0"/>
                        <a:t>Comida</a:t>
                      </a:r>
                      <a:endParaRPr lang="en-US" sz="2400" dirty="0"/>
                    </a:p>
                  </a:txBody>
                  <a:tcPr marL="91439" marR="91439" marT="45724" marB="45724" anchor="ctr"/>
                </a:tc>
                <a:tc>
                  <a:txBody>
                    <a:bodyPr/>
                    <a:lstStyle/>
                    <a:p>
                      <a:pPr algn="ctr"/>
                      <a:endParaRPr lang="en-US" sz="1800"/>
                    </a:p>
                  </a:txBody>
                  <a:tcPr marL="91439" marR="91439" marT="45724" marB="45724" anchor="ctr"/>
                </a:tc>
              </a:tr>
              <a:tr h="1143107">
                <a:tc>
                  <a:txBody>
                    <a:bodyPr/>
                    <a:lstStyle/>
                    <a:p>
                      <a:pPr algn="ctr"/>
                      <a:endParaRPr lang="en-US" sz="1800" dirty="0"/>
                    </a:p>
                  </a:txBody>
                  <a:tcPr marL="91439" marR="91439" marT="45724" marB="45724" anchor="ctr"/>
                </a:tc>
                <a:tc>
                  <a:txBody>
                    <a:bodyPr/>
                    <a:lstStyle/>
                    <a:p>
                      <a:pPr algn="ctr"/>
                      <a:r>
                        <a:rPr lang="en-GB" sz="2400" dirty="0" err="1" smtClean="0"/>
                        <a:t>Ropa</a:t>
                      </a:r>
                      <a:endParaRPr lang="en-US" sz="2400" dirty="0"/>
                    </a:p>
                  </a:txBody>
                  <a:tcPr marL="91439" marR="91439" marT="45724" marB="45724" anchor="ctr"/>
                </a:tc>
                <a:tc>
                  <a:txBody>
                    <a:bodyPr/>
                    <a:lstStyle/>
                    <a:p>
                      <a:pPr algn="ctr"/>
                      <a:endParaRPr lang="en-US" sz="1800" dirty="0"/>
                    </a:p>
                  </a:txBody>
                  <a:tcPr marL="91439" marR="91439" marT="45724" marB="45724" anchor="ctr"/>
                </a:tc>
              </a:tr>
              <a:tr h="1225064">
                <a:tc>
                  <a:txBody>
                    <a:bodyPr/>
                    <a:lstStyle/>
                    <a:p>
                      <a:pPr algn="ctr"/>
                      <a:endParaRPr lang="en-US" sz="1800"/>
                    </a:p>
                  </a:txBody>
                  <a:tcPr marL="91439" marR="91439" marT="45724" marB="45724" anchor="ctr"/>
                </a:tc>
                <a:tc>
                  <a:txBody>
                    <a:bodyPr/>
                    <a:lstStyle/>
                    <a:p>
                      <a:pPr algn="ctr"/>
                      <a:r>
                        <a:rPr lang="en-GB" sz="2400" dirty="0" err="1" smtClean="0"/>
                        <a:t>Otras</a:t>
                      </a:r>
                      <a:r>
                        <a:rPr lang="en-GB" sz="2400" dirty="0" smtClean="0"/>
                        <a:t> </a:t>
                      </a:r>
                      <a:r>
                        <a:rPr lang="en-GB" sz="2400" dirty="0" err="1" smtClean="0"/>
                        <a:t>palabras</a:t>
                      </a:r>
                      <a:endParaRPr lang="en-US" sz="2400" dirty="0"/>
                    </a:p>
                  </a:txBody>
                  <a:tcPr marL="91439" marR="91439" marT="45724" marB="45724" anchor="ctr"/>
                </a:tc>
                <a:tc>
                  <a:txBody>
                    <a:bodyPr/>
                    <a:lstStyle/>
                    <a:p>
                      <a:pPr algn="ctr"/>
                      <a:endParaRPr lang="en-US" sz="1800" dirty="0"/>
                    </a:p>
                  </a:txBody>
                  <a:tcPr marL="91439" marR="91439" marT="45724" marB="45724" anchor="ctr"/>
                </a:tc>
              </a:tr>
            </a:tbl>
          </a:graphicData>
        </a:graphic>
      </p:graphicFrame>
      <p:sp>
        <p:nvSpPr>
          <p:cNvPr id="3" name="TextBox 2"/>
          <p:cNvSpPr txBox="1">
            <a:spLocks noChangeArrowheads="1"/>
          </p:cNvSpPr>
          <p:nvPr/>
        </p:nvSpPr>
        <p:spPr bwMode="auto">
          <a:xfrm>
            <a:off x="500063" y="10001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1 y 2 de noviembre</a:t>
            </a:r>
            <a:endParaRPr lang="en-US" sz="2400">
              <a:latin typeface="Calibri" pitchFamily="34" charset="0"/>
            </a:endParaRPr>
          </a:p>
        </p:txBody>
      </p:sp>
      <p:sp>
        <p:nvSpPr>
          <p:cNvPr id="4" name="TextBox 3"/>
          <p:cNvSpPr txBox="1">
            <a:spLocks noChangeArrowheads="1"/>
          </p:cNvSpPr>
          <p:nvPr/>
        </p:nvSpPr>
        <p:spPr bwMode="auto">
          <a:xfrm>
            <a:off x="5786438" y="10001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31 de octubre</a:t>
            </a:r>
            <a:endParaRPr lang="en-US" sz="2400">
              <a:latin typeface="Calibri" pitchFamily="34" charset="0"/>
            </a:endParaRPr>
          </a:p>
        </p:txBody>
      </p:sp>
      <p:sp>
        <p:nvSpPr>
          <p:cNvPr id="5" name="TextBox 4"/>
          <p:cNvSpPr txBox="1">
            <a:spLocks noChangeArrowheads="1"/>
          </p:cNvSpPr>
          <p:nvPr/>
        </p:nvSpPr>
        <p:spPr bwMode="auto">
          <a:xfrm>
            <a:off x="642938" y="1500188"/>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visitar el cementerio</a:t>
            </a:r>
            <a:endParaRPr lang="en-US" sz="2400">
              <a:latin typeface="Calibri" pitchFamily="34" charset="0"/>
            </a:endParaRPr>
          </a:p>
        </p:txBody>
      </p:sp>
      <p:sp>
        <p:nvSpPr>
          <p:cNvPr id="6" name="TextBox 5"/>
          <p:cNvSpPr txBox="1">
            <a:spLocks noChangeArrowheads="1"/>
          </p:cNvSpPr>
          <p:nvPr/>
        </p:nvSpPr>
        <p:spPr bwMode="auto">
          <a:xfrm>
            <a:off x="642938" y="21812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construír un altar</a:t>
            </a:r>
            <a:endParaRPr lang="en-US" sz="2400">
              <a:latin typeface="Calibri" pitchFamily="34" charset="0"/>
            </a:endParaRPr>
          </a:p>
        </p:txBody>
      </p:sp>
      <p:sp>
        <p:nvSpPr>
          <p:cNvPr id="7" name="TextBox 6"/>
          <p:cNvSpPr txBox="1">
            <a:spLocks noChangeArrowheads="1"/>
          </p:cNvSpPr>
          <p:nvPr/>
        </p:nvSpPr>
        <p:spPr bwMode="auto">
          <a:xfrm>
            <a:off x="285750" y="2752725"/>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preparar el pan de muerto</a:t>
            </a:r>
            <a:endParaRPr lang="en-US" sz="2400">
              <a:latin typeface="Calibri" pitchFamily="34" charset="0"/>
            </a:endParaRPr>
          </a:p>
        </p:txBody>
      </p:sp>
      <p:sp>
        <p:nvSpPr>
          <p:cNvPr id="8" name="TextBox 7"/>
          <p:cNvSpPr txBox="1">
            <a:spLocks noChangeArrowheads="1"/>
          </p:cNvSpPr>
          <p:nvPr/>
        </p:nvSpPr>
        <p:spPr bwMode="auto">
          <a:xfrm>
            <a:off x="357188" y="3071813"/>
            <a:ext cx="357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recordar a los difuntos</a:t>
            </a:r>
            <a:endParaRPr lang="en-US" sz="2400">
              <a:latin typeface="Calibri" pitchFamily="34" charset="0"/>
            </a:endParaRPr>
          </a:p>
        </p:txBody>
      </p:sp>
      <p:sp>
        <p:nvSpPr>
          <p:cNvPr id="9" name="TextBox 8"/>
          <p:cNvSpPr txBox="1">
            <a:spLocks noChangeArrowheads="1"/>
          </p:cNvSpPr>
          <p:nvPr/>
        </p:nvSpPr>
        <p:spPr bwMode="auto">
          <a:xfrm>
            <a:off x="285750" y="1857375"/>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decorar el sepulcro</a:t>
            </a:r>
            <a:endParaRPr lang="en-US" sz="2400">
              <a:latin typeface="Calibri" pitchFamily="34" charset="0"/>
            </a:endParaRPr>
          </a:p>
        </p:txBody>
      </p:sp>
      <p:sp>
        <p:nvSpPr>
          <p:cNvPr id="10" name="TextBox 9"/>
          <p:cNvSpPr txBox="1">
            <a:spLocks noChangeArrowheads="1"/>
          </p:cNvSpPr>
          <p:nvPr/>
        </p:nvSpPr>
        <p:spPr bwMode="auto">
          <a:xfrm>
            <a:off x="642938" y="24669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pintarse la cara</a:t>
            </a:r>
            <a:endParaRPr lang="en-US" sz="2400">
              <a:latin typeface="Calibri" pitchFamily="34" charset="0"/>
            </a:endParaRPr>
          </a:p>
        </p:txBody>
      </p:sp>
      <p:sp>
        <p:nvSpPr>
          <p:cNvPr id="11" name="TextBox 10"/>
          <p:cNvSpPr txBox="1">
            <a:spLocks noChangeArrowheads="1"/>
          </p:cNvSpPr>
          <p:nvPr/>
        </p:nvSpPr>
        <p:spPr bwMode="auto">
          <a:xfrm>
            <a:off x="5715000" y="15716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disfrazarse</a:t>
            </a:r>
            <a:endParaRPr lang="en-US" sz="2400">
              <a:latin typeface="Calibri" pitchFamily="34" charset="0"/>
            </a:endParaRPr>
          </a:p>
        </p:txBody>
      </p:sp>
      <p:sp>
        <p:nvSpPr>
          <p:cNvPr id="12" name="TextBox 11"/>
          <p:cNvSpPr txBox="1">
            <a:spLocks noChangeArrowheads="1"/>
          </p:cNvSpPr>
          <p:nvPr/>
        </p:nvSpPr>
        <p:spPr bwMode="auto">
          <a:xfrm>
            <a:off x="5715000" y="18954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ir de casa a casa</a:t>
            </a:r>
            <a:endParaRPr lang="en-US" sz="2400">
              <a:latin typeface="Calibri" pitchFamily="34" charset="0"/>
            </a:endParaRPr>
          </a:p>
        </p:txBody>
      </p:sp>
      <p:sp>
        <p:nvSpPr>
          <p:cNvPr id="13" name="TextBox 12"/>
          <p:cNvSpPr txBox="1">
            <a:spLocks noChangeArrowheads="1"/>
          </p:cNvSpPr>
          <p:nvPr/>
        </p:nvSpPr>
        <p:spPr bwMode="auto">
          <a:xfrm>
            <a:off x="5715000" y="221456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hacer “dame o teme”</a:t>
            </a:r>
            <a:endParaRPr lang="en-US" sz="2400">
              <a:latin typeface="Calibri" pitchFamily="34" charset="0"/>
            </a:endParaRPr>
          </a:p>
        </p:txBody>
      </p:sp>
      <p:sp>
        <p:nvSpPr>
          <p:cNvPr id="14" name="TextBox 13"/>
          <p:cNvSpPr txBox="1">
            <a:spLocks noChangeArrowheads="1"/>
          </p:cNvSpPr>
          <p:nvPr/>
        </p:nvSpPr>
        <p:spPr bwMode="auto">
          <a:xfrm>
            <a:off x="5715000" y="253841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tener una fiesta</a:t>
            </a:r>
            <a:endParaRPr lang="en-US" sz="2400">
              <a:latin typeface="Calibri" pitchFamily="34" charset="0"/>
            </a:endParaRPr>
          </a:p>
        </p:txBody>
      </p:sp>
      <p:sp>
        <p:nvSpPr>
          <p:cNvPr id="15" name="TextBox 14"/>
          <p:cNvSpPr txBox="1">
            <a:spLocks noChangeArrowheads="1"/>
          </p:cNvSpPr>
          <p:nvPr/>
        </p:nvSpPr>
        <p:spPr bwMode="auto">
          <a:xfrm>
            <a:off x="5643563" y="2786063"/>
            <a:ext cx="3143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hacer calabazas de Halloween</a:t>
            </a:r>
            <a:endParaRPr lang="en-US" sz="2400">
              <a:latin typeface="Calibri" pitchFamily="34" charset="0"/>
            </a:endParaRPr>
          </a:p>
        </p:txBody>
      </p:sp>
      <p:sp>
        <p:nvSpPr>
          <p:cNvPr id="16" name="TextBox 15"/>
          <p:cNvSpPr txBox="1">
            <a:spLocks noChangeArrowheads="1"/>
          </p:cNvSpPr>
          <p:nvPr/>
        </p:nvSpPr>
        <p:spPr bwMode="auto">
          <a:xfrm>
            <a:off x="714375" y="35718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pan de muerto</a:t>
            </a:r>
            <a:endParaRPr lang="en-US" sz="2400">
              <a:latin typeface="Calibri" pitchFamily="34" charset="0"/>
            </a:endParaRPr>
          </a:p>
        </p:txBody>
      </p:sp>
      <p:sp>
        <p:nvSpPr>
          <p:cNvPr id="17" name="TextBox 16"/>
          <p:cNvSpPr txBox="1">
            <a:spLocks noChangeArrowheads="1"/>
          </p:cNvSpPr>
          <p:nvPr/>
        </p:nvSpPr>
        <p:spPr bwMode="auto">
          <a:xfrm>
            <a:off x="714375" y="38957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dulces</a:t>
            </a:r>
            <a:endParaRPr lang="en-US" sz="2400">
              <a:latin typeface="Calibri" pitchFamily="34" charset="0"/>
            </a:endParaRPr>
          </a:p>
        </p:txBody>
      </p:sp>
      <p:sp>
        <p:nvSpPr>
          <p:cNvPr id="18" name="TextBox 17"/>
          <p:cNvSpPr txBox="1">
            <a:spLocks noChangeArrowheads="1"/>
          </p:cNvSpPr>
          <p:nvPr/>
        </p:nvSpPr>
        <p:spPr bwMode="auto">
          <a:xfrm>
            <a:off x="5786438" y="35718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dulces</a:t>
            </a:r>
            <a:endParaRPr lang="en-US" sz="2400">
              <a:latin typeface="Calibri" pitchFamily="34" charset="0"/>
            </a:endParaRPr>
          </a:p>
        </p:txBody>
      </p:sp>
      <p:sp>
        <p:nvSpPr>
          <p:cNvPr id="19" name="TextBox 18"/>
          <p:cNvSpPr txBox="1">
            <a:spLocks noChangeArrowheads="1"/>
          </p:cNvSpPr>
          <p:nvPr/>
        </p:nvSpPr>
        <p:spPr bwMode="auto">
          <a:xfrm>
            <a:off x="5786438" y="38957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caramelos</a:t>
            </a:r>
            <a:endParaRPr lang="en-US" sz="2400">
              <a:latin typeface="Calibri" pitchFamily="34" charset="0"/>
            </a:endParaRPr>
          </a:p>
        </p:txBody>
      </p:sp>
      <p:sp>
        <p:nvSpPr>
          <p:cNvPr id="20" name="TextBox 19"/>
          <p:cNvSpPr txBox="1">
            <a:spLocks noChangeArrowheads="1"/>
          </p:cNvSpPr>
          <p:nvPr/>
        </p:nvSpPr>
        <p:spPr bwMode="auto">
          <a:xfrm>
            <a:off x="714375" y="4357688"/>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ropa elegante</a:t>
            </a:r>
            <a:endParaRPr lang="en-US" sz="2400">
              <a:latin typeface="Calibri" pitchFamily="34" charset="0"/>
            </a:endParaRPr>
          </a:p>
        </p:txBody>
      </p:sp>
      <p:sp>
        <p:nvSpPr>
          <p:cNvPr id="21" name="TextBox 20"/>
          <p:cNvSpPr txBox="1">
            <a:spLocks noChangeArrowheads="1"/>
          </p:cNvSpPr>
          <p:nvPr/>
        </p:nvSpPr>
        <p:spPr bwMode="auto">
          <a:xfrm>
            <a:off x="714375" y="47148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máscaras</a:t>
            </a:r>
            <a:endParaRPr lang="en-US" sz="2400">
              <a:latin typeface="Calibri" pitchFamily="34" charset="0"/>
            </a:endParaRPr>
          </a:p>
        </p:txBody>
      </p:sp>
      <p:sp>
        <p:nvSpPr>
          <p:cNvPr id="22" name="TextBox 21"/>
          <p:cNvSpPr txBox="1">
            <a:spLocks noChangeArrowheads="1"/>
          </p:cNvSpPr>
          <p:nvPr/>
        </p:nvSpPr>
        <p:spPr bwMode="auto">
          <a:xfrm>
            <a:off x="714375" y="503872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maquillaje</a:t>
            </a:r>
            <a:endParaRPr lang="en-US" sz="2400">
              <a:latin typeface="Calibri" pitchFamily="34" charset="0"/>
            </a:endParaRPr>
          </a:p>
        </p:txBody>
      </p:sp>
      <p:sp>
        <p:nvSpPr>
          <p:cNvPr id="23" name="TextBox 22"/>
          <p:cNvSpPr txBox="1">
            <a:spLocks noChangeArrowheads="1"/>
          </p:cNvSpPr>
          <p:nvPr/>
        </p:nvSpPr>
        <p:spPr bwMode="auto">
          <a:xfrm>
            <a:off x="5786438" y="4357688"/>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máscaras</a:t>
            </a:r>
            <a:endParaRPr lang="en-US" sz="2400">
              <a:latin typeface="Calibri" pitchFamily="34" charset="0"/>
            </a:endParaRPr>
          </a:p>
        </p:txBody>
      </p:sp>
      <p:sp>
        <p:nvSpPr>
          <p:cNvPr id="24" name="TextBox 23"/>
          <p:cNvSpPr txBox="1">
            <a:spLocks noChangeArrowheads="1"/>
          </p:cNvSpPr>
          <p:nvPr/>
        </p:nvSpPr>
        <p:spPr bwMode="auto">
          <a:xfrm>
            <a:off x="5786438" y="4714875"/>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disfraces</a:t>
            </a:r>
            <a:endParaRPr lang="en-US" sz="2400">
              <a:latin typeface="Calibri" pitchFamily="34" charset="0"/>
            </a:endParaRPr>
          </a:p>
        </p:txBody>
      </p:sp>
      <p:sp>
        <p:nvSpPr>
          <p:cNvPr id="25" name="TextBox 24"/>
          <p:cNvSpPr txBox="1">
            <a:spLocks noChangeArrowheads="1"/>
          </p:cNvSpPr>
          <p:nvPr/>
        </p:nvSpPr>
        <p:spPr bwMode="auto">
          <a:xfrm>
            <a:off x="357188" y="5538788"/>
            <a:ext cx="1214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vela</a:t>
            </a:r>
            <a:endParaRPr lang="en-US" sz="2400">
              <a:latin typeface="Calibri" pitchFamily="34" charset="0"/>
            </a:endParaRPr>
          </a:p>
        </p:txBody>
      </p:sp>
      <p:sp>
        <p:nvSpPr>
          <p:cNvPr id="26" name="TextBox 25"/>
          <p:cNvSpPr txBox="1">
            <a:spLocks noChangeArrowheads="1"/>
          </p:cNvSpPr>
          <p:nvPr/>
        </p:nvSpPr>
        <p:spPr bwMode="auto">
          <a:xfrm>
            <a:off x="1214438" y="5538788"/>
            <a:ext cx="1214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fruta</a:t>
            </a:r>
            <a:endParaRPr lang="en-US" sz="2400">
              <a:latin typeface="Calibri" pitchFamily="34" charset="0"/>
            </a:endParaRPr>
          </a:p>
        </p:txBody>
      </p:sp>
      <p:sp>
        <p:nvSpPr>
          <p:cNvPr id="27" name="TextBox 26"/>
          <p:cNvSpPr txBox="1">
            <a:spLocks noChangeArrowheads="1"/>
          </p:cNvSpPr>
          <p:nvPr/>
        </p:nvSpPr>
        <p:spPr bwMode="auto">
          <a:xfrm>
            <a:off x="2428875" y="5538788"/>
            <a:ext cx="1214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fotos</a:t>
            </a:r>
            <a:endParaRPr lang="en-US" sz="2400">
              <a:latin typeface="Calibri" pitchFamily="34" charset="0"/>
            </a:endParaRPr>
          </a:p>
        </p:txBody>
      </p:sp>
      <p:sp>
        <p:nvSpPr>
          <p:cNvPr id="28" name="TextBox 27"/>
          <p:cNvSpPr txBox="1">
            <a:spLocks noChangeArrowheads="1"/>
          </p:cNvSpPr>
          <p:nvPr/>
        </p:nvSpPr>
        <p:spPr bwMode="auto">
          <a:xfrm>
            <a:off x="357188" y="5929313"/>
            <a:ext cx="185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papel picado</a:t>
            </a:r>
            <a:endParaRPr lang="en-US" sz="2400">
              <a:latin typeface="Calibri" pitchFamily="34" charset="0"/>
            </a:endParaRPr>
          </a:p>
        </p:txBody>
      </p:sp>
      <p:sp>
        <p:nvSpPr>
          <p:cNvPr id="29" name="TextBox 28"/>
          <p:cNvSpPr txBox="1">
            <a:spLocks noChangeArrowheads="1"/>
          </p:cNvSpPr>
          <p:nvPr/>
        </p:nvSpPr>
        <p:spPr bwMode="auto">
          <a:xfrm>
            <a:off x="2357438" y="5895975"/>
            <a:ext cx="1214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copal</a:t>
            </a:r>
            <a:endParaRPr lang="en-US" sz="2400">
              <a:latin typeface="Calibri" pitchFamily="34" charset="0"/>
            </a:endParaRPr>
          </a:p>
        </p:txBody>
      </p:sp>
      <p:sp>
        <p:nvSpPr>
          <p:cNvPr id="30" name="TextBox 29"/>
          <p:cNvSpPr txBox="1">
            <a:spLocks noChangeArrowheads="1"/>
          </p:cNvSpPr>
          <p:nvPr/>
        </p:nvSpPr>
        <p:spPr bwMode="auto">
          <a:xfrm>
            <a:off x="357188" y="6286500"/>
            <a:ext cx="1214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cruz</a:t>
            </a:r>
            <a:endParaRPr lang="en-US" sz="2400">
              <a:latin typeface="Calibri" pitchFamily="34" charset="0"/>
            </a:endParaRPr>
          </a:p>
        </p:txBody>
      </p:sp>
      <p:sp>
        <p:nvSpPr>
          <p:cNvPr id="31" name="TextBox 30"/>
          <p:cNvSpPr txBox="1">
            <a:spLocks noChangeArrowheads="1"/>
          </p:cNvSpPr>
          <p:nvPr/>
        </p:nvSpPr>
        <p:spPr bwMode="auto">
          <a:xfrm>
            <a:off x="1214438" y="6286500"/>
            <a:ext cx="1214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flores</a:t>
            </a:r>
            <a:endParaRPr lang="en-US" sz="2400">
              <a:latin typeface="Calibri" pitchFamily="34" charset="0"/>
            </a:endParaRPr>
          </a:p>
        </p:txBody>
      </p:sp>
      <p:sp>
        <p:nvSpPr>
          <p:cNvPr id="32" name="TextBox 31"/>
          <p:cNvSpPr txBox="1">
            <a:spLocks noChangeArrowheads="1"/>
          </p:cNvSpPr>
          <p:nvPr/>
        </p:nvSpPr>
        <p:spPr bwMode="auto">
          <a:xfrm>
            <a:off x="2428875" y="6286500"/>
            <a:ext cx="142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calaveras</a:t>
            </a:r>
            <a:endParaRPr lang="en-US" sz="2400">
              <a:latin typeface="Calibri" pitchFamily="34" charset="0"/>
            </a:endParaRPr>
          </a:p>
        </p:txBody>
      </p:sp>
      <p:sp>
        <p:nvSpPr>
          <p:cNvPr id="33" name="TextBox 32"/>
          <p:cNvSpPr txBox="1">
            <a:spLocks noChangeArrowheads="1"/>
          </p:cNvSpPr>
          <p:nvPr/>
        </p:nvSpPr>
        <p:spPr bwMode="auto">
          <a:xfrm>
            <a:off x="5500688" y="5500688"/>
            <a:ext cx="142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bruja</a:t>
            </a:r>
            <a:endParaRPr lang="en-US" sz="2400">
              <a:latin typeface="Calibri" pitchFamily="34" charset="0"/>
            </a:endParaRPr>
          </a:p>
        </p:txBody>
      </p:sp>
      <p:sp>
        <p:nvSpPr>
          <p:cNvPr id="34" name="TextBox 33"/>
          <p:cNvSpPr txBox="1">
            <a:spLocks noChangeArrowheads="1"/>
          </p:cNvSpPr>
          <p:nvPr/>
        </p:nvSpPr>
        <p:spPr bwMode="auto">
          <a:xfrm>
            <a:off x="6786563" y="5500688"/>
            <a:ext cx="142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fantasma</a:t>
            </a:r>
            <a:endParaRPr lang="en-US" sz="2400">
              <a:latin typeface="Calibri" pitchFamily="34" charset="0"/>
            </a:endParaRPr>
          </a:p>
        </p:txBody>
      </p:sp>
      <p:sp>
        <p:nvSpPr>
          <p:cNvPr id="35" name="TextBox 34"/>
          <p:cNvSpPr txBox="1">
            <a:spLocks noChangeArrowheads="1"/>
          </p:cNvSpPr>
          <p:nvPr/>
        </p:nvSpPr>
        <p:spPr bwMode="auto">
          <a:xfrm>
            <a:off x="5357813" y="5824538"/>
            <a:ext cx="142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gato</a:t>
            </a:r>
            <a:endParaRPr lang="en-US" sz="2400">
              <a:latin typeface="Calibri" pitchFamily="34" charset="0"/>
            </a:endParaRPr>
          </a:p>
        </p:txBody>
      </p:sp>
      <p:sp>
        <p:nvSpPr>
          <p:cNvPr id="36" name="TextBox 35"/>
          <p:cNvSpPr txBox="1">
            <a:spLocks noChangeArrowheads="1"/>
          </p:cNvSpPr>
          <p:nvPr/>
        </p:nvSpPr>
        <p:spPr bwMode="auto">
          <a:xfrm>
            <a:off x="6429375" y="5824538"/>
            <a:ext cx="142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esqueleto</a:t>
            </a:r>
            <a:endParaRPr lang="en-US" sz="2400">
              <a:latin typeface="Calibri" pitchFamily="34" charset="0"/>
            </a:endParaRPr>
          </a:p>
        </p:txBody>
      </p:sp>
      <p:sp>
        <p:nvSpPr>
          <p:cNvPr id="37" name="TextBox 36"/>
          <p:cNvSpPr txBox="1">
            <a:spLocks noChangeArrowheads="1"/>
          </p:cNvSpPr>
          <p:nvPr/>
        </p:nvSpPr>
        <p:spPr bwMode="auto">
          <a:xfrm>
            <a:off x="5500688" y="62865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murciélago</a:t>
            </a:r>
            <a:endParaRPr lang="en-US" sz="2400">
              <a:latin typeface="Calibri" pitchFamily="34" charset="0"/>
            </a:endParaRPr>
          </a:p>
        </p:txBody>
      </p:sp>
      <p:sp>
        <p:nvSpPr>
          <p:cNvPr id="38" name="TextBox 37"/>
          <p:cNvSpPr txBox="1">
            <a:spLocks noChangeArrowheads="1"/>
          </p:cNvSpPr>
          <p:nvPr/>
        </p:nvSpPr>
        <p:spPr bwMode="auto">
          <a:xfrm>
            <a:off x="7215188" y="5929313"/>
            <a:ext cx="1714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a:latin typeface="Calibri" pitchFamily="34" charset="0"/>
              </a:rPr>
              <a:t>casa embrujada</a:t>
            </a:r>
            <a:endParaRPr lang="en-US" sz="2400">
              <a:latin typeface="Calibri" pitchFamily="34" charset="0"/>
            </a:endParaRPr>
          </a:p>
        </p:txBody>
      </p:sp>
    </p:spTree>
    <p:extLst>
      <p:ext uri="{BB962C8B-B14F-4D97-AF65-F5344CB8AC3E}">
        <p14:creationId xmlns:p14="http://schemas.microsoft.com/office/powerpoint/2010/main" val="201509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3"/>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3"/>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3"/>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strVal val="#ppt_w+.3"/>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Effect transition="in" filter="fade">
                                      <p:cBhvr>
                                        <p:cTn id="65" dur="1000"/>
                                        <p:tgtEl>
                                          <p:spTgt spid="1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1000" fill="hold"/>
                                        <p:tgtEl>
                                          <p:spTgt spid="12"/>
                                        </p:tgtEl>
                                        <p:attrNameLst>
                                          <p:attrName>ppt_w</p:attrName>
                                        </p:attrNameLst>
                                      </p:cBhvr>
                                      <p:tavLst>
                                        <p:tav tm="0">
                                          <p:val>
                                            <p:strVal val="#ppt_w+.3"/>
                                          </p:val>
                                        </p:tav>
                                        <p:tav tm="100000">
                                          <p:val>
                                            <p:strVal val="#ppt_w"/>
                                          </p:val>
                                        </p:tav>
                                      </p:tavLst>
                                    </p:anim>
                                    <p:anim calcmode="lin" valueType="num">
                                      <p:cBhvr>
                                        <p:cTn id="71" dur="1000" fill="hold"/>
                                        <p:tgtEl>
                                          <p:spTgt spid="12"/>
                                        </p:tgtEl>
                                        <p:attrNameLst>
                                          <p:attrName>ppt_h</p:attrName>
                                        </p:attrNameLst>
                                      </p:cBhvr>
                                      <p:tavLst>
                                        <p:tav tm="0">
                                          <p:val>
                                            <p:strVal val="#ppt_h"/>
                                          </p:val>
                                        </p:tav>
                                        <p:tav tm="100000">
                                          <p:val>
                                            <p:strVal val="#ppt_h"/>
                                          </p:val>
                                        </p:tav>
                                      </p:tavLst>
                                    </p:anim>
                                    <p:animEffect transition="in" filter="fade">
                                      <p:cBhvr>
                                        <p:cTn id="72" dur="1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1000" fill="hold"/>
                                        <p:tgtEl>
                                          <p:spTgt spid="13"/>
                                        </p:tgtEl>
                                        <p:attrNameLst>
                                          <p:attrName>ppt_w</p:attrName>
                                        </p:attrNameLst>
                                      </p:cBhvr>
                                      <p:tavLst>
                                        <p:tav tm="0">
                                          <p:val>
                                            <p:strVal val="#ppt_w+.3"/>
                                          </p:val>
                                        </p:tav>
                                        <p:tav tm="100000">
                                          <p:val>
                                            <p:strVal val="#ppt_w"/>
                                          </p:val>
                                        </p:tav>
                                      </p:tavLst>
                                    </p:anim>
                                    <p:anim calcmode="lin" valueType="num">
                                      <p:cBhvr>
                                        <p:cTn id="78" dur="1000" fill="hold"/>
                                        <p:tgtEl>
                                          <p:spTgt spid="13"/>
                                        </p:tgtEl>
                                        <p:attrNameLst>
                                          <p:attrName>ppt_h</p:attrName>
                                        </p:attrNameLst>
                                      </p:cBhvr>
                                      <p:tavLst>
                                        <p:tav tm="0">
                                          <p:val>
                                            <p:strVal val="#ppt_h"/>
                                          </p:val>
                                        </p:tav>
                                        <p:tav tm="100000">
                                          <p:val>
                                            <p:strVal val="#ppt_h"/>
                                          </p:val>
                                        </p:tav>
                                      </p:tavLst>
                                    </p:anim>
                                    <p:animEffect transition="in" filter="fade">
                                      <p:cBhvr>
                                        <p:cTn id="79" dur="10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strVal val="#ppt_w+.3"/>
                                          </p:val>
                                        </p:tav>
                                        <p:tav tm="100000">
                                          <p:val>
                                            <p:strVal val="#ppt_w"/>
                                          </p:val>
                                        </p:tav>
                                      </p:tavLst>
                                    </p:anim>
                                    <p:anim calcmode="lin" valueType="num">
                                      <p:cBhvr>
                                        <p:cTn id="85" dur="1000" fill="hold"/>
                                        <p:tgtEl>
                                          <p:spTgt spid="14"/>
                                        </p:tgtEl>
                                        <p:attrNameLst>
                                          <p:attrName>ppt_h</p:attrName>
                                        </p:attrNameLst>
                                      </p:cBhvr>
                                      <p:tavLst>
                                        <p:tav tm="0">
                                          <p:val>
                                            <p:strVal val="#ppt_h"/>
                                          </p:val>
                                        </p:tav>
                                        <p:tav tm="100000">
                                          <p:val>
                                            <p:strVal val="#ppt_h"/>
                                          </p:val>
                                        </p:tav>
                                      </p:tavLst>
                                    </p:anim>
                                    <p:animEffect transition="in" filter="fade">
                                      <p:cBhvr>
                                        <p:cTn id="86" dur="1000"/>
                                        <p:tgtEl>
                                          <p:spTgt spid="1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0" presetClass="entr" presetSubtype="0" decel="10000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strVal val="#ppt_w+.3"/>
                                          </p:val>
                                        </p:tav>
                                        <p:tav tm="100000">
                                          <p:val>
                                            <p:strVal val="#ppt_w"/>
                                          </p:val>
                                        </p:tav>
                                      </p:tavLst>
                                    </p:anim>
                                    <p:anim calcmode="lin" valueType="num">
                                      <p:cBhvr>
                                        <p:cTn id="92" dur="1000" fill="hold"/>
                                        <p:tgtEl>
                                          <p:spTgt spid="15"/>
                                        </p:tgtEl>
                                        <p:attrNameLst>
                                          <p:attrName>ppt_h</p:attrName>
                                        </p:attrNameLst>
                                      </p:cBhvr>
                                      <p:tavLst>
                                        <p:tav tm="0">
                                          <p:val>
                                            <p:strVal val="#ppt_h"/>
                                          </p:val>
                                        </p:tav>
                                        <p:tav tm="100000">
                                          <p:val>
                                            <p:strVal val="#ppt_h"/>
                                          </p:val>
                                        </p:tav>
                                      </p:tavLst>
                                    </p:anim>
                                    <p:animEffect transition="in" filter="fade">
                                      <p:cBhvr>
                                        <p:cTn id="93" dur="1000"/>
                                        <p:tgtEl>
                                          <p:spTgt spid="1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0" presetClass="entr" presetSubtype="0" decel="100000"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p:cTn id="98" dur="1000" fill="hold"/>
                                        <p:tgtEl>
                                          <p:spTgt spid="16"/>
                                        </p:tgtEl>
                                        <p:attrNameLst>
                                          <p:attrName>ppt_w</p:attrName>
                                        </p:attrNameLst>
                                      </p:cBhvr>
                                      <p:tavLst>
                                        <p:tav tm="0">
                                          <p:val>
                                            <p:strVal val="#ppt_w+.3"/>
                                          </p:val>
                                        </p:tav>
                                        <p:tav tm="100000">
                                          <p:val>
                                            <p:strVal val="#ppt_w"/>
                                          </p:val>
                                        </p:tav>
                                      </p:tavLst>
                                    </p:anim>
                                    <p:anim calcmode="lin" valueType="num">
                                      <p:cBhvr>
                                        <p:cTn id="99" dur="1000" fill="hold"/>
                                        <p:tgtEl>
                                          <p:spTgt spid="16"/>
                                        </p:tgtEl>
                                        <p:attrNameLst>
                                          <p:attrName>ppt_h</p:attrName>
                                        </p:attrNameLst>
                                      </p:cBhvr>
                                      <p:tavLst>
                                        <p:tav tm="0">
                                          <p:val>
                                            <p:strVal val="#ppt_h"/>
                                          </p:val>
                                        </p:tav>
                                        <p:tav tm="100000">
                                          <p:val>
                                            <p:strVal val="#ppt_h"/>
                                          </p:val>
                                        </p:tav>
                                      </p:tavLst>
                                    </p:anim>
                                    <p:animEffect transition="in" filter="fade">
                                      <p:cBhvr>
                                        <p:cTn id="100" dur="1000"/>
                                        <p:tgtEl>
                                          <p:spTgt spid="16"/>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0" presetClass="entr" presetSubtype="0" decel="100000"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00" fill="hold"/>
                                        <p:tgtEl>
                                          <p:spTgt spid="17"/>
                                        </p:tgtEl>
                                        <p:attrNameLst>
                                          <p:attrName>ppt_w</p:attrName>
                                        </p:attrNameLst>
                                      </p:cBhvr>
                                      <p:tavLst>
                                        <p:tav tm="0">
                                          <p:val>
                                            <p:strVal val="#ppt_w+.3"/>
                                          </p:val>
                                        </p:tav>
                                        <p:tav tm="100000">
                                          <p:val>
                                            <p:strVal val="#ppt_w"/>
                                          </p:val>
                                        </p:tav>
                                      </p:tavLst>
                                    </p:anim>
                                    <p:anim calcmode="lin" valueType="num">
                                      <p:cBhvr>
                                        <p:cTn id="106" dur="1000" fill="hold"/>
                                        <p:tgtEl>
                                          <p:spTgt spid="17"/>
                                        </p:tgtEl>
                                        <p:attrNameLst>
                                          <p:attrName>ppt_h</p:attrName>
                                        </p:attrNameLst>
                                      </p:cBhvr>
                                      <p:tavLst>
                                        <p:tav tm="0">
                                          <p:val>
                                            <p:strVal val="#ppt_h"/>
                                          </p:val>
                                        </p:tav>
                                        <p:tav tm="100000">
                                          <p:val>
                                            <p:strVal val="#ppt_h"/>
                                          </p:val>
                                        </p:tav>
                                      </p:tavLst>
                                    </p:anim>
                                    <p:animEffect transition="in" filter="fade">
                                      <p:cBhvr>
                                        <p:cTn id="107" dur="1000"/>
                                        <p:tgtEl>
                                          <p:spTgt spid="1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0" presetClass="entr" presetSubtype="0" decel="10000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p:cTn id="112" dur="1000" fill="hold"/>
                                        <p:tgtEl>
                                          <p:spTgt spid="18"/>
                                        </p:tgtEl>
                                        <p:attrNameLst>
                                          <p:attrName>ppt_w</p:attrName>
                                        </p:attrNameLst>
                                      </p:cBhvr>
                                      <p:tavLst>
                                        <p:tav tm="0">
                                          <p:val>
                                            <p:strVal val="#ppt_w+.3"/>
                                          </p:val>
                                        </p:tav>
                                        <p:tav tm="100000">
                                          <p:val>
                                            <p:strVal val="#ppt_w"/>
                                          </p:val>
                                        </p:tav>
                                      </p:tavLst>
                                    </p:anim>
                                    <p:anim calcmode="lin" valueType="num">
                                      <p:cBhvr>
                                        <p:cTn id="113" dur="1000" fill="hold"/>
                                        <p:tgtEl>
                                          <p:spTgt spid="18"/>
                                        </p:tgtEl>
                                        <p:attrNameLst>
                                          <p:attrName>ppt_h</p:attrName>
                                        </p:attrNameLst>
                                      </p:cBhvr>
                                      <p:tavLst>
                                        <p:tav tm="0">
                                          <p:val>
                                            <p:strVal val="#ppt_h"/>
                                          </p:val>
                                        </p:tav>
                                        <p:tav tm="100000">
                                          <p:val>
                                            <p:strVal val="#ppt_h"/>
                                          </p:val>
                                        </p:tav>
                                      </p:tavLst>
                                    </p:anim>
                                    <p:animEffect transition="in" filter="fade">
                                      <p:cBhvr>
                                        <p:cTn id="114" dur="1000"/>
                                        <p:tgtEl>
                                          <p:spTgt spid="18"/>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0" presetClass="entr" presetSubtype="0" decel="10000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p:cTn id="119" dur="1000" fill="hold"/>
                                        <p:tgtEl>
                                          <p:spTgt spid="19"/>
                                        </p:tgtEl>
                                        <p:attrNameLst>
                                          <p:attrName>ppt_w</p:attrName>
                                        </p:attrNameLst>
                                      </p:cBhvr>
                                      <p:tavLst>
                                        <p:tav tm="0">
                                          <p:val>
                                            <p:strVal val="#ppt_w+.3"/>
                                          </p:val>
                                        </p:tav>
                                        <p:tav tm="100000">
                                          <p:val>
                                            <p:strVal val="#ppt_w"/>
                                          </p:val>
                                        </p:tav>
                                      </p:tavLst>
                                    </p:anim>
                                    <p:anim calcmode="lin" valueType="num">
                                      <p:cBhvr>
                                        <p:cTn id="120" dur="1000" fill="hold"/>
                                        <p:tgtEl>
                                          <p:spTgt spid="19"/>
                                        </p:tgtEl>
                                        <p:attrNameLst>
                                          <p:attrName>ppt_h</p:attrName>
                                        </p:attrNameLst>
                                      </p:cBhvr>
                                      <p:tavLst>
                                        <p:tav tm="0">
                                          <p:val>
                                            <p:strVal val="#ppt_h"/>
                                          </p:val>
                                        </p:tav>
                                        <p:tav tm="100000">
                                          <p:val>
                                            <p:strVal val="#ppt_h"/>
                                          </p:val>
                                        </p:tav>
                                      </p:tavLst>
                                    </p:anim>
                                    <p:animEffect transition="in" filter="fade">
                                      <p:cBhvr>
                                        <p:cTn id="121" dur="1000"/>
                                        <p:tgtEl>
                                          <p:spTgt spid="19"/>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0" presetClass="entr" presetSubtype="0" decel="100000" fill="hold" grpId="0" nodeType="clickEffect">
                                  <p:stCondLst>
                                    <p:cond delay="0"/>
                                  </p:stCondLst>
                                  <p:childTnLst>
                                    <p:set>
                                      <p:cBhvr>
                                        <p:cTn id="125" dur="1" fill="hold">
                                          <p:stCondLst>
                                            <p:cond delay="0"/>
                                          </p:stCondLst>
                                        </p:cTn>
                                        <p:tgtEl>
                                          <p:spTgt spid="20"/>
                                        </p:tgtEl>
                                        <p:attrNameLst>
                                          <p:attrName>style.visibility</p:attrName>
                                        </p:attrNameLst>
                                      </p:cBhvr>
                                      <p:to>
                                        <p:strVal val="visible"/>
                                      </p:to>
                                    </p:set>
                                    <p:anim calcmode="lin" valueType="num">
                                      <p:cBhvr>
                                        <p:cTn id="126" dur="1000" fill="hold"/>
                                        <p:tgtEl>
                                          <p:spTgt spid="20"/>
                                        </p:tgtEl>
                                        <p:attrNameLst>
                                          <p:attrName>ppt_w</p:attrName>
                                        </p:attrNameLst>
                                      </p:cBhvr>
                                      <p:tavLst>
                                        <p:tav tm="0">
                                          <p:val>
                                            <p:strVal val="#ppt_w+.3"/>
                                          </p:val>
                                        </p:tav>
                                        <p:tav tm="100000">
                                          <p:val>
                                            <p:strVal val="#ppt_w"/>
                                          </p:val>
                                        </p:tav>
                                      </p:tavLst>
                                    </p:anim>
                                    <p:anim calcmode="lin" valueType="num">
                                      <p:cBhvr>
                                        <p:cTn id="127" dur="1000" fill="hold"/>
                                        <p:tgtEl>
                                          <p:spTgt spid="20"/>
                                        </p:tgtEl>
                                        <p:attrNameLst>
                                          <p:attrName>ppt_h</p:attrName>
                                        </p:attrNameLst>
                                      </p:cBhvr>
                                      <p:tavLst>
                                        <p:tav tm="0">
                                          <p:val>
                                            <p:strVal val="#ppt_h"/>
                                          </p:val>
                                        </p:tav>
                                        <p:tav tm="100000">
                                          <p:val>
                                            <p:strVal val="#ppt_h"/>
                                          </p:val>
                                        </p:tav>
                                      </p:tavLst>
                                    </p:anim>
                                    <p:animEffect transition="in" filter="fade">
                                      <p:cBhvr>
                                        <p:cTn id="128" dur="1000"/>
                                        <p:tgtEl>
                                          <p:spTgt spid="2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50" presetClass="entr" presetSubtype="0" decel="100000" fill="hold" grpId="0" nodeType="clickEffect">
                                  <p:stCondLst>
                                    <p:cond delay="0"/>
                                  </p:stCondLst>
                                  <p:childTnLst>
                                    <p:set>
                                      <p:cBhvr>
                                        <p:cTn id="132" dur="1" fill="hold">
                                          <p:stCondLst>
                                            <p:cond delay="0"/>
                                          </p:stCondLst>
                                        </p:cTn>
                                        <p:tgtEl>
                                          <p:spTgt spid="21"/>
                                        </p:tgtEl>
                                        <p:attrNameLst>
                                          <p:attrName>style.visibility</p:attrName>
                                        </p:attrNameLst>
                                      </p:cBhvr>
                                      <p:to>
                                        <p:strVal val="visible"/>
                                      </p:to>
                                    </p:set>
                                    <p:anim calcmode="lin" valueType="num">
                                      <p:cBhvr>
                                        <p:cTn id="133" dur="1000" fill="hold"/>
                                        <p:tgtEl>
                                          <p:spTgt spid="21"/>
                                        </p:tgtEl>
                                        <p:attrNameLst>
                                          <p:attrName>ppt_w</p:attrName>
                                        </p:attrNameLst>
                                      </p:cBhvr>
                                      <p:tavLst>
                                        <p:tav tm="0">
                                          <p:val>
                                            <p:strVal val="#ppt_w+.3"/>
                                          </p:val>
                                        </p:tav>
                                        <p:tav tm="100000">
                                          <p:val>
                                            <p:strVal val="#ppt_w"/>
                                          </p:val>
                                        </p:tav>
                                      </p:tavLst>
                                    </p:anim>
                                    <p:anim calcmode="lin" valueType="num">
                                      <p:cBhvr>
                                        <p:cTn id="134" dur="1000" fill="hold"/>
                                        <p:tgtEl>
                                          <p:spTgt spid="21"/>
                                        </p:tgtEl>
                                        <p:attrNameLst>
                                          <p:attrName>ppt_h</p:attrName>
                                        </p:attrNameLst>
                                      </p:cBhvr>
                                      <p:tavLst>
                                        <p:tav tm="0">
                                          <p:val>
                                            <p:strVal val="#ppt_h"/>
                                          </p:val>
                                        </p:tav>
                                        <p:tav tm="100000">
                                          <p:val>
                                            <p:strVal val="#ppt_h"/>
                                          </p:val>
                                        </p:tav>
                                      </p:tavLst>
                                    </p:anim>
                                    <p:animEffect transition="in" filter="fade">
                                      <p:cBhvr>
                                        <p:cTn id="135" dur="1000"/>
                                        <p:tgtEl>
                                          <p:spTgt spid="2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50" presetClass="entr" presetSubtype="0" decel="100000" fill="hold" grpId="0" nodeType="clickEffect">
                                  <p:stCondLst>
                                    <p:cond delay="0"/>
                                  </p:stCondLst>
                                  <p:childTnLst>
                                    <p:set>
                                      <p:cBhvr>
                                        <p:cTn id="139" dur="1" fill="hold">
                                          <p:stCondLst>
                                            <p:cond delay="0"/>
                                          </p:stCondLst>
                                        </p:cTn>
                                        <p:tgtEl>
                                          <p:spTgt spid="22"/>
                                        </p:tgtEl>
                                        <p:attrNameLst>
                                          <p:attrName>style.visibility</p:attrName>
                                        </p:attrNameLst>
                                      </p:cBhvr>
                                      <p:to>
                                        <p:strVal val="visible"/>
                                      </p:to>
                                    </p:set>
                                    <p:anim calcmode="lin" valueType="num">
                                      <p:cBhvr>
                                        <p:cTn id="140" dur="1000" fill="hold"/>
                                        <p:tgtEl>
                                          <p:spTgt spid="22"/>
                                        </p:tgtEl>
                                        <p:attrNameLst>
                                          <p:attrName>ppt_w</p:attrName>
                                        </p:attrNameLst>
                                      </p:cBhvr>
                                      <p:tavLst>
                                        <p:tav tm="0">
                                          <p:val>
                                            <p:strVal val="#ppt_w+.3"/>
                                          </p:val>
                                        </p:tav>
                                        <p:tav tm="100000">
                                          <p:val>
                                            <p:strVal val="#ppt_w"/>
                                          </p:val>
                                        </p:tav>
                                      </p:tavLst>
                                    </p:anim>
                                    <p:anim calcmode="lin" valueType="num">
                                      <p:cBhvr>
                                        <p:cTn id="141" dur="1000" fill="hold"/>
                                        <p:tgtEl>
                                          <p:spTgt spid="22"/>
                                        </p:tgtEl>
                                        <p:attrNameLst>
                                          <p:attrName>ppt_h</p:attrName>
                                        </p:attrNameLst>
                                      </p:cBhvr>
                                      <p:tavLst>
                                        <p:tav tm="0">
                                          <p:val>
                                            <p:strVal val="#ppt_h"/>
                                          </p:val>
                                        </p:tav>
                                        <p:tav tm="100000">
                                          <p:val>
                                            <p:strVal val="#ppt_h"/>
                                          </p:val>
                                        </p:tav>
                                      </p:tavLst>
                                    </p:anim>
                                    <p:animEffect transition="in" filter="fade">
                                      <p:cBhvr>
                                        <p:cTn id="142" dur="1000"/>
                                        <p:tgtEl>
                                          <p:spTgt spid="22"/>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50" presetClass="entr" presetSubtype="0" decel="10000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 calcmode="lin" valueType="num">
                                      <p:cBhvr>
                                        <p:cTn id="147" dur="1000" fill="hold"/>
                                        <p:tgtEl>
                                          <p:spTgt spid="23"/>
                                        </p:tgtEl>
                                        <p:attrNameLst>
                                          <p:attrName>ppt_w</p:attrName>
                                        </p:attrNameLst>
                                      </p:cBhvr>
                                      <p:tavLst>
                                        <p:tav tm="0">
                                          <p:val>
                                            <p:strVal val="#ppt_w+.3"/>
                                          </p:val>
                                        </p:tav>
                                        <p:tav tm="100000">
                                          <p:val>
                                            <p:strVal val="#ppt_w"/>
                                          </p:val>
                                        </p:tav>
                                      </p:tavLst>
                                    </p:anim>
                                    <p:anim calcmode="lin" valueType="num">
                                      <p:cBhvr>
                                        <p:cTn id="148" dur="1000" fill="hold"/>
                                        <p:tgtEl>
                                          <p:spTgt spid="23"/>
                                        </p:tgtEl>
                                        <p:attrNameLst>
                                          <p:attrName>ppt_h</p:attrName>
                                        </p:attrNameLst>
                                      </p:cBhvr>
                                      <p:tavLst>
                                        <p:tav tm="0">
                                          <p:val>
                                            <p:strVal val="#ppt_h"/>
                                          </p:val>
                                        </p:tav>
                                        <p:tav tm="100000">
                                          <p:val>
                                            <p:strVal val="#ppt_h"/>
                                          </p:val>
                                        </p:tav>
                                      </p:tavLst>
                                    </p:anim>
                                    <p:animEffect transition="in" filter="fade">
                                      <p:cBhvr>
                                        <p:cTn id="149" dur="1000"/>
                                        <p:tgtEl>
                                          <p:spTgt spid="23"/>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0" presetClass="entr" presetSubtype="0" decel="100000" fill="hold" grpId="0" nodeType="clickEffect">
                                  <p:stCondLst>
                                    <p:cond delay="0"/>
                                  </p:stCondLst>
                                  <p:childTnLst>
                                    <p:set>
                                      <p:cBhvr>
                                        <p:cTn id="153" dur="1" fill="hold">
                                          <p:stCondLst>
                                            <p:cond delay="0"/>
                                          </p:stCondLst>
                                        </p:cTn>
                                        <p:tgtEl>
                                          <p:spTgt spid="24"/>
                                        </p:tgtEl>
                                        <p:attrNameLst>
                                          <p:attrName>style.visibility</p:attrName>
                                        </p:attrNameLst>
                                      </p:cBhvr>
                                      <p:to>
                                        <p:strVal val="visible"/>
                                      </p:to>
                                    </p:set>
                                    <p:anim calcmode="lin" valueType="num">
                                      <p:cBhvr>
                                        <p:cTn id="154" dur="1000" fill="hold"/>
                                        <p:tgtEl>
                                          <p:spTgt spid="24"/>
                                        </p:tgtEl>
                                        <p:attrNameLst>
                                          <p:attrName>ppt_w</p:attrName>
                                        </p:attrNameLst>
                                      </p:cBhvr>
                                      <p:tavLst>
                                        <p:tav tm="0">
                                          <p:val>
                                            <p:strVal val="#ppt_w+.3"/>
                                          </p:val>
                                        </p:tav>
                                        <p:tav tm="100000">
                                          <p:val>
                                            <p:strVal val="#ppt_w"/>
                                          </p:val>
                                        </p:tav>
                                      </p:tavLst>
                                    </p:anim>
                                    <p:anim calcmode="lin" valueType="num">
                                      <p:cBhvr>
                                        <p:cTn id="155" dur="1000" fill="hold"/>
                                        <p:tgtEl>
                                          <p:spTgt spid="24"/>
                                        </p:tgtEl>
                                        <p:attrNameLst>
                                          <p:attrName>ppt_h</p:attrName>
                                        </p:attrNameLst>
                                      </p:cBhvr>
                                      <p:tavLst>
                                        <p:tav tm="0">
                                          <p:val>
                                            <p:strVal val="#ppt_h"/>
                                          </p:val>
                                        </p:tav>
                                        <p:tav tm="100000">
                                          <p:val>
                                            <p:strVal val="#ppt_h"/>
                                          </p:val>
                                        </p:tav>
                                      </p:tavLst>
                                    </p:anim>
                                    <p:animEffect transition="in" filter="fade">
                                      <p:cBhvr>
                                        <p:cTn id="156" dur="1000"/>
                                        <p:tgtEl>
                                          <p:spTgt spid="24"/>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50" presetClass="entr" presetSubtype="0" decel="100000" fill="hold" grpId="0" nodeType="clickEffect">
                                  <p:stCondLst>
                                    <p:cond delay="0"/>
                                  </p:stCondLst>
                                  <p:childTnLst>
                                    <p:set>
                                      <p:cBhvr>
                                        <p:cTn id="160" dur="1" fill="hold">
                                          <p:stCondLst>
                                            <p:cond delay="0"/>
                                          </p:stCondLst>
                                        </p:cTn>
                                        <p:tgtEl>
                                          <p:spTgt spid="25"/>
                                        </p:tgtEl>
                                        <p:attrNameLst>
                                          <p:attrName>style.visibility</p:attrName>
                                        </p:attrNameLst>
                                      </p:cBhvr>
                                      <p:to>
                                        <p:strVal val="visible"/>
                                      </p:to>
                                    </p:set>
                                    <p:anim calcmode="lin" valueType="num">
                                      <p:cBhvr>
                                        <p:cTn id="161" dur="1000" fill="hold"/>
                                        <p:tgtEl>
                                          <p:spTgt spid="25"/>
                                        </p:tgtEl>
                                        <p:attrNameLst>
                                          <p:attrName>ppt_w</p:attrName>
                                        </p:attrNameLst>
                                      </p:cBhvr>
                                      <p:tavLst>
                                        <p:tav tm="0">
                                          <p:val>
                                            <p:strVal val="#ppt_w+.3"/>
                                          </p:val>
                                        </p:tav>
                                        <p:tav tm="100000">
                                          <p:val>
                                            <p:strVal val="#ppt_w"/>
                                          </p:val>
                                        </p:tav>
                                      </p:tavLst>
                                    </p:anim>
                                    <p:anim calcmode="lin" valueType="num">
                                      <p:cBhvr>
                                        <p:cTn id="162" dur="1000" fill="hold"/>
                                        <p:tgtEl>
                                          <p:spTgt spid="25"/>
                                        </p:tgtEl>
                                        <p:attrNameLst>
                                          <p:attrName>ppt_h</p:attrName>
                                        </p:attrNameLst>
                                      </p:cBhvr>
                                      <p:tavLst>
                                        <p:tav tm="0">
                                          <p:val>
                                            <p:strVal val="#ppt_h"/>
                                          </p:val>
                                        </p:tav>
                                        <p:tav tm="100000">
                                          <p:val>
                                            <p:strVal val="#ppt_h"/>
                                          </p:val>
                                        </p:tav>
                                      </p:tavLst>
                                    </p:anim>
                                    <p:animEffect transition="in" filter="fade">
                                      <p:cBhvr>
                                        <p:cTn id="163" dur="1000"/>
                                        <p:tgtEl>
                                          <p:spTgt spid="2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ntr" presetSubtype="0" decel="100000" fill="hold" grpId="0" nodeType="click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1000" fill="hold"/>
                                        <p:tgtEl>
                                          <p:spTgt spid="26"/>
                                        </p:tgtEl>
                                        <p:attrNameLst>
                                          <p:attrName>ppt_w</p:attrName>
                                        </p:attrNameLst>
                                      </p:cBhvr>
                                      <p:tavLst>
                                        <p:tav tm="0">
                                          <p:val>
                                            <p:strVal val="#ppt_w+.3"/>
                                          </p:val>
                                        </p:tav>
                                        <p:tav tm="100000">
                                          <p:val>
                                            <p:strVal val="#ppt_w"/>
                                          </p:val>
                                        </p:tav>
                                      </p:tavLst>
                                    </p:anim>
                                    <p:anim calcmode="lin" valueType="num">
                                      <p:cBhvr>
                                        <p:cTn id="169" dur="1000" fill="hold"/>
                                        <p:tgtEl>
                                          <p:spTgt spid="26"/>
                                        </p:tgtEl>
                                        <p:attrNameLst>
                                          <p:attrName>ppt_h</p:attrName>
                                        </p:attrNameLst>
                                      </p:cBhvr>
                                      <p:tavLst>
                                        <p:tav tm="0">
                                          <p:val>
                                            <p:strVal val="#ppt_h"/>
                                          </p:val>
                                        </p:tav>
                                        <p:tav tm="100000">
                                          <p:val>
                                            <p:strVal val="#ppt_h"/>
                                          </p:val>
                                        </p:tav>
                                      </p:tavLst>
                                    </p:anim>
                                    <p:animEffect transition="in" filter="fade">
                                      <p:cBhvr>
                                        <p:cTn id="170" dur="1000"/>
                                        <p:tgtEl>
                                          <p:spTgt spid="26"/>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50" presetClass="entr" presetSubtype="0" decel="100000" fill="hold" grpId="0" nodeType="clickEffect">
                                  <p:stCondLst>
                                    <p:cond delay="0"/>
                                  </p:stCondLst>
                                  <p:childTnLst>
                                    <p:set>
                                      <p:cBhvr>
                                        <p:cTn id="174" dur="1" fill="hold">
                                          <p:stCondLst>
                                            <p:cond delay="0"/>
                                          </p:stCondLst>
                                        </p:cTn>
                                        <p:tgtEl>
                                          <p:spTgt spid="27"/>
                                        </p:tgtEl>
                                        <p:attrNameLst>
                                          <p:attrName>style.visibility</p:attrName>
                                        </p:attrNameLst>
                                      </p:cBhvr>
                                      <p:to>
                                        <p:strVal val="visible"/>
                                      </p:to>
                                    </p:set>
                                    <p:anim calcmode="lin" valueType="num">
                                      <p:cBhvr>
                                        <p:cTn id="175" dur="1000" fill="hold"/>
                                        <p:tgtEl>
                                          <p:spTgt spid="27"/>
                                        </p:tgtEl>
                                        <p:attrNameLst>
                                          <p:attrName>ppt_w</p:attrName>
                                        </p:attrNameLst>
                                      </p:cBhvr>
                                      <p:tavLst>
                                        <p:tav tm="0">
                                          <p:val>
                                            <p:strVal val="#ppt_w+.3"/>
                                          </p:val>
                                        </p:tav>
                                        <p:tav tm="100000">
                                          <p:val>
                                            <p:strVal val="#ppt_w"/>
                                          </p:val>
                                        </p:tav>
                                      </p:tavLst>
                                    </p:anim>
                                    <p:anim calcmode="lin" valueType="num">
                                      <p:cBhvr>
                                        <p:cTn id="176" dur="1000" fill="hold"/>
                                        <p:tgtEl>
                                          <p:spTgt spid="27"/>
                                        </p:tgtEl>
                                        <p:attrNameLst>
                                          <p:attrName>ppt_h</p:attrName>
                                        </p:attrNameLst>
                                      </p:cBhvr>
                                      <p:tavLst>
                                        <p:tav tm="0">
                                          <p:val>
                                            <p:strVal val="#ppt_h"/>
                                          </p:val>
                                        </p:tav>
                                        <p:tav tm="100000">
                                          <p:val>
                                            <p:strVal val="#ppt_h"/>
                                          </p:val>
                                        </p:tav>
                                      </p:tavLst>
                                    </p:anim>
                                    <p:animEffect transition="in" filter="fade">
                                      <p:cBhvr>
                                        <p:cTn id="177" dur="1000"/>
                                        <p:tgtEl>
                                          <p:spTgt spid="27"/>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50" presetClass="entr" presetSubtype="0" decel="100000" fill="hold" grpId="0" nodeType="clickEffect">
                                  <p:stCondLst>
                                    <p:cond delay="0"/>
                                  </p:stCondLst>
                                  <p:childTnLst>
                                    <p:set>
                                      <p:cBhvr>
                                        <p:cTn id="181" dur="1" fill="hold">
                                          <p:stCondLst>
                                            <p:cond delay="0"/>
                                          </p:stCondLst>
                                        </p:cTn>
                                        <p:tgtEl>
                                          <p:spTgt spid="28"/>
                                        </p:tgtEl>
                                        <p:attrNameLst>
                                          <p:attrName>style.visibility</p:attrName>
                                        </p:attrNameLst>
                                      </p:cBhvr>
                                      <p:to>
                                        <p:strVal val="visible"/>
                                      </p:to>
                                    </p:set>
                                    <p:anim calcmode="lin" valueType="num">
                                      <p:cBhvr>
                                        <p:cTn id="182" dur="1000" fill="hold"/>
                                        <p:tgtEl>
                                          <p:spTgt spid="28"/>
                                        </p:tgtEl>
                                        <p:attrNameLst>
                                          <p:attrName>ppt_w</p:attrName>
                                        </p:attrNameLst>
                                      </p:cBhvr>
                                      <p:tavLst>
                                        <p:tav tm="0">
                                          <p:val>
                                            <p:strVal val="#ppt_w+.3"/>
                                          </p:val>
                                        </p:tav>
                                        <p:tav tm="100000">
                                          <p:val>
                                            <p:strVal val="#ppt_w"/>
                                          </p:val>
                                        </p:tav>
                                      </p:tavLst>
                                    </p:anim>
                                    <p:anim calcmode="lin" valueType="num">
                                      <p:cBhvr>
                                        <p:cTn id="183" dur="1000" fill="hold"/>
                                        <p:tgtEl>
                                          <p:spTgt spid="28"/>
                                        </p:tgtEl>
                                        <p:attrNameLst>
                                          <p:attrName>ppt_h</p:attrName>
                                        </p:attrNameLst>
                                      </p:cBhvr>
                                      <p:tavLst>
                                        <p:tav tm="0">
                                          <p:val>
                                            <p:strVal val="#ppt_h"/>
                                          </p:val>
                                        </p:tav>
                                        <p:tav tm="100000">
                                          <p:val>
                                            <p:strVal val="#ppt_h"/>
                                          </p:val>
                                        </p:tav>
                                      </p:tavLst>
                                    </p:anim>
                                    <p:animEffect transition="in" filter="fade">
                                      <p:cBhvr>
                                        <p:cTn id="184" dur="1000"/>
                                        <p:tgtEl>
                                          <p:spTgt spid="28"/>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50" presetClass="entr" presetSubtype="0" decel="100000" fill="hold" grpId="0" nodeType="clickEffect">
                                  <p:stCondLst>
                                    <p:cond delay="0"/>
                                  </p:stCondLst>
                                  <p:childTnLst>
                                    <p:set>
                                      <p:cBhvr>
                                        <p:cTn id="188" dur="1" fill="hold">
                                          <p:stCondLst>
                                            <p:cond delay="0"/>
                                          </p:stCondLst>
                                        </p:cTn>
                                        <p:tgtEl>
                                          <p:spTgt spid="29"/>
                                        </p:tgtEl>
                                        <p:attrNameLst>
                                          <p:attrName>style.visibility</p:attrName>
                                        </p:attrNameLst>
                                      </p:cBhvr>
                                      <p:to>
                                        <p:strVal val="visible"/>
                                      </p:to>
                                    </p:set>
                                    <p:anim calcmode="lin" valueType="num">
                                      <p:cBhvr>
                                        <p:cTn id="189" dur="1000" fill="hold"/>
                                        <p:tgtEl>
                                          <p:spTgt spid="29"/>
                                        </p:tgtEl>
                                        <p:attrNameLst>
                                          <p:attrName>ppt_w</p:attrName>
                                        </p:attrNameLst>
                                      </p:cBhvr>
                                      <p:tavLst>
                                        <p:tav tm="0">
                                          <p:val>
                                            <p:strVal val="#ppt_w+.3"/>
                                          </p:val>
                                        </p:tav>
                                        <p:tav tm="100000">
                                          <p:val>
                                            <p:strVal val="#ppt_w"/>
                                          </p:val>
                                        </p:tav>
                                      </p:tavLst>
                                    </p:anim>
                                    <p:anim calcmode="lin" valueType="num">
                                      <p:cBhvr>
                                        <p:cTn id="190" dur="1000" fill="hold"/>
                                        <p:tgtEl>
                                          <p:spTgt spid="29"/>
                                        </p:tgtEl>
                                        <p:attrNameLst>
                                          <p:attrName>ppt_h</p:attrName>
                                        </p:attrNameLst>
                                      </p:cBhvr>
                                      <p:tavLst>
                                        <p:tav tm="0">
                                          <p:val>
                                            <p:strVal val="#ppt_h"/>
                                          </p:val>
                                        </p:tav>
                                        <p:tav tm="100000">
                                          <p:val>
                                            <p:strVal val="#ppt_h"/>
                                          </p:val>
                                        </p:tav>
                                      </p:tavLst>
                                    </p:anim>
                                    <p:animEffect transition="in" filter="fade">
                                      <p:cBhvr>
                                        <p:cTn id="191" dur="1000"/>
                                        <p:tgtEl>
                                          <p:spTgt spid="29"/>
                                        </p:tgtEl>
                                      </p:cBhvr>
                                    </p:animEffec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50" presetClass="entr" presetSubtype="0" decel="100000" fill="hold" grpId="0" nodeType="clickEffect">
                                  <p:stCondLst>
                                    <p:cond delay="0"/>
                                  </p:stCondLst>
                                  <p:childTnLst>
                                    <p:set>
                                      <p:cBhvr>
                                        <p:cTn id="195" dur="1" fill="hold">
                                          <p:stCondLst>
                                            <p:cond delay="0"/>
                                          </p:stCondLst>
                                        </p:cTn>
                                        <p:tgtEl>
                                          <p:spTgt spid="30"/>
                                        </p:tgtEl>
                                        <p:attrNameLst>
                                          <p:attrName>style.visibility</p:attrName>
                                        </p:attrNameLst>
                                      </p:cBhvr>
                                      <p:to>
                                        <p:strVal val="visible"/>
                                      </p:to>
                                    </p:set>
                                    <p:anim calcmode="lin" valueType="num">
                                      <p:cBhvr>
                                        <p:cTn id="196" dur="1000" fill="hold"/>
                                        <p:tgtEl>
                                          <p:spTgt spid="30"/>
                                        </p:tgtEl>
                                        <p:attrNameLst>
                                          <p:attrName>ppt_w</p:attrName>
                                        </p:attrNameLst>
                                      </p:cBhvr>
                                      <p:tavLst>
                                        <p:tav tm="0">
                                          <p:val>
                                            <p:strVal val="#ppt_w+.3"/>
                                          </p:val>
                                        </p:tav>
                                        <p:tav tm="100000">
                                          <p:val>
                                            <p:strVal val="#ppt_w"/>
                                          </p:val>
                                        </p:tav>
                                      </p:tavLst>
                                    </p:anim>
                                    <p:anim calcmode="lin" valueType="num">
                                      <p:cBhvr>
                                        <p:cTn id="197" dur="1000" fill="hold"/>
                                        <p:tgtEl>
                                          <p:spTgt spid="30"/>
                                        </p:tgtEl>
                                        <p:attrNameLst>
                                          <p:attrName>ppt_h</p:attrName>
                                        </p:attrNameLst>
                                      </p:cBhvr>
                                      <p:tavLst>
                                        <p:tav tm="0">
                                          <p:val>
                                            <p:strVal val="#ppt_h"/>
                                          </p:val>
                                        </p:tav>
                                        <p:tav tm="100000">
                                          <p:val>
                                            <p:strVal val="#ppt_h"/>
                                          </p:val>
                                        </p:tav>
                                      </p:tavLst>
                                    </p:anim>
                                    <p:animEffect transition="in" filter="fade">
                                      <p:cBhvr>
                                        <p:cTn id="198" dur="1000"/>
                                        <p:tgtEl>
                                          <p:spTgt spid="30"/>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50" presetClass="entr" presetSubtype="0" decel="100000" fill="hold" grpId="0" nodeType="clickEffect">
                                  <p:stCondLst>
                                    <p:cond delay="0"/>
                                  </p:stCondLst>
                                  <p:childTnLst>
                                    <p:set>
                                      <p:cBhvr>
                                        <p:cTn id="202" dur="1" fill="hold">
                                          <p:stCondLst>
                                            <p:cond delay="0"/>
                                          </p:stCondLst>
                                        </p:cTn>
                                        <p:tgtEl>
                                          <p:spTgt spid="31"/>
                                        </p:tgtEl>
                                        <p:attrNameLst>
                                          <p:attrName>style.visibility</p:attrName>
                                        </p:attrNameLst>
                                      </p:cBhvr>
                                      <p:to>
                                        <p:strVal val="visible"/>
                                      </p:to>
                                    </p:set>
                                    <p:anim calcmode="lin" valueType="num">
                                      <p:cBhvr>
                                        <p:cTn id="203" dur="1000" fill="hold"/>
                                        <p:tgtEl>
                                          <p:spTgt spid="31"/>
                                        </p:tgtEl>
                                        <p:attrNameLst>
                                          <p:attrName>ppt_w</p:attrName>
                                        </p:attrNameLst>
                                      </p:cBhvr>
                                      <p:tavLst>
                                        <p:tav tm="0">
                                          <p:val>
                                            <p:strVal val="#ppt_w+.3"/>
                                          </p:val>
                                        </p:tav>
                                        <p:tav tm="100000">
                                          <p:val>
                                            <p:strVal val="#ppt_w"/>
                                          </p:val>
                                        </p:tav>
                                      </p:tavLst>
                                    </p:anim>
                                    <p:anim calcmode="lin" valueType="num">
                                      <p:cBhvr>
                                        <p:cTn id="204" dur="1000" fill="hold"/>
                                        <p:tgtEl>
                                          <p:spTgt spid="31"/>
                                        </p:tgtEl>
                                        <p:attrNameLst>
                                          <p:attrName>ppt_h</p:attrName>
                                        </p:attrNameLst>
                                      </p:cBhvr>
                                      <p:tavLst>
                                        <p:tav tm="0">
                                          <p:val>
                                            <p:strVal val="#ppt_h"/>
                                          </p:val>
                                        </p:tav>
                                        <p:tav tm="100000">
                                          <p:val>
                                            <p:strVal val="#ppt_h"/>
                                          </p:val>
                                        </p:tav>
                                      </p:tavLst>
                                    </p:anim>
                                    <p:animEffect transition="in" filter="fade">
                                      <p:cBhvr>
                                        <p:cTn id="205" dur="1000"/>
                                        <p:tgtEl>
                                          <p:spTgt spid="31"/>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50" presetClass="entr" presetSubtype="0" decel="100000" fill="hold" grpId="0" nodeType="clickEffect">
                                  <p:stCondLst>
                                    <p:cond delay="0"/>
                                  </p:stCondLst>
                                  <p:childTnLst>
                                    <p:set>
                                      <p:cBhvr>
                                        <p:cTn id="209" dur="1" fill="hold">
                                          <p:stCondLst>
                                            <p:cond delay="0"/>
                                          </p:stCondLst>
                                        </p:cTn>
                                        <p:tgtEl>
                                          <p:spTgt spid="32"/>
                                        </p:tgtEl>
                                        <p:attrNameLst>
                                          <p:attrName>style.visibility</p:attrName>
                                        </p:attrNameLst>
                                      </p:cBhvr>
                                      <p:to>
                                        <p:strVal val="visible"/>
                                      </p:to>
                                    </p:set>
                                    <p:anim calcmode="lin" valueType="num">
                                      <p:cBhvr>
                                        <p:cTn id="210" dur="1000" fill="hold"/>
                                        <p:tgtEl>
                                          <p:spTgt spid="32"/>
                                        </p:tgtEl>
                                        <p:attrNameLst>
                                          <p:attrName>ppt_w</p:attrName>
                                        </p:attrNameLst>
                                      </p:cBhvr>
                                      <p:tavLst>
                                        <p:tav tm="0">
                                          <p:val>
                                            <p:strVal val="#ppt_w+.3"/>
                                          </p:val>
                                        </p:tav>
                                        <p:tav tm="100000">
                                          <p:val>
                                            <p:strVal val="#ppt_w"/>
                                          </p:val>
                                        </p:tav>
                                      </p:tavLst>
                                    </p:anim>
                                    <p:anim calcmode="lin" valueType="num">
                                      <p:cBhvr>
                                        <p:cTn id="211" dur="1000" fill="hold"/>
                                        <p:tgtEl>
                                          <p:spTgt spid="32"/>
                                        </p:tgtEl>
                                        <p:attrNameLst>
                                          <p:attrName>ppt_h</p:attrName>
                                        </p:attrNameLst>
                                      </p:cBhvr>
                                      <p:tavLst>
                                        <p:tav tm="0">
                                          <p:val>
                                            <p:strVal val="#ppt_h"/>
                                          </p:val>
                                        </p:tav>
                                        <p:tav tm="100000">
                                          <p:val>
                                            <p:strVal val="#ppt_h"/>
                                          </p:val>
                                        </p:tav>
                                      </p:tavLst>
                                    </p:anim>
                                    <p:animEffect transition="in" filter="fade">
                                      <p:cBhvr>
                                        <p:cTn id="212" dur="1000"/>
                                        <p:tgtEl>
                                          <p:spTgt spid="32"/>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50" presetClass="entr" presetSubtype="0" decel="100000" fill="hold" grpId="0" nodeType="clickEffect">
                                  <p:stCondLst>
                                    <p:cond delay="0"/>
                                  </p:stCondLst>
                                  <p:childTnLst>
                                    <p:set>
                                      <p:cBhvr>
                                        <p:cTn id="216" dur="1" fill="hold">
                                          <p:stCondLst>
                                            <p:cond delay="0"/>
                                          </p:stCondLst>
                                        </p:cTn>
                                        <p:tgtEl>
                                          <p:spTgt spid="33"/>
                                        </p:tgtEl>
                                        <p:attrNameLst>
                                          <p:attrName>style.visibility</p:attrName>
                                        </p:attrNameLst>
                                      </p:cBhvr>
                                      <p:to>
                                        <p:strVal val="visible"/>
                                      </p:to>
                                    </p:set>
                                    <p:anim calcmode="lin" valueType="num">
                                      <p:cBhvr>
                                        <p:cTn id="217" dur="1000" fill="hold"/>
                                        <p:tgtEl>
                                          <p:spTgt spid="33"/>
                                        </p:tgtEl>
                                        <p:attrNameLst>
                                          <p:attrName>ppt_w</p:attrName>
                                        </p:attrNameLst>
                                      </p:cBhvr>
                                      <p:tavLst>
                                        <p:tav tm="0">
                                          <p:val>
                                            <p:strVal val="#ppt_w+.3"/>
                                          </p:val>
                                        </p:tav>
                                        <p:tav tm="100000">
                                          <p:val>
                                            <p:strVal val="#ppt_w"/>
                                          </p:val>
                                        </p:tav>
                                      </p:tavLst>
                                    </p:anim>
                                    <p:anim calcmode="lin" valueType="num">
                                      <p:cBhvr>
                                        <p:cTn id="218" dur="1000" fill="hold"/>
                                        <p:tgtEl>
                                          <p:spTgt spid="33"/>
                                        </p:tgtEl>
                                        <p:attrNameLst>
                                          <p:attrName>ppt_h</p:attrName>
                                        </p:attrNameLst>
                                      </p:cBhvr>
                                      <p:tavLst>
                                        <p:tav tm="0">
                                          <p:val>
                                            <p:strVal val="#ppt_h"/>
                                          </p:val>
                                        </p:tav>
                                        <p:tav tm="100000">
                                          <p:val>
                                            <p:strVal val="#ppt_h"/>
                                          </p:val>
                                        </p:tav>
                                      </p:tavLst>
                                    </p:anim>
                                    <p:animEffect transition="in" filter="fade">
                                      <p:cBhvr>
                                        <p:cTn id="219" dur="1000"/>
                                        <p:tgtEl>
                                          <p:spTgt spid="33"/>
                                        </p:tgtEl>
                                      </p:cBhvr>
                                    </p:animEffec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50" presetClass="entr" presetSubtype="0" decel="100000" fill="hold" grpId="0" nodeType="clickEffect">
                                  <p:stCondLst>
                                    <p:cond delay="0"/>
                                  </p:stCondLst>
                                  <p:childTnLst>
                                    <p:set>
                                      <p:cBhvr>
                                        <p:cTn id="223" dur="1" fill="hold">
                                          <p:stCondLst>
                                            <p:cond delay="0"/>
                                          </p:stCondLst>
                                        </p:cTn>
                                        <p:tgtEl>
                                          <p:spTgt spid="34"/>
                                        </p:tgtEl>
                                        <p:attrNameLst>
                                          <p:attrName>style.visibility</p:attrName>
                                        </p:attrNameLst>
                                      </p:cBhvr>
                                      <p:to>
                                        <p:strVal val="visible"/>
                                      </p:to>
                                    </p:set>
                                    <p:anim calcmode="lin" valueType="num">
                                      <p:cBhvr>
                                        <p:cTn id="224" dur="1000" fill="hold"/>
                                        <p:tgtEl>
                                          <p:spTgt spid="34"/>
                                        </p:tgtEl>
                                        <p:attrNameLst>
                                          <p:attrName>ppt_w</p:attrName>
                                        </p:attrNameLst>
                                      </p:cBhvr>
                                      <p:tavLst>
                                        <p:tav tm="0">
                                          <p:val>
                                            <p:strVal val="#ppt_w+.3"/>
                                          </p:val>
                                        </p:tav>
                                        <p:tav tm="100000">
                                          <p:val>
                                            <p:strVal val="#ppt_w"/>
                                          </p:val>
                                        </p:tav>
                                      </p:tavLst>
                                    </p:anim>
                                    <p:anim calcmode="lin" valueType="num">
                                      <p:cBhvr>
                                        <p:cTn id="225" dur="1000" fill="hold"/>
                                        <p:tgtEl>
                                          <p:spTgt spid="34"/>
                                        </p:tgtEl>
                                        <p:attrNameLst>
                                          <p:attrName>ppt_h</p:attrName>
                                        </p:attrNameLst>
                                      </p:cBhvr>
                                      <p:tavLst>
                                        <p:tav tm="0">
                                          <p:val>
                                            <p:strVal val="#ppt_h"/>
                                          </p:val>
                                        </p:tav>
                                        <p:tav tm="100000">
                                          <p:val>
                                            <p:strVal val="#ppt_h"/>
                                          </p:val>
                                        </p:tav>
                                      </p:tavLst>
                                    </p:anim>
                                    <p:animEffect transition="in" filter="fade">
                                      <p:cBhvr>
                                        <p:cTn id="226" dur="1000"/>
                                        <p:tgtEl>
                                          <p:spTgt spid="34"/>
                                        </p:tgtEl>
                                      </p:cBhvr>
                                    </p:animEffec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50" presetClass="entr" presetSubtype="0" decel="100000" fill="hold" grpId="0" nodeType="clickEffect">
                                  <p:stCondLst>
                                    <p:cond delay="0"/>
                                  </p:stCondLst>
                                  <p:childTnLst>
                                    <p:set>
                                      <p:cBhvr>
                                        <p:cTn id="230" dur="1" fill="hold">
                                          <p:stCondLst>
                                            <p:cond delay="0"/>
                                          </p:stCondLst>
                                        </p:cTn>
                                        <p:tgtEl>
                                          <p:spTgt spid="35"/>
                                        </p:tgtEl>
                                        <p:attrNameLst>
                                          <p:attrName>style.visibility</p:attrName>
                                        </p:attrNameLst>
                                      </p:cBhvr>
                                      <p:to>
                                        <p:strVal val="visible"/>
                                      </p:to>
                                    </p:set>
                                    <p:anim calcmode="lin" valueType="num">
                                      <p:cBhvr>
                                        <p:cTn id="231" dur="1000" fill="hold"/>
                                        <p:tgtEl>
                                          <p:spTgt spid="35"/>
                                        </p:tgtEl>
                                        <p:attrNameLst>
                                          <p:attrName>ppt_w</p:attrName>
                                        </p:attrNameLst>
                                      </p:cBhvr>
                                      <p:tavLst>
                                        <p:tav tm="0">
                                          <p:val>
                                            <p:strVal val="#ppt_w+.3"/>
                                          </p:val>
                                        </p:tav>
                                        <p:tav tm="100000">
                                          <p:val>
                                            <p:strVal val="#ppt_w"/>
                                          </p:val>
                                        </p:tav>
                                      </p:tavLst>
                                    </p:anim>
                                    <p:anim calcmode="lin" valueType="num">
                                      <p:cBhvr>
                                        <p:cTn id="232" dur="1000" fill="hold"/>
                                        <p:tgtEl>
                                          <p:spTgt spid="35"/>
                                        </p:tgtEl>
                                        <p:attrNameLst>
                                          <p:attrName>ppt_h</p:attrName>
                                        </p:attrNameLst>
                                      </p:cBhvr>
                                      <p:tavLst>
                                        <p:tav tm="0">
                                          <p:val>
                                            <p:strVal val="#ppt_h"/>
                                          </p:val>
                                        </p:tav>
                                        <p:tav tm="100000">
                                          <p:val>
                                            <p:strVal val="#ppt_h"/>
                                          </p:val>
                                        </p:tav>
                                      </p:tavLst>
                                    </p:anim>
                                    <p:animEffect transition="in" filter="fade">
                                      <p:cBhvr>
                                        <p:cTn id="233" dur="1000"/>
                                        <p:tgtEl>
                                          <p:spTgt spid="35"/>
                                        </p:tgtEl>
                                      </p:cBhvr>
                                    </p:animEffec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50" presetClass="entr" presetSubtype="0" decel="100000" fill="hold" grpId="0" nodeType="clickEffect">
                                  <p:stCondLst>
                                    <p:cond delay="0"/>
                                  </p:stCondLst>
                                  <p:childTnLst>
                                    <p:set>
                                      <p:cBhvr>
                                        <p:cTn id="237" dur="1" fill="hold">
                                          <p:stCondLst>
                                            <p:cond delay="0"/>
                                          </p:stCondLst>
                                        </p:cTn>
                                        <p:tgtEl>
                                          <p:spTgt spid="36"/>
                                        </p:tgtEl>
                                        <p:attrNameLst>
                                          <p:attrName>style.visibility</p:attrName>
                                        </p:attrNameLst>
                                      </p:cBhvr>
                                      <p:to>
                                        <p:strVal val="visible"/>
                                      </p:to>
                                    </p:set>
                                    <p:anim calcmode="lin" valueType="num">
                                      <p:cBhvr>
                                        <p:cTn id="238" dur="1000" fill="hold"/>
                                        <p:tgtEl>
                                          <p:spTgt spid="36"/>
                                        </p:tgtEl>
                                        <p:attrNameLst>
                                          <p:attrName>ppt_w</p:attrName>
                                        </p:attrNameLst>
                                      </p:cBhvr>
                                      <p:tavLst>
                                        <p:tav tm="0">
                                          <p:val>
                                            <p:strVal val="#ppt_w+.3"/>
                                          </p:val>
                                        </p:tav>
                                        <p:tav tm="100000">
                                          <p:val>
                                            <p:strVal val="#ppt_w"/>
                                          </p:val>
                                        </p:tav>
                                      </p:tavLst>
                                    </p:anim>
                                    <p:anim calcmode="lin" valueType="num">
                                      <p:cBhvr>
                                        <p:cTn id="239" dur="1000" fill="hold"/>
                                        <p:tgtEl>
                                          <p:spTgt spid="36"/>
                                        </p:tgtEl>
                                        <p:attrNameLst>
                                          <p:attrName>ppt_h</p:attrName>
                                        </p:attrNameLst>
                                      </p:cBhvr>
                                      <p:tavLst>
                                        <p:tav tm="0">
                                          <p:val>
                                            <p:strVal val="#ppt_h"/>
                                          </p:val>
                                        </p:tav>
                                        <p:tav tm="100000">
                                          <p:val>
                                            <p:strVal val="#ppt_h"/>
                                          </p:val>
                                        </p:tav>
                                      </p:tavLst>
                                    </p:anim>
                                    <p:animEffect transition="in" filter="fade">
                                      <p:cBhvr>
                                        <p:cTn id="240" dur="1000"/>
                                        <p:tgtEl>
                                          <p:spTgt spid="36"/>
                                        </p:tgtEl>
                                      </p:cBhvr>
                                    </p:animEffec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50" presetClass="entr" presetSubtype="0" decel="100000" fill="hold" grpId="0" nodeType="clickEffect">
                                  <p:stCondLst>
                                    <p:cond delay="0"/>
                                  </p:stCondLst>
                                  <p:childTnLst>
                                    <p:set>
                                      <p:cBhvr>
                                        <p:cTn id="244" dur="1" fill="hold">
                                          <p:stCondLst>
                                            <p:cond delay="0"/>
                                          </p:stCondLst>
                                        </p:cTn>
                                        <p:tgtEl>
                                          <p:spTgt spid="37"/>
                                        </p:tgtEl>
                                        <p:attrNameLst>
                                          <p:attrName>style.visibility</p:attrName>
                                        </p:attrNameLst>
                                      </p:cBhvr>
                                      <p:to>
                                        <p:strVal val="visible"/>
                                      </p:to>
                                    </p:set>
                                    <p:anim calcmode="lin" valueType="num">
                                      <p:cBhvr>
                                        <p:cTn id="245" dur="1000" fill="hold"/>
                                        <p:tgtEl>
                                          <p:spTgt spid="37"/>
                                        </p:tgtEl>
                                        <p:attrNameLst>
                                          <p:attrName>ppt_w</p:attrName>
                                        </p:attrNameLst>
                                      </p:cBhvr>
                                      <p:tavLst>
                                        <p:tav tm="0">
                                          <p:val>
                                            <p:strVal val="#ppt_w+.3"/>
                                          </p:val>
                                        </p:tav>
                                        <p:tav tm="100000">
                                          <p:val>
                                            <p:strVal val="#ppt_w"/>
                                          </p:val>
                                        </p:tav>
                                      </p:tavLst>
                                    </p:anim>
                                    <p:anim calcmode="lin" valueType="num">
                                      <p:cBhvr>
                                        <p:cTn id="246" dur="1000" fill="hold"/>
                                        <p:tgtEl>
                                          <p:spTgt spid="37"/>
                                        </p:tgtEl>
                                        <p:attrNameLst>
                                          <p:attrName>ppt_h</p:attrName>
                                        </p:attrNameLst>
                                      </p:cBhvr>
                                      <p:tavLst>
                                        <p:tav tm="0">
                                          <p:val>
                                            <p:strVal val="#ppt_h"/>
                                          </p:val>
                                        </p:tav>
                                        <p:tav tm="100000">
                                          <p:val>
                                            <p:strVal val="#ppt_h"/>
                                          </p:val>
                                        </p:tav>
                                      </p:tavLst>
                                    </p:anim>
                                    <p:animEffect transition="in" filter="fade">
                                      <p:cBhvr>
                                        <p:cTn id="247" dur="1000"/>
                                        <p:tgtEl>
                                          <p:spTgt spid="37"/>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50" presetClass="entr" presetSubtype="0" decel="100000" fill="hold" grpId="0" nodeType="clickEffect">
                                  <p:stCondLst>
                                    <p:cond delay="0"/>
                                  </p:stCondLst>
                                  <p:childTnLst>
                                    <p:set>
                                      <p:cBhvr>
                                        <p:cTn id="251" dur="1" fill="hold">
                                          <p:stCondLst>
                                            <p:cond delay="0"/>
                                          </p:stCondLst>
                                        </p:cTn>
                                        <p:tgtEl>
                                          <p:spTgt spid="38"/>
                                        </p:tgtEl>
                                        <p:attrNameLst>
                                          <p:attrName>style.visibility</p:attrName>
                                        </p:attrNameLst>
                                      </p:cBhvr>
                                      <p:to>
                                        <p:strVal val="visible"/>
                                      </p:to>
                                    </p:set>
                                    <p:anim calcmode="lin" valueType="num">
                                      <p:cBhvr>
                                        <p:cTn id="252" dur="1000" fill="hold"/>
                                        <p:tgtEl>
                                          <p:spTgt spid="38"/>
                                        </p:tgtEl>
                                        <p:attrNameLst>
                                          <p:attrName>ppt_w</p:attrName>
                                        </p:attrNameLst>
                                      </p:cBhvr>
                                      <p:tavLst>
                                        <p:tav tm="0">
                                          <p:val>
                                            <p:strVal val="#ppt_w+.3"/>
                                          </p:val>
                                        </p:tav>
                                        <p:tav tm="100000">
                                          <p:val>
                                            <p:strVal val="#ppt_w"/>
                                          </p:val>
                                        </p:tav>
                                      </p:tavLst>
                                    </p:anim>
                                    <p:anim calcmode="lin" valueType="num">
                                      <p:cBhvr>
                                        <p:cTn id="253" dur="1000" fill="hold"/>
                                        <p:tgtEl>
                                          <p:spTgt spid="38"/>
                                        </p:tgtEl>
                                        <p:attrNameLst>
                                          <p:attrName>ppt_h</p:attrName>
                                        </p:attrNameLst>
                                      </p:cBhvr>
                                      <p:tavLst>
                                        <p:tav tm="0">
                                          <p:val>
                                            <p:strVal val="#ppt_h"/>
                                          </p:val>
                                        </p:tav>
                                        <p:tav tm="100000">
                                          <p:val>
                                            <p:strVal val="#ppt_h"/>
                                          </p:val>
                                        </p:tav>
                                      </p:tavLst>
                                    </p:anim>
                                    <p:animEffect transition="in" filter="fade">
                                      <p:cBhvr>
                                        <p:cTn id="25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874</Words>
  <Application>Microsoft Office PowerPoint</Application>
  <PresentationFormat>On-screen Show (4:3)</PresentationFormat>
  <Paragraphs>161</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36</cp:revision>
  <dcterms:created xsi:type="dcterms:W3CDTF">2011-05-28T11:08:04Z</dcterms:created>
  <dcterms:modified xsi:type="dcterms:W3CDTF">2011-09-03T04:12:19Z</dcterms:modified>
</cp:coreProperties>
</file>