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8" r:id="rId3"/>
    <p:sldId id="260" r:id="rId4"/>
    <p:sldId id="261" r:id="rId5"/>
    <p:sldId id="257"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55" autoAdjust="0"/>
    <p:restoredTop sz="80865" autoAdjust="0"/>
  </p:normalViewPr>
  <p:slideViewPr>
    <p:cSldViewPr>
      <p:cViewPr varScale="1">
        <p:scale>
          <a:sx n="60" d="100"/>
          <a:sy n="60" d="100"/>
        </p:scale>
        <p:origin x="-67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04B5D6-4359-4D05-A49F-2E4252CD1ADB}" type="datetimeFigureOut">
              <a:rPr lang="en-GB" smtClean="0"/>
              <a:t>03/09/2011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FE61C1-E181-4EEC-8F96-ACFA71BE4869}" type="slidenum">
              <a:rPr lang="en-GB" smtClean="0"/>
              <a:t>‹#›</a:t>
            </a:fld>
            <a:endParaRPr lang="en-GB"/>
          </a:p>
        </p:txBody>
      </p:sp>
    </p:spTree>
    <p:extLst>
      <p:ext uri="{BB962C8B-B14F-4D97-AF65-F5344CB8AC3E}">
        <p14:creationId xmlns:p14="http://schemas.microsoft.com/office/powerpoint/2010/main" val="448338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support is probably still necessary for middle</a:t>
            </a:r>
            <a:r>
              <a:rPr lang="en-GB" baseline="0" dirty="0" smtClean="0"/>
              <a:t> – lower ability students.  But they should be using their vocabulary booklets to use interesting adjectives and give reasons.</a:t>
            </a:r>
            <a:br>
              <a:rPr lang="en-GB" baseline="0" dirty="0" smtClean="0"/>
            </a:br>
            <a:r>
              <a:rPr lang="en-GB" baseline="0" dirty="0" smtClean="0"/>
              <a:t/>
            </a:r>
            <a:br>
              <a:rPr lang="en-GB" baseline="0" dirty="0" smtClean="0"/>
            </a:br>
            <a:r>
              <a:rPr lang="en-GB" baseline="0" dirty="0" smtClean="0"/>
              <a:t>Students should do a speaking line practising these questions.  Those asking the questions can face the board this time around and they can prompt those answering if necessary.  No books though!</a:t>
            </a:r>
            <a:endParaRPr lang="en-GB" dirty="0"/>
          </a:p>
        </p:txBody>
      </p:sp>
      <p:sp>
        <p:nvSpPr>
          <p:cNvPr id="4" name="Slide Number Placeholder 3"/>
          <p:cNvSpPr>
            <a:spLocks noGrp="1"/>
          </p:cNvSpPr>
          <p:nvPr>
            <p:ph type="sldNum" sz="quarter" idx="10"/>
          </p:nvPr>
        </p:nvSpPr>
        <p:spPr/>
        <p:txBody>
          <a:bodyPr/>
          <a:lstStyle/>
          <a:p>
            <a:fld id="{37FE61C1-E181-4EEC-8F96-ACFA71BE4869}" type="slidenum">
              <a:rPr lang="en-GB" smtClean="0"/>
              <a:t>2</a:t>
            </a:fld>
            <a:endParaRPr lang="en-GB"/>
          </a:p>
        </p:txBody>
      </p:sp>
    </p:spTree>
    <p:extLst>
      <p:ext uri="{BB962C8B-B14F-4D97-AF65-F5344CB8AC3E}">
        <p14:creationId xmlns:p14="http://schemas.microsoft.com/office/powerpoint/2010/main" val="1985871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7"/>
          <p:cNvSpPr>
            <a:spLocks noGrp="1" noChangeArrowheads="1"/>
          </p:cNvSpPr>
          <p:nvPr>
            <p:ph type="sldNum" sz="quarter" idx="5"/>
          </p:nvPr>
        </p:nvSpPr>
        <p:spPr>
          <a:ln/>
        </p:spPr>
        <p:txBody>
          <a:bodyPr/>
          <a:lstStyle/>
          <a:p>
            <a:fld id="{E2F6CEAE-E1D9-4A13-A2D7-802FC54D6A14}" type="slidenum">
              <a:rPr lang="en-GB"/>
              <a:pPr/>
              <a:t>3</a:t>
            </a:fld>
            <a:endParaRPr lang="en-GB"/>
          </a:p>
        </p:txBody>
      </p:sp>
      <p:sp>
        <p:nvSpPr>
          <p:cNvPr id="7" name="Rectangle 7"/>
          <p:cNvSpPr txBox="1">
            <a:spLocks noGrp="1" noChangeArrowheads="1"/>
          </p:cNvSpPr>
          <p:nvPr/>
        </p:nvSpPr>
        <p:spPr>
          <a:xfrm>
            <a:off x="3884613" y="8685213"/>
            <a:ext cx="2971800" cy="457200"/>
          </a:xfrm>
          <a:prstGeom prst="rect">
            <a:avLst/>
          </a:prstGeom>
          <a:noFill/>
        </p:spPr>
        <p:txBody>
          <a:bodyPr anchor="b"/>
          <a:lstStyle/>
          <a:p>
            <a:pPr algn="r" fontAlgn="auto">
              <a:spcBef>
                <a:spcPts val="0"/>
              </a:spcBef>
              <a:spcAft>
                <a:spcPts val="0"/>
              </a:spcAft>
              <a:defRPr/>
            </a:pPr>
            <a:fld id="{4F652767-21FA-4021-868D-E9003D0B8363}" type="slidenum">
              <a:rPr lang="en-GB" sz="1200">
                <a:latin typeface="+mn-lt"/>
              </a:rPr>
              <a:pPr algn="r" fontAlgn="auto">
                <a:spcBef>
                  <a:spcPts val="0"/>
                </a:spcBef>
                <a:spcAft>
                  <a:spcPts val="0"/>
                </a:spcAft>
                <a:defRPr/>
              </a:pPr>
              <a:t>3</a:t>
            </a:fld>
            <a:endParaRPr lang="en-GB" sz="1200">
              <a:latin typeface="+mn-lt"/>
            </a:endParaRPr>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p:txBody>
          <a:bodyPr/>
          <a:lstStyle/>
          <a:p>
            <a:r>
              <a:rPr lang="en-US" dirty="0" smtClean="0"/>
              <a:t>Next speaking task – could change formation to sitting down, still with some facing board though as I think most single</a:t>
            </a:r>
            <a:r>
              <a:rPr lang="en-US" baseline="0" dirty="0" smtClean="0"/>
              <a:t> linguist groups will need support at first by asking the questions from slide 4.  They should ask them in an increasingly jumbled up order though. Those answering can refer to handout with these answers but try to give their own responses, using these as a guide only.  </a:t>
            </a:r>
            <a:endParaRPr lang="en-US" dirty="0" smtClean="0"/>
          </a:p>
          <a:p>
            <a:endParaRPr lang="en-US" dirty="0" smtClean="0"/>
          </a:p>
          <a:p>
            <a:r>
              <a:rPr lang="en-US" dirty="0" smtClean="0"/>
              <a:t>Practice forming </a:t>
            </a:r>
            <a:r>
              <a:rPr lang="en-US" dirty="0" err="1" smtClean="0"/>
              <a:t>preterite</a:t>
            </a:r>
            <a:r>
              <a:rPr lang="en-US" dirty="0" smtClean="0"/>
              <a:t> questions.  Students may find some of these tricky even</a:t>
            </a:r>
            <a:r>
              <a:rPr lang="en-US" baseline="0" dirty="0" smtClean="0"/>
              <a:t> though they have been </a:t>
            </a:r>
            <a:r>
              <a:rPr lang="en-US" baseline="0" dirty="0" err="1" smtClean="0"/>
              <a:t>practising</a:t>
            </a:r>
            <a:r>
              <a:rPr lang="en-US" baseline="0" dirty="0" smtClean="0"/>
              <a:t> lots of questions all year.  If so, take them through the other way first, using the questions on slide 3 and then return to this task later in the lesson.</a:t>
            </a:r>
            <a:br>
              <a:rPr lang="en-US" baseline="0" dirty="0" smtClean="0"/>
            </a:br>
            <a:r>
              <a:rPr lang="en-US" baseline="0" dirty="0" smtClean="0"/>
              <a:t/>
            </a:r>
            <a:br>
              <a:rPr lang="en-US" baseline="0" dirty="0" smtClean="0"/>
            </a:br>
            <a:r>
              <a:rPr lang="en-US" baseline="0" dirty="0" smtClean="0"/>
              <a:t>They should then swop around.</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 teams</a:t>
            </a:r>
            <a:r>
              <a:rPr lang="en-GB" baseline="0" dirty="0" smtClean="0"/>
              <a:t> of 4 students should be given 6 minutes planning time to come up with as many questions as they can think of that will give these answers.  They can write them down during this time.</a:t>
            </a:r>
            <a:br>
              <a:rPr lang="en-GB" baseline="0" dirty="0" smtClean="0"/>
            </a:br>
            <a:r>
              <a:rPr lang="en-GB" baseline="0" dirty="0" smtClean="0"/>
              <a:t>Working in rotation they will get a point each for their team for each question.  If they repeat the same question exactly though they forfeit the point and play moves on.</a:t>
            </a:r>
            <a:endParaRPr lang="en-GB" dirty="0"/>
          </a:p>
        </p:txBody>
      </p:sp>
      <p:sp>
        <p:nvSpPr>
          <p:cNvPr id="4" name="Slide Number Placeholder 3"/>
          <p:cNvSpPr>
            <a:spLocks noGrp="1"/>
          </p:cNvSpPr>
          <p:nvPr>
            <p:ph type="sldNum" sz="quarter" idx="10"/>
          </p:nvPr>
        </p:nvSpPr>
        <p:spPr/>
        <p:txBody>
          <a:bodyPr/>
          <a:lstStyle/>
          <a:p>
            <a:fld id="{4C6D59B3-93DC-4EAE-A119-4FAB5ABD0BEA}" type="slidenum">
              <a:rPr lang="en-GB" smtClean="0"/>
              <a:t>5</a:t>
            </a:fld>
            <a:endParaRPr lang="en-GB"/>
          </a:p>
        </p:txBody>
      </p:sp>
    </p:spTree>
    <p:extLst>
      <p:ext uri="{BB962C8B-B14F-4D97-AF65-F5344CB8AC3E}">
        <p14:creationId xmlns:p14="http://schemas.microsoft.com/office/powerpoint/2010/main" val="143278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0423960-09F1-4E11-8D1C-3A210F20DDE0}" type="datetimeFigureOut">
              <a:rPr lang="en-GB" smtClean="0"/>
              <a:t>03/09/2011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FCF231-D93F-4C2F-8DEE-975D988F4BD2}" type="slidenum">
              <a:rPr lang="en-GB" smtClean="0"/>
              <a:t>‹#›</a:t>
            </a:fld>
            <a:endParaRPr lang="en-GB"/>
          </a:p>
        </p:txBody>
      </p:sp>
    </p:spTree>
    <p:extLst>
      <p:ext uri="{BB962C8B-B14F-4D97-AF65-F5344CB8AC3E}">
        <p14:creationId xmlns:p14="http://schemas.microsoft.com/office/powerpoint/2010/main" val="2820461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423960-09F1-4E11-8D1C-3A210F20DDE0}" type="datetimeFigureOut">
              <a:rPr lang="en-GB" smtClean="0"/>
              <a:t>03/09/2011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FCF231-D93F-4C2F-8DEE-975D988F4BD2}" type="slidenum">
              <a:rPr lang="en-GB" smtClean="0"/>
              <a:t>‹#›</a:t>
            </a:fld>
            <a:endParaRPr lang="en-GB"/>
          </a:p>
        </p:txBody>
      </p:sp>
    </p:spTree>
    <p:extLst>
      <p:ext uri="{BB962C8B-B14F-4D97-AF65-F5344CB8AC3E}">
        <p14:creationId xmlns:p14="http://schemas.microsoft.com/office/powerpoint/2010/main" val="619946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423960-09F1-4E11-8D1C-3A210F20DDE0}" type="datetimeFigureOut">
              <a:rPr lang="en-GB" smtClean="0"/>
              <a:t>03/09/2011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FCF231-D93F-4C2F-8DEE-975D988F4BD2}" type="slidenum">
              <a:rPr lang="en-GB" smtClean="0"/>
              <a:t>‹#›</a:t>
            </a:fld>
            <a:endParaRPr lang="en-GB"/>
          </a:p>
        </p:txBody>
      </p:sp>
    </p:spTree>
    <p:extLst>
      <p:ext uri="{BB962C8B-B14F-4D97-AF65-F5344CB8AC3E}">
        <p14:creationId xmlns:p14="http://schemas.microsoft.com/office/powerpoint/2010/main" val="1412486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423960-09F1-4E11-8D1C-3A210F20DDE0}" type="datetimeFigureOut">
              <a:rPr lang="en-GB" smtClean="0"/>
              <a:t>03/09/2011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FCF231-D93F-4C2F-8DEE-975D988F4BD2}" type="slidenum">
              <a:rPr lang="en-GB" smtClean="0"/>
              <a:t>‹#›</a:t>
            </a:fld>
            <a:endParaRPr lang="en-GB"/>
          </a:p>
        </p:txBody>
      </p:sp>
    </p:spTree>
    <p:extLst>
      <p:ext uri="{BB962C8B-B14F-4D97-AF65-F5344CB8AC3E}">
        <p14:creationId xmlns:p14="http://schemas.microsoft.com/office/powerpoint/2010/main" val="955076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423960-09F1-4E11-8D1C-3A210F20DDE0}" type="datetimeFigureOut">
              <a:rPr lang="en-GB" smtClean="0"/>
              <a:t>03/09/2011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FCF231-D93F-4C2F-8DEE-975D988F4BD2}" type="slidenum">
              <a:rPr lang="en-GB" smtClean="0"/>
              <a:t>‹#›</a:t>
            </a:fld>
            <a:endParaRPr lang="en-GB"/>
          </a:p>
        </p:txBody>
      </p:sp>
    </p:spTree>
    <p:extLst>
      <p:ext uri="{BB962C8B-B14F-4D97-AF65-F5344CB8AC3E}">
        <p14:creationId xmlns:p14="http://schemas.microsoft.com/office/powerpoint/2010/main" val="1437197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0423960-09F1-4E11-8D1C-3A210F20DDE0}" type="datetimeFigureOut">
              <a:rPr lang="en-GB" smtClean="0"/>
              <a:t>03/09/2011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FCF231-D93F-4C2F-8DEE-975D988F4BD2}" type="slidenum">
              <a:rPr lang="en-GB" smtClean="0"/>
              <a:t>‹#›</a:t>
            </a:fld>
            <a:endParaRPr lang="en-GB"/>
          </a:p>
        </p:txBody>
      </p:sp>
    </p:spTree>
    <p:extLst>
      <p:ext uri="{BB962C8B-B14F-4D97-AF65-F5344CB8AC3E}">
        <p14:creationId xmlns:p14="http://schemas.microsoft.com/office/powerpoint/2010/main" val="3319580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0423960-09F1-4E11-8D1C-3A210F20DDE0}" type="datetimeFigureOut">
              <a:rPr lang="en-GB" smtClean="0"/>
              <a:t>03/09/2011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EFCF231-D93F-4C2F-8DEE-975D988F4BD2}" type="slidenum">
              <a:rPr lang="en-GB" smtClean="0"/>
              <a:t>‹#›</a:t>
            </a:fld>
            <a:endParaRPr lang="en-GB"/>
          </a:p>
        </p:txBody>
      </p:sp>
    </p:spTree>
    <p:extLst>
      <p:ext uri="{BB962C8B-B14F-4D97-AF65-F5344CB8AC3E}">
        <p14:creationId xmlns:p14="http://schemas.microsoft.com/office/powerpoint/2010/main" val="3397479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0423960-09F1-4E11-8D1C-3A210F20DDE0}" type="datetimeFigureOut">
              <a:rPr lang="en-GB" smtClean="0"/>
              <a:t>03/09/2011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EFCF231-D93F-4C2F-8DEE-975D988F4BD2}" type="slidenum">
              <a:rPr lang="en-GB" smtClean="0"/>
              <a:t>‹#›</a:t>
            </a:fld>
            <a:endParaRPr lang="en-GB"/>
          </a:p>
        </p:txBody>
      </p:sp>
    </p:spTree>
    <p:extLst>
      <p:ext uri="{BB962C8B-B14F-4D97-AF65-F5344CB8AC3E}">
        <p14:creationId xmlns:p14="http://schemas.microsoft.com/office/powerpoint/2010/main" val="3190150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423960-09F1-4E11-8D1C-3A210F20DDE0}" type="datetimeFigureOut">
              <a:rPr lang="en-GB" smtClean="0"/>
              <a:t>03/09/2011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EFCF231-D93F-4C2F-8DEE-975D988F4BD2}" type="slidenum">
              <a:rPr lang="en-GB" smtClean="0"/>
              <a:t>‹#›</a:t>
            </a:fld>
            <a:endParaRPr lang="en-GB"/>
          </a:p>
        </p:txBody>
      </p:sp>
    </p:spTree>
    <p:extLst>
      <p:ext uri="{BB962C8B-B14F-4D97-AF65-F5344CB8AC3E}">
        <p14:creationId xmlns:p14="http://schemas.microsoft.com/office/powerpoint/2010/main" val="985497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423960-09F1-4E11-8D1C-3A210F20DDE0}" type="datetimeFigureOut">
              <a:rPr lang="en-GB" smtClean="0"/>
              <a:t>03/09/2011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FCF231-D93F-4C2F-8DEE-975D988F4BD2}" type="slidenum">
              <a:rPr lang="en-GB" smtClean="0"/>
              <a:t>‹#›</a:t>
            </a:fld>
            <a:endParaRPr lang="en-GB"/>
          </a:p>
        </p:txBody>
      </p:sp>
    </p:spTree>
    <p:extLst>
      <p:ext uri="{BB962C8B-B14F-4D97-AF65-F5344CB8AC3E}">
        <p14:creationId xmlns:p14="http://schemas.microsoft.com/office/powerpoint/2010/main" val="551973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423960-09F1-4E11-8D1C-3A210F20DDE0}" type="datetimeFigureOut">
              <a:rPr lang="en-GB" smtClean="0"/>
              <a:t>03/09/2011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FCF231-D93F-4C2F-8DEE-975D988F4BD2}" type="slidenum">
              <a:rPr lang="en-GB" smtClean="0"/>
              <a:t>‹#›</a:t>
            </a:fld>
            <a:endParaRPr lang="en-GB"/>
          </a:p>
        </p:txBody>
      </p:sp>
    </p:spTree>
    <p:extLst>
      <p:ext uri="{BB962C8B-B14F-4D97-AF65-F5344CB8AC3E}">
        <p14:creationId xmlns:p14="http://schemas.microsoft.com/office/powerpoint/2010/main" val="3337231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423960-09F1-4E11-8D1C-3A210F20DDE0}" type="datetimeFigureOut">
              <a:rPr lang="en-GB" smtClean="0"/>
              <a:t>03/09/2011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FCF231-D93F-4C2F-8DEE-975D988F4BD2}" type="slidenum">
              <a:rPr lang="en-GB" smtClean="0"/>
              <a:t>‹#›</a:t>
            </a:fld>
            <a:endParaRPr lang="en-GB"/>
          </a:p>
        </p:txBody>
      </p:sp>
    </p:spTree>
    <p:extLst>
      <p:ext uri="{BB962C8B-B14F-4D97-AF65-F5344CB8AC3E}">
        <p14:creationId xmlns:p14="http://schemas.microsoft.com/office/powerpoint/2010/main" val="27825585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elmisteriodelpez.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5813" y="260648"/>
            <a:ext cx="3714750" cy="276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Pez_en_mano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00563" y="1903711"/>
            <a:ext cx="3944937" cy="246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Poster.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00563" y="260648"/>
            <a:ext cx="1173162" cy="164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251520" y="3212976"/>
            <a:ext cx="4249043" cy="1569660"/>
          </a:xfrm>
          <a:prstGeom prst="rect">
            <a:avLst/>
          </a:prstGeom>
          <a:noFill/>
        </p:spPr>
        <p:txBody>
          <a:bodyPr wrap="square" rtlCol="0">
            <a:spAutoFit/>
          </a:bodyPr>
          <a:lstStyle/>
          <a:p>
            <a:r>
              <a:rPr lang="en-GB" sz="2400" dirty="0" smtClean="0"/>
              <a:t>Hoy </a:t>
            </a:r>
            <a:r>
              <a:rPr lang="en-GB" sz="2400" dirty="0" err="1" smtClean="0"/>
              <a:t>vamos</a:t>
            </a:r>
            <a:r>
              <a:rPr lang="en-GB" sz="2400" dirty="0" smtClean="0"/>
              <a:t> a:</a:t>
            </a:r>
          </a:p>
          <a:p>
            <a:pPr marL="285750" indent="-285750">
              <a:buFont typeface="Wingdings" pitchFamily="2" charset="2"/>
              <a:buChar char="§"/>
            </a:pPr>
            <a:r>
              <a:rPr lang="en-GB" sz="2400" dirty="0" err="1" smtClean="0"/>
              <a:t>Hablar</a:t>
            </a:r>
            <a:r>
              <a:rPr lang="en-GB" sz="2400" dirty="0" smtClean="0"/>
              <a:t> </a:t>
            </a:r>
            <a:r>
              <a:rPr lang="en-GB" sz="2400" dirty="0" err="1" smtClean="0"/>
              <a:t>sobre</a:t>
            </a:r>
            <a:r>
              <a:rPr lang="en-GB" sz="2400" dirty="0" smtClean="0"/>
              <a:t> el cine y </a:t>
            </a:r>
            <a:r>
              <a:rPr lang="en-GB" sz="2400" dirty="0" err="1" smtClean="0"/>
              <a:t>las</a:t>
            </a:r>
            <a:r>
              <a:rPr lang="en-GB" sz="2400" dirty="0" smtClean="0"/>
              <a:t> </a:t>
            </a:r>
            <a:r>
              <a:rPr lang="en-GB" sz="2400" dirty="0" err="1" smtClean="0"/>
              <a:t>películas</a:t>
            </a:r>
            <a:endParaRPr lang="en-GB" sz="2400" dirty="0" smtClean="0"/>
          </a:p>
          <a:p>
            <a:pPr marL="285750" indent="-285750">
              <a:buFont typeface="Wingdings" pitchFamily="2" charset="2"/>
              <a:buChar char="§"/>
            </a:pPr>
            <a:r>
              <a:rPr lang="en-GB" sz="2400" dirty="0" err="1" smtClean="0"/>
              <a:t>Hacer</a:t>
            </a:r>
            <a:r>
              <a:rPr lang="en-GB" sz="2400" dirty="0" smtClean="0">
                <a:solidFill>
                  <a:srgbClr val="FF0000"/>
                </a:solidFill>
              </a:rPr>
              <a:t> </a:t>
            </a:r>
            <a:r>
              <a:rPr lang="en-GB" sz="2400" dirty="0" smtClean="0"/>
              <a:t>y </a:t>
            </a:r>
            <a:r>
              <a:rPr lang="en-GB" sz="2400" dirty="0" err="1" smtClean="0"/>
              <a:t>contestar</a:t>
            </a:r>
            <a:r>
              <a:rPr lang="en-GB" sz="2400" dirty="0" smtClean="0"/>
              <a:t> </a:t>
            </a:r>
            <a:r>
              <a:rPr lang="en-GB" sz="2400" dirty="0" err="1" smtClean="0"/>
              <a:t>preguntas</a:t>
            </a:r>
            <a:endParaRPr lang="en-GB" sz="2400" dirty="0"/>
          </a:p>
        </p:txBody>
      </p:sp>
    </p:spTree>
    <p:extLst>
      <p:ext uri="{BB962C8B-B14F-4D97-AF65-F5344CB8AC3E}">
        <p14:creationId xmlns:p14="http://schemas.microsoft.com/office/powerpoint/2010/main" val="2741132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203023" y="270404"/>
            <a:ext cx="5953153" cy="646331"/>
          </a:xfrm>
          <a:prstGeom prst="rect">
            <a:avLst/>
          </a:prstGeom>
          <a:solidFill>
            <a:schemeClr val="tx1"/>
          </a:solidFill>
          <a:ln>
            <a:noFill/>
          </a:ln>
          <a:extLst/>
        </p:spPr>
        <p:txBody>
          <a:bodyPr wrap="square">
            <a:spAutoFit/>
          </a:bodyPr>
          <a:lstStyle>
            <a:lvl1pPr eaLnBrk="0" hangingPunct="0">
              <a:defRPr sz="2000">
                <a:solidFill>
                  <a:schemeClr val="tx1"/>
                </a:solidFill>
                <a:latin typeface="Calibri" pitchFamily="34" charset="0"/>
              </a:defRPr>
            </a:lvl1pPr>
            <a:lvl2pPr marL="742950" indent="-285750" eaLnBrk="0" hangingPunct="0">
              <a:defRPr sz="2000">
                <a:solidFill>
                  <a:schemeClr val="tx1"/>
                </a:solidFill>
                <a:latin typeface="Calibri" pitchFamily="34" charset="0"/>
              </a:defRPr>
            </a:lvl2pPr>
            <a:lvl3pPr marL="1143000" indent="-228600" eaLnBrk="0" hangingPunct="0">
              <a:defRPr sz="2000">
                <a:solidFill>
                  <a:schemeClr val="tx1"/>
                </a:solidFill>
                <a:latin typeface="Calibri" pitchFamily="34" charset="0"/>
              </a:defRPr>
            </a:lvl3pPr>
            <a:lvl4pPr marL="1600200" indent="-228600" eaLnBrk="0" hangingPunct="0">
              <a:defRPr sz="2000">
                <a:solidFill>
                  <a:schemeClr val="tx1"/>
                </a:solidFill>
                <a:latin typeface="Calibri" pitchFamily="34" charset="0"/>
              </a:defRPr>
            </a:lvl4pPr>
            <a:lvl5pPr marL="2057400" indent="-228600" eaLnBrk="0" hangingPunct="0">
              <a:defRPr sz="2000">
                <a:solidFill>
                  <a:schemeClr val="tx1"/>
                </a:solidFill>
                <a:latin typeface="Calibri" pitchFamily="34" charset="0"/>
              </a:defRPr>
            </a:lvl5pPr>
            <a:lvl6pPr marL="2514600" indent="-228600" eaLnBrk="0" fontAlgn="base" hangingPunct="0">
              <a:spcBef>
                <a:spcPct val="0"/>
              </a:spcBef>
              <a:spcAft>
                <a:spcPct val="0"/>
              </a:spcAft>
              <a:defRPr sz="2000">
                <a:solidFill>
                  <a:schemeClr val="tx1"/>
                </a:solidFill>
                <a:latin typeface="Calibri" pitchFamily="34" charset="0"/>
              </a:defRPr>
            </a:lvl6pPr>
            <a:lvl7pPr marL="2971800" indent="-228600" eaLnBrk="0" fontAlgn="base" hangingPunct="0">
              <a:spcBef>
                <a:spcPct val="0"/>
              </a:spcBef>
              <a:spcAft>
                <a:spcPct val="0"/>
              </a:spcAft>
              <a:defRPr sz="2000">
                <a:solidFill>
                  <a:schemeClr val="tx1"/>
                </a:solidFill>
                <a:latin typeface="Calibri" pitchFamily="34" charset="0"/>
              </a:defRPr>
            </a:lvl7pPr>
            <a:lvl8pPr marL="3429000" indent="-228600" eaLnBrk="0" fontAlgn="base" hangingPunct="0">
              <a:spcBef>
                <a:spcPct val="0"/>
              </a:spcBef>
              <a:spcAft>
                <a:spcPct val="0"/>
              </a:spcAft>
              <a:defRPr sz="2000">
                <a:solidFill>
                  <a:schemeClr val="tx1"/>
                </a:solidFill>
                <a:latin typeface="Calibri" pitchFamily="34" charset="0"/>
              </a:defRPr>
            </a:lvl8pPr>
            <a:lvl9pPr marL="3886200" indent="-228600" eaLnBrk="0" fontAlgn="base" hangingPunct="0">
              <a:spcBef>
                <a:spcPct val="0"/>
              </a:spcBef>
              <a:spcAft>
                <a:spcPct val="0"/>
              </a:spcAft>
              <a:defRPr sz="2000">
                <a:solidFill>
                  <a:schemeClr val="tx1"/>
                </a:solidFill>
                <a:latin typeface="Calibri" pitchFamily="34" charset="0"/>
              </a:defRPr>
            </a:lvl9pPr>
          </a:lstStyle>
          <a:p>
            <a:pPr eaLnBrk="1" hangingPunct="1">
              <a:spcBef>
                <a:spcPct val="50000"/>
              </a:spcBef>
            </a:pPr>
            <a:r>
              <a:rPr lang="en-GB" sz="3600" b="1" dirty="0">
                <a:solidFill>
                  <a:schemeClr val="bg1"/>
                </a:solidFill>
              </a:rPr>
              <a:t>1.  </a:t>
            </a:r>
            <a:r>
              <a:rPr lang="en-US" sz="3600" b="1" dirty="0">
                <a:solidFill>
                  <a:schemeClr val="bg1"/>
                </a:solidFill>
                <a:cs typeface="Arial" pitchFamily="34" charset="0"/>
              </a:rPr>
              <a:t>¿</a:t>
            </a:r>
            <a:r>
              <a:rPr lang="en-US" sz="3600" b="1" dirty="0" err="1">
                <a:solidFill>
                  <a:schemeClr val="bg1"/>
                </a:solidFill>
                <a:cs typeface="Arial" pitchFamily="34" charset="0"/>
              </a:rPr>
              <a:t>Qué</a:t>
            </a:r>
            <a:r>
              <a:rPr lang="en-US" sz="3600" b="1" dirty="0">
                <a:solidFill>
                  <a:schemeClr val="bg1"/>
                </a:solidFill>
                <a:cs typeface="Arial" pitchFamily="34" charset="0"/>
              </a:rPr>
              <a:t> </a:t>
            </a:r>
            <a:r>
              <a:rPr lang="en-US" sz="3600" b="1" dirty="0" err="1">
                <a:solidFill>
                  <a:schemeClr val="bg1"/>
                </a:solidFill>
                <a:cs typeface="Arial" pitchFamily="34" charset="0"/>
              </a:rPr>
              <a:t>tipo</a:t>
            </a:r>
            <a:r>
              <a:rPr lang="en-US" sz="3600" b="1" dirty="0">
                <a:solidFill>
                  <a:schemeClr val="bg1"/>
                </a:solidFill>
                <a:cs typeface="Arial" pitchFamily="34" charset="0"/>
              </a:rPr>
              <a:t> de </a:t>
            </a:r>
            <a:r>
              <a:rPr lang="en-US" sz="3600" b="1" dirty="0" err="1" smtClean="0">
                <a:solidFill>
                  <a:schemeClr val="bg1"/>
                </a:solidFill>
                <a:cs typeface="Arial" pitchFamily="34" charset="0"/>
              </a:rPr>
              <a:t>película</a:t>
            </a:r>
            <a:r>
              <a:rPr lang="en-US" sz="3600" b="1" dirty="0" smtClean="0">
                <a:solidFill>
                  <a:schemeClr val="bg1"/>
                </a:solidFill>
                <a:cs typeface="Arial" pitchFamily="34" charset="0"/>
              </a:rPr>
              <a:t> </a:t>
            </a:r>
            <a:r>
              <a:rPr lang="en-US" sz="3600" b="1" dirty="0" err="1">
                <a:solidFill>
                  <a:schemeClr val="bg1"/>
                </a:solidFill>
                <a:cs typeface="Arial" pitchFamily="34" charset="0"/>
              </a:rPr>
              <a:t>es</a:t>
            </a:r>
            <a:r>
              <a:rPr lang="en-US" sz="3600" b="1" dirty="0">
                <a:solidFill>
                  <a:schemeClr val="bg1"/>
                </a:solidFill>
                <a:cs typeface="Arial" pitchFamily="34" charset="0"/>
              </a:rPr>
              <a:t>?</a:t>
            </a:r>
          </a:p>
        </p:txBody>
      </p:sp>
      <p:sp>
        <p:nvSpPr>
          <p:cNvPr id="3" name="Text Box 51"/>
          <p:cNvSpPr txBox="1">
            <a:spLocks noChangeArrowheads="1"/>
          </p:cNvSpPr>
          <p:nvPr/>
        </p:nvSpPr>
        <p:spPr bwMode="auto">
          <a:xfrm>
            <a:off x="2599022" y="1900166"/>
            <a:ext cx="4944207" cy="646331"/>
          </a:xfrm>
          <a:prstGeom prst="rect">
            <a:avLst/>
          </a:prstGeom>
          <a:solidFill>
            <a:schemeClr val="tx1"/>
          </a:solidFill>
          <a:ln>
            <a:noFill/>
          </a:ln>
          <a:extLst/>
        </p:spPr>
        <p:txBody>
          <a:bodyPr wrap="square">
            <a:spAutoFit/>
          </a:bodyPr>
          <a:lstStyle>
            <a:lvl1pPr eaLnBrk="0" hangingPunct="0">
              <a:defRPr sz="2000">
                <a:solidFill>
                  <a:schemeClr val="tx1"/>
                </a:solidFill>
                <a:latin typeface="Calibri" pitchFamily="34" charset="0"/>
              </a:defRPr>
            </a:lvl1pPr>
            <a:lvl2pPr marL="742950" indent="-285750" eaLnBrk="0" hangingPunct="0">
              <a:defRPr sz="2000">
                <a:solidFill>
                  <a:schemeClr val="tx1"/>
                </a:solidFill>
                <a:latin typeface="Calibri" pitchFamily="34" charset="0"/>
              </a:defRPr>
            </a:lvl2pPr>
            <a:lvl3pPr marL="1143000" indent="-228600" eaLnBrk="0" hangingPunct="0">
              <a:defRPr sz="2000">
                <a:solidFill>
                  <a:schemeClr val="tx1"/>
                </a:solidFill>
                <a:latin typeface="Calibri" pitchFamily="34" charset="0"/>
              </a:defRPr>
            </a:lvl3pPr>
            <a:lvl4pPr marL="1600200" indent="-228600" eaLnBrk="0" hangingPunct="0">
              <a:defRPr sz="2000">
                <a:solidFill>
                  <a:schemeClr val="tx1"/>
                </a:solidFill>
                <a:latin typeface="Calibri" pitchFamily="34" charset="0"/>
              </a:defRPr>
            </a:lvl4pPr>
            <a:lvl5pPr marL="2057400" indent="-228600" eaLnBrk="0" hangingPunct="0">
              <a:defRPr sz="2000">
                <a:solidFill>
                  <a:schemeClr val="tx1"/>
                </a:solidFill>
                <a:latin typeface="Calibri" pitchFamily="34" charset="0"/>
              </a:defRPr>
            </a:lvl5pPr>
            <a:lvl6pPr marL="2514600" indent="-228600" eaLnBrk="0" fontAlgn="base" hangingPunct="0">
              <a:spcBef>
                <a:spcPct val="0"/>
              </a:spcBef>
              <a:spcAft>
                <a:spcPct val="0"/>
              </a:spcAft>
              <a:defRPr sz="2000">
                <a:solidFill>
                  <a:schemeClr val="tx1"/>
                </a:solidFill>
                <a:latin typeface="Calibri" pitchFamily="34" charset="0"/>
              </a:defRPr>
            </a:lvl6pPr>
            <a:lvl7pPr marL="2971800" indent="-228600" eaLnBrk="0" fontAlgn="base" hangingPunct="0">
              <a:spcBef>
                <a:spcPct val="0"/>
              </a:spcBef>
              <a:spcAft>
                <a:spcPct val="0"/>
              </a:spcAft>
              <a:defRPr sz="2000">
                <a:solidFill>
                  <a:schemeClr val="tx1"/>
                </a:solidFill>
                <a:latin typeface="Calibri" pitchFamily="34" charset="0"/>
              </a:defRPr>
            </a:lvl7pPr>
            <a:lvl8pPr marL="3429000" indent="-228600" eaLnBrk="0" fontAlgn="base" hangingPunct="0">
              <a:spcBef>
                <a:spcPct val="0"/>
              </a:spcBef>
              <a:spcAft>
                <a:spcPct val="0"/>
              </a:spcAft>
              <a:defRPr sz="2000">
                <a:solidFill>
                  <a:schemeClr val="tx1"/>
                </a:solidFill>
                <a:latin typeface="Calibri" pitchFamily="34" charset="0"/>
              </a:defRPr>
            </a:lvl8pPr>
            <a:lvl9pPr marL="3886200" indent="-228600" eaLnBrk="0" fontAlgn="base" hangingPunct="0">
              <a:spcBef>
                <a:spcPct val="0"/>
              </a:spcBef>
              <a:spcAft>
                <a:spcPct val="0"/>
              </a:spcAft>
              <a:defRPr sz="2000">
                <a:solidFill>
                  <a:schemeClr val="tx1"/>
                </a:solidFill>
                <a:latin typeface="Calibri" pitchFamily="34" charset="0"/>
              </a:defRPr>
            </a:lvl9pPr>
          </a:lstStyle>
          <a:p>
            <a:pPr eaLnBrk="1" hangingPunct="1">
              <a:spcBef>
                <a:spcPct val="50000"/>
              </a:spcBef>
            </a:pPr>
            <a:r>
              <a:rPr lang="en-GB" sz="3600" b="1" dirty="0">
                <a:solidFill>
                  <a:schemeClr val="bg1"/>
                </a:solidFill>
              </a:rPr>
              <a:t>2.  </a:t>
            </a:r>
            <a:r>
              <a:rPr lang="en-US" sz="3600" b="1" dirty="0">
                <a:solidFill>
                  <a:schemeClr val="bg1"/>
                </a:solidFill>
                <a:cs typeface="Arial" pitchFamily="34" charset="0"/>
              </a:rPr>
              <a:t>¿Para </a:t>
            </a:r>
            <a:r>
              <a:rPr lang="en-US" sz="3600" b="1" dirty="0" err="1">
                <a:solidFill>
                  <a:schemeClr val="bg1"/>
                </a:solidFill>
                <a:cs typeface="Arial" pitchFamily="34" charset="0"/>
              </a:rPr>
              <a:t>quién</a:t>
            </a:r>
            <a:r>
              <a:rPr lang="en-US" sz="3600" b="1" dirty="0">
                <a:solidFill>
                  <a:schemeClr val="bg1"/>
                </a:solidFill>
                <a:cs typeface="Arial" pitchFamily="34" charset="0"/>
              </a:rPr>
              <a:t> </a:t>
            </a:r>
            <a:r>
              <a:rPr lang="en-US" sz="3600" b="1" dirty="0" err="1">
                <a:solidFill>
                  <a:schemeClr val="bg1"/>
                </a:solidFill>
                <a:cs typeface="Arial" pitchFamily="34" charset="0"/>
              </a:rPr>
              <a:t>es</a:t>
            </a:r>
            <a:r>
              <a:rPr lang="en-US" sz="3600" b="1" dirty="0">
                <a:solidFill>
                  <a:schemeClr val="bg1"/>
                </a:solidFill>
                <a:cs typeface="Arial" pitchFamily="34" charset="0"/>
              </a:rPr>
              <a:t> ?</a:t>
            </a:r>
          </a:p>
        </p:txBody>
      </p:sp>
      <p:sp>
        <p:nvSpPr>
          <p:cNvPr id="4" name="Text Box 72"/>
          <p:cNvSpPr txBox="1">
            <a:spLocks noChangeArrowheads="1"/>
          </p:cNvSpPr>
          <p:nvPr/>
        </p:nvSpPr>
        <p:spPr bwMode="auto">
          <a:xfrm>
            <a:off x="3816817" y="3582772"/>
            <a:ext cx="5192601" cy="646331"/>
          </a:xfrm>
          <a:prstGeom prst="rect">
            <a:avLst/>
          </a:prstGeom>
          <a:solidFill>
            <a:schemeClr val="tx1"/>
          </a:solidFill>
          <a:ln>
            <a:noFill/>
          </a:ln>
          <a:extLst/>
        </p:spPr>
        <p:txBody>
          <a:bodyPr wrap="square">
            <a:spAutoFit/>
          </a:bodyPr>
          <a:lstStyle>
            <a:lvl1pPr eaLnBrk="0" hangingPunct="0">
              <a:defRPr sz="2000">
                <a:solidFill>
                  <a:schemeClr val="tx1"/>
                </a:solidFill>
                <a:latin typeface="Calibri" pitchFamily="34" charset="0"/>
              </a:defRPr>
            </a:lvl1pPr>
            <a:lvl2pPr marL="742950" indent="-285750" eaLnBrk="0" hangingPunct="0">
              <a:defRPr sz="2000">
                <a:solidFill>
                  <a:schemeClr val="tx1"/>
                </a:solidFill>
                <a:latin typeface="Calibri" pitchFamily="34" charset="0"/>
              </a:defRPr>
            </a:lvl2pPr>
            <a:lvl3pPr marL="1143000" indent="-228600" eaLnBrk="0" hangingPunct="0">
              <a:defRPr sz="2000">
                <a:solidFill>
                  <a:schemeClr val="tx1"/>
                </a:solidFill>
                <a:latin typeface="Calibri" pitchFamily="34" charset="0"/>
              </a:defRPr>
            </a:lvl3pPr>
            <a:lvl4pPr marL="1600200" indent="-228600" eaLnBrk="0" hangingPunct="0">
              <a:defRPr sz="2000">
                <a:solidFill>
                  <a:schemeClr val="tx1"/>
                </a:solidFill>
                <a:latin typeface="Calibri" pitchFamily="34" charset="0"/>
              </a:defRPr>
            </a:lvl4pPr>
            <a:lvl5pPr marL="2057400" indent="-228600" eaLnBrk="0" hangingPunct="0">
              <a:defRPr sz="2000">
                <a:solidFill>
                  <a:schemeClr val="tx1"/>
                </a:solidFill>
                <a:latin typeface="Calibri" pitchFamily="34" charset="0"/>
              </a:defRPr>
            </a:lvl5pPr>
            <a:lvl6pPr marL="2514600" indent="-228600" eaLnBrk="0" fontAlgn="base" hangingPunct="0">
              <a:spcBef>
                <a:spcPct val="0"/>
              </a:spcBef>
              <a:spcAft>
                <a:spcPct val="0"/>
              </a:spcAft>
              <a:defRPr sz="2000">
                <a:solidFill>
                  <a:schemeClr val="tx1"/>
                </a:solidFill>
                <a:latin typeface="Calibri" pitchFamily="34" charset="0"/>
              </a:defRPr>
            </a:lvl6pPr>
            <a:lvl7pPr marL="2971800" indent="-228600" eaLnBrk="0" fontAlgn="base" hangingPunct="0">
              <a:spcBef>
                <a:spcPct val="0"/>
              </a:spcBef>
              <a:spcAft>
                <a:spcPct val="0"/>
              </a:spcAft>
              <a:defRPr sz="2000">
                <a:solidFill>
                  <a:schemeClr val="tx1"/>
                </a:solidFill>
                <a:latin typeface="Calibri" pitchFamily="34" charset="0"/>
              </a:defRPr>
            </a:lvl7pPr>
            <a:lvl8pPr marL="3429000" indent="-228600" eaLnBrk="0" fontAlgn="base" hangingPunct="0">
              <a:spcBef>
                <a:spcPct val="0"/>
              </a:spcBef>
              <a:spcAft>
                <a:spcPct val="0"/>
              </a:spcAft>
              <a:defRPr sz="2000">
                <a:solidFill>
                  <a:schemeClr val="tx1"/>
                </a:solidFill>
                <a:latin typeface="Calibri" pitchFamily="34" charset="0"/>
              </a:defRPr>
            </a:lvl8pPr>
            <a:lvl9pPr marL="3886200" indent="-228600" eaLnBrk="0" fontAlgn="base" hangingPunct="0">
              <a:spcBef>
                <a:spcPct val="0"/>
              </a:spcBef>
              <a:spcAft>
                <a:spcPct val="0"/>
              </a:spcAft>
              <a:defRPr sz="2000">
                <a:solidFill>
                  <a:schemeClr val="tx1"/>
                </a:solidFill>
                <a:latin typeface="Calibri" pitchFamily="34" charset="0"/>
              </a:defRPr>
            </a:lvl9pPr>
          </a:lstStyle>
          <a:p>
            <a:pPr eaLnBrk="1" hangingPunct="1">
              <a:spcBef>
                <a:spcPct val="50000"/>
              </a:spcBef>
            </a:pPr>
            <a:r>
              <a:rPr lang="en-GB" sz="3600" b="1" dirty="0">
                <a:solidFill>
                  <a:schemeClr val="bg1"/>
                </a:solidFill>
              </a:rPr>
              <a:t>3.  </a:t>
            </a:r>
            <a:r>
              <a:rPr lang="en-US" sz="3600" b="1" dirty="0">
                <a:solidFill>
                  <a:schemeClr val="bg1"/>
                </a:solidFill>
                <a:cs typeface="Arial" pitchFamily="34" charset="0"/>
              </a:rPr>
              <a:t>¿</a:t>
            </a:r>
            <a:r>
              <a:rPr lang="en-US" sz="3600" b="1" dirty="0" err="1">
                <a:solidFill>
                  <a:schemeClr val="bg1"/>
                </a:solidFill>
                <a:cs typeface="Arial" pitchFamily="34" charset="0"/>
              </a:rPr>
              <a:t>Dónde</a:t>
            </a:r>
            <a:r>
              <a:rPr lang="en-US" sz="3600" b="1" dirty="0">
                <a:solidFill>
                  <a:schemeClr val="bg1"/>
                </a:solidFill>
                <a:cs typeface="Arial" pitchFamily="34" charset="0"/>
              </a:rPr>
              <a:t> </a:t>
            </a:r>
            <a:r>
              <a:rPr lang="en-US" sz="3600" b="1" dirty="0" err="1">
                <a:solidFill>
                  <a:schemeClr val="bg1"/>
                </a:solidFill>
                <a:cs typeface="Arial" pitchFamily="34" charset="0"/>
              </a:rPr>
              <a:t>tiene</a:t>
            </a:r>
            <a:r>
              <a:rPr lang="en-US" sz="3600" b="1" dirty="0">
                <a:solidFill>
                  <a:schemeClr val="bg1"/>
                </a:solidFill>
                <a:cs typeface="Arial" pitchFamily="34" charset="0"/>
              </a:rPr>
              <a:t> </a:t>
            </a:r>
            <a:r>
              <a:rPr lang="en-US" sz="3600" b="1" dirty="0" err="1">
                <a:solidFill>
                  <a:schemeClr val="bg1"/>
                </a:solidFill>
                <a:cs typeface="Arial" pitchFamily="34" charset="0"/>
              </a:rPr>
              <a:t>lugar</a:t>
            </a:r>
            <a:r>
              <a:rPr lang="en-US" sz="3600" b="1" dirty="0">
                <a:solidFill>
                  <a:schemeClr val="bg1"/>
                </a:solidFill>
                <a:cs typeface="Arial" pitchFamily="34" charset="0"/>
              </a:rPr>
              <a:t>?</a:t>
            </a:r>
          </a:p>
        </p:txBody>
      </p:sp>
      <p:sp>
        <p:nvSpPr>
          <p:cNvPr id="5" name="Text Box 123"/>
          <p:cNvSpPr txBox="1">
            <a:spLocks noChangeArrowheads="1"/>
          </p:cNvSpPr>
          <p:nvPr/>
        </p:nvSpPr>
        <p:spPr bwMode="auto">
          <a:xfrm>
            <a:off x="5940890" y="5157192"/>
            <a:ext cx="3068527" cy="646331"/>
          </a:xfrm>
          <a:prstGeom prst="rect">
            <a:avLst/>
          </a:prstGeom>
          <a:solidFill>
            <a:schemeClr val="tx1"/>
          </a:solidFill>
          <a:ln>
            <a:noFill/>
          </a:ln>
          <a:extLst/>
        </p:spPr>
        <p:txBody>
          <a:bodyPr wrap="square">
            <a:spAutoFit/>
          </a:bodyPr>
          <a:lstStyle>
            <a:lvl1pPr eaLnBrk="0" hangingPunct="0">
              <a:defRPr sz="2000">
                <a:solidFill>
                  <a:schemeClr val="tx1"/>
                </a:solidFill>
                <a:latin typeface="Calibri" pitchFamily="34" charset="0"/>
              </a:defRPr>
            </a:lvl1pPr>
            <a:lvl2pPr marL="742950" indent="-285750" eaLnBrk="0" hangingPunct="0">
              <a:defRPr sz="2000">
                <a:solidFill>
                  <a:schemeClr val="tx1"/>
                </a:solidFill>
                <a:latin typeface="Calibri" pitchFamily="34" charset="0"/>
              </a:defRPr>
            </a:lvl2pPr>
            <a:lvl3pPr marL="1143000" indent="-228600" eaLnBrk="0" hangingPunct="0">
              <a:defRPr sz="2000">
                <a:solidFill>
                  <a:schemeClr val="tx1"/>
                </a:solidFill>
                <a:latin typeface="Calibri" pitchFamily="34" charset="0"/>
              </a:defRPr>
            </a:lvl3pPr>
            <a:lvl4pPr marL="1600200" indent="-228600" eaLnBrk="0" hangingPunct="0">
              <a:defRPr sz="2000">
                <a:solidFill>
                  <a:schemeClr val="tx1"/>
                </a:solidFill>
                <a:latin typeface="Calibri" pitchFamily="34" charset="0"/>
              </a:defRPr>
            </a:lvl4pPr>
            <a:lvl5pPr marL="2057400" indent="-228600" eaLnBrk="0" hangingPunct="0">
              <a:defRPr sz="2000">
                <a:solidFill>
                  <a:schemeClr val="tx1"/>
                </a:solidFill>
                <a:latin typeface="Calibri" pitchFamily="34" charset="0"/>
              </a:defRPr>
            </a:lvl5pPr>
            <a:lvl6pPr marL="2514600" indent="-228600" eaLnBrk="0" fontAlgn="base" hangingPunct="0">
              <a:spcBef>
                <a:spcPct val="0"/>
              </a:spcBef>
              <a:spcAft>
                <a:spcPct val="0"/>
              </a:spcAft>
              <a:defRPr sz="2000">
                <a:solidFill>
                  <a:schemeClr val="tx1"/>
                </a:solidFill>
                <a:latin typeface="Calibri" pitchFamily="34" charset="0"/>
              </a:defRPr>
            </a:lvl6pPr>
            <a:lvl7pPr marL="2971800" indent="-228600" eaLnBrk="0" fontAlgn="base" hangingPunct="0">
              <a:spcBef>
                <a:spcPct val="0"/>
              </a:spcBef>
              <a:spcAft>
                <a:spcPct val="0"/>
              </a:spcAft>
              <a:defRPr sz="2000">
                <a:solidFill>
                  <a:schemeClr val="tx1"/>
                </a:solidFill>
                <a:latin typeface="Calibri" pitchFamily="34" charset="0"/>
              </a:defRPr>
            </a:lvl7pPr>
            <a:lvl8pPr marL="3429000" indent="-228600" eaLnBrk="0" fontAlgn="base" hangingPunct="0">
              <a:spcBef>
                <a:spcPct val="0"/>
              </a:spcBef>
              <a:spcAft>
                <a:spcPct val="0"/>
              </a:spcAft>
              <a:defRPr sz="2000">
                <a:solidFill>
                  <a:schemeClr val="tx1"/>
                </a:solidFill>
                <a:latin typeface="Calibri" pitchFamily="34" charset="0"/>
              </a:defRPr>
            </a:lvl8pPr>
            <a:lvl9pPr marL="3886200" indent="-228600" eaLnBrk="0" fontAlgn="base" hangingPunct="0">
              <a:spcBef>
                <a:spcPct val="0"/>
              </a:spcBef>
              <a:spcAft>
                <a:spcPct val="0"/>
              </a:spcAft>
              <a:defRPr sz="2000">
                <a:solidFill>
                  <a:schemeClr val="tx1"/>
                </a:solidFill>
                <a:latin typeface="Calibri" pitchFamily="34" charset="0"/>
              </a:defRPr>
            </a:lvl9pPr>
          </a:lstStyle>
          <a:p>
            <a:pPr eaLnBrk="1" hangingPunct="1">
              <a:spcBef>
                <a:spcPct val="50000"/>
              </a:spcBef>
            </a:pPr>
            <a:r>
              <a:rPr lang="en-GB" sz="3600" b="1" dirty="0">
                <a:solidFill>
                  <a:schemeClr val="bg1"/>
                </a:solidFill>
              </a:rPr>
              <a:t>4.  </a:t>
            </a:r>
            <a:r>
              <a:rPr lang="en-US" sz="3600" b="1" dirty="0">
                <a:solidFill>
                  <a:schemeClr val="bg1"/>
                </a:solidFill>
                <a:cs typeface="Arial" pitchFamily="34" charset="0"/>
              </a:rPr>
              <a:t>¿</a:t>
            </a:r>
            <a:r>
              <a:rPr lang="en-US" sz="3600" b="1" dirty="0" err="1">
                <a:solidFill>
                  <a:schemeClr val="bg1"/>
                </a:solidFill>
                <a:cs typeface="Arial" pitchFamily="34" charset="0"/>
              </a:rPr>
              <a:t>Cómo</a:t>
            </a:r>
            <a:r>
              <a:rPr lang="en-US" sz="3600" b="1" dirty="0">
                <a:solidFill>
                  <a:schemeClr val="bg1"/>
                </a:solidFill>
                <a:cs typeface="Arial" pitchFamily="34" charset="0"/>
              </a:rPr>
              <a:t> </a:t>
            </a:r>
            <a:r>
              <a:rPr lang="en-US" sz="3600" b="1" dirty="0" err="1">
                <a:solidFill>
                  <a:schemeClr val="bg1"/>
                </a:solidFill>
                <a:cs typeface="Arial" pitchFamily="34" charset="0"/>
              </a:rPr>
              <a:t>es</a:t>
            </a:r>
            <a:r>
              <a:rPr lang="en-US" sz="3600" b="1" dirty="0">
                <a:solidFill>
                  <a:schemeClr val="bg1"/>
                </a:solidFill>
                <a:cs typeface="Arial" pitchFamily="34" charset="0"/>
              </a:rPr>
              <a:t>?</a:t>
            </a:r>
          </a:p>
        </p:txBody>
      </p:sp>
      <p:sp>
        <p:nvSpPr>
          <p:cNvPr id="8" name="Text Box 5"/>
          <p:cNvSpPr txBox="1">
            <a:spLocks noChangeArrowheads="1"/>
          </p:cNvSpPr>
          <p:nvPr/>
        </p:nvSpPr>
        <p:spPr bwMode="auto">
          <a:xfrm>
            <a:off x="222138" y="1069135"/>
            <a:ext cx="5953153" cy="646331"/>
          </a:xfrm>
          <a:prstGeom prst="rect">
            <a:avLst/>
          </a:prstGeom>
          <a:solidFill>
            <a:schemeClr val="tx2">
              <a:lumMod val="60000"/>
              <a:lumOff val="40000"/>
            </a:schemeClr>
          </a:solidFill>
          <a:ln>
            <a:noFill/>
          </a:ln>
          <a:extLst/>
        </p:spPr>
        <p:txBody>
          <a:bodyPr wrap="square">
            <a:spAutoFit/>
          </a:bodyPr>
          <a:lstStyle>
            <a:lvl1pPr eaLnBrk="0" hangingPunct="0">
              <a:defRPr sz="2000">
                <a:solidFill>
                  <a:schemeClr val="tx1"/>
                </a:solidFill>
                <a:latin typeface="Calibri" pitchFamily="34" charset="0"/>
              </a:defRPr>
            </a:lvl1pPr>
            <a:lvl2pPr marL="742950" indent="-285750" eaLnBrk="0" hangingPunct="0">
              <a:defRPr sz="2000">
                <a:solidFill>
                  <a:schemeClr val="tx1"/>
                </a:solidFill>
                <a:latin typeface="Calibri" pitchFamily="34" charset="0"/>
              </a:defRPr>
            </a:lvl2pPr>
            <a:lvl3pPr marL="1143000" indent="-228600" eaLnBrk="0" hangingPunct="0">
              <a:defRPr sz="2000">
                <a:solidFill>
                  <a:schemeClr val="tx1"/>
                </a:solidFill>
                <a:latin typeface="Calibri" pitchFamily="34" charset="0"/>
              </a:defRPr>
            </a:lvl3pPr>
            <a:lvl4pPr marL="1600200" indent="-228600" eaLnBrk="0" hangingPunct="0">
              <a:defRPr sz="2000">
                <a:solidFill>
                  <a:schemeClr val="tx1"/>
                </a:solidFill>
                <a:latin typeface="Calibri" pitchFamily="34" charset="0"/>
              </a:defRPr>
            </a:lvl4pPr>
            <a:lvl5pPr marL="2057400" indent="-228600" eaLnBrk="0" hangingPunct="0">
              <a:defRPr sz="2000">
                <a:solidFill>
                  <a:schemeClr val="tx1"/>
                </a:solidFill>
                <a:latin typeface="Calibri" pitchFamily="34" charset="0"/>
              </a:defRPr>
            </a:lvl5pPr>
            <a:lvl6pPr marL="2514600" indent="-228600" eaLnBrk="0" fontAlgn="base" hangingPunct="0">
              <a:spcBef>
                <a:spcPct val="0"/>
              </a:spcBef>
              <a:spcAft>
                <a:spcPct val="0"/>
              </a:spcAft>
              <a:defRPr sz="2000">
                <a:solidFill>
                  <a:schemeClr val="tx1"/>
                </a:solidFill>
                <a:latin typeface="Calibri" pitchFamily="34" charset="0"/>
              </a:defRPr>
            </a:lvl6pPr>
            <a:lvl7pPr marL="2971800" indent="-228600" eaLnBrk="0" fontAlgn="base" hangingPunct="0">
              <a:spcBef>
                <a:spcPct val="0"/>
              </a:spcBef>
              <a:spcAft>
                <a:spcPct val="0"/>
              </a:spcAft>
              <a:defRPr sz="2000">
                <a:solidFill>
                  <a:schemeClr val="tx1"/>
                </a:solidFill>
                <a:latin typeface="Calibri" pitchFamily="34" charset="0"/>
              </a:defRPr>
            </a:lvl7pPr>
            <a:lvl8pPr marL="3429000" indent="-228600" eaLnBrk="0" fontAlgn="base" hangingPunct="0">
              <a:spcBef>
                <a:spcPct val="0"/>
              </a:spcBef>
              <a:spcAft>
                <a:spcPct val="0"/>
              </a:spcAft>
              <a:defRPr sz="2000">
                <a:solidFill>
                  <a:schemeClr val="tx1"/>
                </a:solidFill>
                <a:latin typeface="Calibri" pitchFamily="34" charset="0"/>
              </a:defRPr>
            </a:lvl8pPr>
            <a:lvl9pPr marL="3886200" indent="-228600" eaLnBrk="0" fontAlgn="base" hangingPunct="0">
              <a:spcBef>
                <a:spcPct val="0"/>
              </a:spcBef>
              <a:spcAft>
                <a:spcPct val="0"/>
              </a:spcAft>
              <a:defRPr sz="2000">
                <a:solidFill>
                  <a:schemeClr val="tx1"/>
                </a:solidFill>
                <a:latin typeface="Calibri" pitchFamily="34" charset="0"/>
              </a:defRPr>
            </a:lvl9pPr>
          </a:lstStyle>
          <a:p>
            <a:pPr eaLnBrk="1" hangingPunct="1">
              <a:spcBef>
                <a:spcPct val="50000"/>
              </a:spcBef>
            </a:pPr>
            <a:r>
              <a:rPr lang="en-GB" sz="3600" b="1" dirty="0" smtClean="0">
                <a:solidFill>
                  <a:schemeClr val="bg1"/>
                </a:solidFill>
              </a:rPr>
              <a:t>El </a:t>
            </a:r>
            <a:r>
              <a:rPr lang="en-GB" sz="3600" b="1" dirty="0" err="1" smtClean="0">
                <a:solidFill>
                  <a:schemeClr val="bg1"/>
                </a:solidFill>
              </a:rPr>
              <a:t>Misterio</a:t>
            </a:r>
            <a:r>
              <a:rPr lang="en-GB" sz="3600" b="1" dirty="0" smtClean="0">
                <a:solidFill>
                  <a:schemeClr val="bg1"/>
                </a:solidFill>
              </a:rPr>
              <a:t> del </a:t>
            </a:r>
            <a:r>
              <a:rPr lang="en-GB" sz="3600" b="1" dirty="0" err="1" smtClean="0">
                <a:solidFill>
                  <a:schemeClr val="bg1"/>
                </a:solidFill>
              </a:rPr>
              <a:t>Pez</a:t>
            </a:r>
            <a:r>
              <a:rPr lang="en-GB" sz="3600" b="1" dirty="0" smtClean="0">
                <a:solidFill>
                  <a:schemeClr val="bg1"/>
                </a:solidFill>
              </a:rPr>
              <a:t> </a:t>
            </a:r>
            <a:r>
              <a:rPr lang="en-GB" sz="3600" b="1" dirty="0" err="1" smtClean="0">
                <a:solidFill>
                  <a:schemeClr val="bg1"/>
                </a:solidFill>
              </a:rPr>
              <a:t>es</a:t>
            </a:r>
            <a:r>
              <a:rPr lang="en-GB" sz="3600" b="1" dirty="0" smtClean="0">
                <a:solidFill>
                  <a:schemeClr val="bg1"/>
                </a:solidFill>
              </a:rPr>
              <a:t>……</a:t>
            </a:r>
            <a:endParaRPr lang="en-US" sz="3600" b="1" dirty="0">
              <a:solidFill>
                <a:schemeClr val="bg1"/>
              </a:solidFill>
              <a:cs typeface="Arial" pitchFamily="34" charset="0"/>
            </a:endParaRPr>
          </a:p>
        </p:txBody>
      </p:sp>
      <p:sp>
        <p:nvSpPr>
          <p:cNvPr id="9" name="Text Box 5"/>
          <p:cNvSpPr txBox="1">
            <a:spLocks noChangeArrowheads="1"/>
          </p:cNvSpPr>
          <p:nvPr/>
        </p:nvSpPr>
        <p:spPr bwMode="auto">
          <a:xfrm>
            <a:off x="2599022" y="2708920"/>
            <a:ext cx="6437474" cy="646331"/>
          </a:xfrm>
          <a:prstGeom prst="rect">
            <a:avLst/>
          </a:prstGeom>
          <a:solidFill>
            <a:schemeClr val="tx2">
              <a:lumMod val="60000"/>
              <a:lumOff val="40000"/>
            </a:schemeClr>
          </a:solidFill>
          <a:ln>
            <a:noFill/>
          </a:ln>
          <a:extLst/>
        </p:spPr>
        <p:txBody>
          <a:bodyPr wrap="square">
            <a:spAutoFit/>
          </a:bodyPr>
          <a:lstStyle>
            <a:lvl1pPr eaLnBrk="0" hangingPunct="0">
              <a:defRPr sz="2000">
                <a:solidFill>
                  <a:schemeClr val="tx1"/>
                </a:solidFill>
                <a:latin typeface="Calibri" pitchFamily="34" charset="0"/>
              </a:defRPr>
            </a:lvl1pPr>
            <a:lvl2pPr marL="742950" indent="-285750" eaLnBrk="0" hangingPunct="0">
              <a:defRPr sz="2000">
                <a:solidFill>
                  <a:schemeClr val="tx1"/>
                </a:solidFill>
                <a:latin typeface="Calibri" pitchFamily="34" charset="0"/>
              </a:defRPr>
            </a:lvl2pPr>
            <a:lvl3pPr marL="1143000" indent="-228600" eaLnBrk="0" hangingPunct="0">
              <a:defRPr sz="2000">
                <a:solidFill>
                  <a:schemeClr val="tx1"/>
                </a:solidFill>
                <a:latin typeface="Calibri" pitchFamily="34" charset="0"/>
              </a:defRPr>
            </a:lvl3pPr>
            <a:lvl4pPr marL="1600200" indent="-228600" eaLnBrk="0" hangingPunct="0">
              <a:defRPr sz="2000">
                <a:solidFill>
                  <a:schemeClr val="tx1"/>
                </a:solidFill>
                <a:latin typeface="Calibri" pitchFamily="34" charset="0"/>
              </a:defRPr>
            </a:lvl4pPr>
            <a:lvl5pPr marL="2057400" indent="-228600" eaLnBrk="0" hangingPunct="0">
              <a:defRPr sz="2000">
                <a:solidFill>
                  <a:schemeClr val="tx1"/>
                </a:solidFill>
                <a:latin typeface="Calibri" pitchFamily="34" charset="0"/>
              </a:defRPr>
            </a:lvl5pPr>
            <a:lvl6pPr marL="2514600" indent="-228600" eaLnBrk="0" fontAlgn="base" hangingPunct="0">
              <a:spcBef>
                <a:spcPct val="0"/>
              </a:spcBef>
              <a:spcAft>
                <a:spcPct val="0"/>
              </a:spcAft>
              <a:defRPr sz="2000">
                <a:solidFill>
                  <a:schemeClr val="tx1"/>
                </a:solidFill>
                <a:latin typeface="Calibri" pitchFamily="34" charset="0"/>
              </a:defRPr>
            </a:lvl6pPr>
            <a:lvl7pPr marL="2971800" indent="-228600" eaLnBrk="0" fontAlgn="base" hangingPunct="0">
              <a:spcBef>
                <a:spcPct val="0"/>
              </a:spcBef>
              <a:spcAft>
                <a:spcPct val="0"/>
              </a:spcAft>
              <a:defRPr sz="2000">
                <a:solidFill>
                  <a:schemeClr val="tx1"/>
                </a:solidFill>
                <a:latin typeface="Calibri" pitchFamily="34" charset="0"/>
              </a:defRPr>
            </a:lvl7pPr>
            <a:lvl8pPr marL="3429000" indent="-228600" eaLnBrk="0" fontAlgn="base" hangingPunct="0">
              <a:spcBef>
                <a:spcPct val="0"/>
              </a:spcBef>
              <a:spcAft>
                <a:spcPct val="0"/>
              </a:spcAft>
              <a:defRPr sz="2000">
                <a:solidFill>
                  <a:schemeClr val="tx1"/>
                </a:solidFill>
                <a:latin typeface="Calibri" pitchFamily="34" charset="0"/>
              </a:defRPr>
            </a:lvl8pPr>
            <a:lvl9pPr marL="3886200" indent="-228600" eaLnBrk="0" fontAlgn="base" hangingPunct="0">
              <a:spcBef>
                <a:spcPct val="0"/>
              </a:spcBef>
              <a:spcAft>
                <a:spcPct val="0"/>
              </a:spcAft>
              <a:defRPr sz="2000">
                <a:solidFill>
                  <a:schemeClr val="tx1"/>
                </a:solidFill>
                <a:latin typeface="Calibri" pitchFamily="34" charset="0"/>
              </a:defRPr>
            </a:lvl9pPr>
          </a:lstStyle>
          <a:p>
            <a:pPr eaLnBrk="1" hangingPunct="1">
              <a:spcBef>
                <a:spcPct val="50000"/>
              </a:spcBef>
            </a:pPr>
            <a:r>
              <a:rPr lang="en-GB" sz="3600" b="1" dirty="0" err="1" smtClean="0">
                <a:solidFill>
                  <a:schemeClr val="bg1"/>
                </a:solidFill>
              </a:rPr>
              <a:t>Es</a:t>
            </a:r>
            <a:r>
              <a:rPr lang="en-GB" sz="3600" b="1" dirty="0" smtClean="0">
                <a:solidFill>
                  <a:schemeClr val="bg1"/>
                </a:solidFill>
              </a:rPr>
              <a:t> </a:t>
            </a:r>
            <a:r>
              <a:rPr lang="en-GB" sz="3600" b="1" dirty="0" err="1" smtClean="0">
                <a:solidFill>
                  <a:schemeClr val="bg1"/>
                </a:solidFill>
              </a:rPr>
              <a:t>una</a:t>
            </a:r>
            <a:r>
              <a:rPr lang="en-GB" sz="3600" b="1" dirty="0" smtClean="0">
                <a:solidFill>
                  <a:schemeClr val="bg1"/>
                </a:solidFill>
              </a:rPr>
              <a:t> </a:t>
            </a:r>
            <a:r>
              <a:rPr lang="en-GB" sz="3600" b="1" dirty="0" err="1" smtClean="0">
                <a:solidFill>
                  <a:schemeClr val="bg1"/>
                </a:solidFill>
              </a:rPr>
              <a:t>película</a:t>
            </a:r>
            <a:r>
              <a:rPr lang="en-GB" sz="3600" b="1" dirty="0" smtClean="0">
                <a:solidFill>
                  <a:schemeClr val="bg1"/>
                </a:solidFill>
              </a:rPr>
              <a:t> </a:t>
            </a:r>
            <a:r>
              <a:rPr lang="en-GB" sz="3600" b="1" dirty="0" err="1" smtClean="0">
                <a:solidFill>
                  <a:schemeClr val="bg1"/>
                </a:solidFill>
              </a:rPr>
              <a:t>para</a:t>
            </a:r>
            <a:r>
              <a:rPr lang="en-GB" sz="3600" b="1" dirty="0" smtClean="0">
                <a:solidFill>
                  <a:schemeClr val="bg1"/>
                </a:solidFill>
              </a:rPr>
              <a:t>…… </a:t>
            </a:r>
            <a:r>
              <a:rPr lang="en-GB" sz="3600" b="1" dirty="0" err="1" smtClean="0">
                <a:solidFill>
                  <a:schemeClr val="bg1"/>
                </a:solidFill>
              </a:rPr>
              <a:t>porque</a:t>
            </a:r>
            <a:r>
              <a:rPr lang="en-GB" sz="3600" b="1" dirty="0" smtClean="0">
                <a:solidFill>
                  <a:schemeClr val="bg1"/>
                </a:solidFill>
              </a:rPr>
              <a:t>..</a:t>
            </a:r>
            <a:endParaRPr lang="en-US" sz="3600" b="1" dirty="0">
              <a:solidFill>
                <a:schemeClr val="bg1"/>
              </a:solidFill>
              <a:cs typeface="Arial" pitchFamily="34" charset="0"/>
            </a:endParaRPr>
          </a:p>
        </p:txBody>
      </p:sp>
      <p:sp>
        <p:nvSpPr>
          <p:cNvPr id="10" name="Text Box 5"/>
          <p:cNvSpPr txBox="1">
            <a:spLocks noChangeArrowheads="1"/>
          </p:cNvSpPr>
          <p:nvPr/>
        </p:nvSpPr>
        <p:spPr bwMode="auto">
          <a:xfrm>
            <a:off x="3816817" y="4365104"/>
            <a:ext cx="5219679" cy="646331"/>
          </a:xfrm>
          <a:prstGeom prst="rect">
            <a:avLst/>
          </a:prstGeom>
          <a:solidFill>
            <a:schemeClr val="tx2">
              <a:lumMod val="60000"/>
              <a:lumOff val="40000"/>
            </a:schemeClr>
          </a:solidFill>
          <a:ln>
            <a:noFill/>
          </a:ln>
          <a:extLst/>
        </p:spPr>
        <p:txBody>
          <a:bodyPr wrap="square">
            <a:spAutoFit/>
          </a:bodyPr>
          <a:lstStyle>
            <a:lvl1pPr eaLnBrk="0" hangingPunct="0">
              <a:defRPr sz="2000">
                <a:solidFill>
                  <a:schemeClr val="tx1"/>
                </a:solidFill>
                <a:latin typeface="Calibri" pitchFamily="34" charset="0"/>
              </a:defRPr>
            </a:lvl1pPr>
            <a:lvl2pPr marL="742950" indent="-285750" eaLnBrk="0" hangingPunct="0">
              <a:defRPr sz="2000">
                <a:solidFill>
                  <a:schemeClr val="tx1"/>
                </a:solidFill>
                <a:latin typeface="Calibri" pitchFamily="34" charset="0"/>
              </a:defRPr>
            </a:lvl2pPr>
            <a:lvl3pPr marL="1143000" indent="-228600" eaLnBrk="0" hangingPunct="0">
              <a:defRPr sz="2000">
                <a:solidFill>
                  <a:schemeClr val="tx1"/>
                </a:solidFill>
                <a:latin typeface="Calibri" pitchFamily="34" charset="0"/>
              </a:defRPr>
            </a:lvl3pPr>
            <a:lvl4pPr marL="1600200" indent="-228600" eaLnBrk="0" hangingPunct="0">
              <a:defRPr sz="2000">
                <a:solidFill>
                  <a:schemeClr val="tx1"/>
                </a:solidFill>
                <a:latin typeface="Calibri" pitchFamily="34" charset="0"/>
              </a:defRPr>
            </a:lvl4pPr>
            <a:lvl5pPr marL="2057400" indent="-228600" eaLnBrk="0" hangingPunct="0">
              <a:defRPr sz="2000">
                <a:solidFill>
                  <a:schemeClr val="tx1"/>
                </a:solidFill>
                <a:latin typeface="Calibri" pitchFamily="34" charset="0"/>
              </a:defRPr>
            </a:lvl5pPr>
            <a:lvl6pPr marL="2514600" indent="-228600" eaLnBrk="0" fontAlgn="base" hangingPunct="0">
              <a:spcBef>
                <a:spcPct val="0"/>
              </a:spcBef>
              <a:spcAft>
                <a:spcPct val="0"/>
              </a:spcAft>
              <a:defRPr sz="2000">
                <a:solidFill>
                  <a:schemeClr val="tx1"/>
                </a:solidFill>
                <a:latin typeface="Calibri" pitchFamily="34" charset="0"/>
              </a:defRPr>
            </a:lvl6pPr>
            <a:lvl7pPr marL="2971800" indent="-228600" eaLnBrk="0" fontAlgn="base" hangingPunct="0">
              <a:spcBef>
                <a:spcPct val="0"/>
              </a:spcBef>
              <a:spcAft>
                <a:spcPct val="0"/>
              </a:spcAft>
              <a:defRPr sz="2000">
                <a:solidFill>
                  <a:schemeClr val="tx1"/>
                </a:solidFill>
                <a:latin typeface="Calibri" pitchFamily="34" charset="0"/>
              </a:defRPr>
            </a:lvl7pPr>
            <a:lvl8pPr marL="3429000" indent="-228600" eaLnBrk="0" fontAlgn="base" hangingPunct="0">
              <a:spcBef>
                <a:spcPct val="0"/>
              </a:spcBef>
              <a:spcAft>
                <a:spcPct val="0"/>
              </a:spcAft>
              <a:defRPr sz="2000">
                <a:solidFill>
                  <a:schemeClr val="tx1"/>
                </a:solidFill>
                <a:latin typeface="Calibri" pitchFamily="34" charset="0"/>
              </a:defRPr>
            </a:lvl8pPr>
            <a:lvl9pPr marL="3886200" indent="-228600" eaLnBrk="0" fontAlgn="base" hangingPunct="0">
              <a:spcBef>
                <a:spcPct val="0"/>
              </a:spcBef>
              <a:spcAft>
                <a:spcPct val="0"/>
              </a:spcAft>
              <a:defRPr sz="2000">
                <a:solidFill>
                  <a:schemeClr val="tx1"/>
                </a:solidFill>
                <a:latin typeface="Calibri" pitchFamily="34" charset="0"/>
              </a:defRPr>
            </a:lvl9pPr>
          </a:lstStyle>
          <a:p>
            <a:pPr eaLnBrk="1" hangingPunct="1">
              <a:spcBef>
                <a:spcPct val="50000"/>
              </a:spcBef>
            </a:pPr>
            <a:r>
              <a:rPr lang="en-GB" sz="3600" b="1" dirty="0" err="1" smtClean="0">
                <a:solidFill>
                  <a:schemeClr val="bg1"/>
                </a:solidFill>
              </a:rPr>
              <a:t>Tiene</a:t>
            </a:r>
            <a:r>
              <a:rPr lang="en-GB" sz="3600" b="1" dirty="0" smtClean="0">
                <a:solidFill>
                  <a:schemeClr val="bg1"/>
                </a:solidFill>
              </a:rPr>
              <a:t> </a:t>
            </a:r>
            <a:r>
              <a:rPr lang="en-GB" sz="3600" b="1" dirty="0" err="1" smtClean="0">
                <a:solidFill>
                  <a:schemeClr val="bg1"/>
                </a:solidFill>
              </a:rPr>
              <a:t>lugar</a:t>
            </a:r>
            <a:r>
              <a:rPr lang="en-GB" sz="3600" b="1" dirty="0" smtClean="0">
                <a:solidFill>
                  <a:schemeClr val="bg1"/>
                </a:solidFill>
              </a:rPr>
              <a:t> en….</a:t>
            </a:r>
            <a:endParaRPr lang="en-US" sz="3600" b="1" dirty="0">
              <a:solidFill>
                <a:schemeClr val="bg1"/>
              </a:solidFill>
              <a:cs typeface="Arial" pitchFamily="34" charset="0"/>
            </a:endParaRPr>
          </a:p>
        </p:txBody>
      </p:sp>
      <p:sp>
        <p:nvSpPr>
          <p:cNvPr id="11" name="Text Box 5"/>
          <p:cNvSpPr txBox="1">
            <a:spLocks noChangeArrowheads="1"/>
          </p:cNvSpPr>
          <p:nvPr/>
        </p:nvSpPr>
        <p:spPr bwMode="auto">
          <a:xfrm>
            <a:off x="107504" y="5949280"/>
            <a:ext cx="8901914" cy="646331"/>
          </a:xfrm>
          <a:prstGeom prst="rect">
            <a:avLst/>
          </a:prstGeom>
          <a:solidFill>
            <a:schemeClr val="tx2">
              <a:lumMod val="60000"/>
              <a:lumOff val="40000"/>
            </a:schemeClr>
          </a:solidFill>
          <a:ln>
            <a:noFill/>
          </a:ln>
          <a:extLst/>
        </p:spPr>
        <p:txBody>
          <a:bodyPr wrap="square">
            <a:spAutoFit/>
          </a:bodyPr>
          <a:lstStyle>
            <a:lvl1pPr eaLnBrk="0" hangingPunct="0">
              <a:defRPr sz="2000">
                <a:solidFill>
                  <a:schemeClr val="tx1"/>
                </a:solidFill>
                <a:latin typeface="Calibri" pitchFamily="34" charset="0"/>
              </a:defRPr>
            </a:lvl1pPr>
            <a:lvl2pPr marL="742950" indent="-285750" eaLnBrk="0" hangingPunct="0">
              <a:defRPr sz="2000">
                <a:solidFill>
                  <a:schemeClr val="tx1"/>
                </a:solidFill>
                <a:latin typeface="Calibri" pitchFamily="34" charset="0"/>
              </a:defRPr>
            </a:lvl2pPr>
            <a:lvl3pPr marL="1143000" indent="-228600" eaLnBrk="0" hangingPunct="0">
              <a:defRPr sz="2000">
                <a:solidFill>
                  <a:schemeClr val="tx1"/>
                </a:solidFill>
                <a:latin typeface="Calibri" pitchFamily="34" charset="0"/>
              </a:defRPr>
            </a:lvl3pPr>
            <a:lvl4pPr marL="1600200" indent="-228600" eaLnBrk="0" hangingPunct="0">
              <a:defRPr sz="2000">
                <a:solidFill>
                  <a:schemeClr val="tx1"/>
                </a:solidFill>
                <a:latin typeface="Calibri" pitchFamily="34" charset="0"/>
              </a:defRPr>
            </a:lvl4pPr>
            <a:lvl5pPr marL="2057400" indent="-228600" eaLnBrk="0" hangingPunct="0">
              <a:defRPr sz="2000">
                <a:solidFill>
                  <a:schemeClr val="tx1"/>
                </a:solidFill>
                <a:latin typeface="Calibri" pitchFamily="34" charset="0"/>
              </a:defRPr>
            </a:lvl5pPr>
            <a:lvl6pPr marL="2514600" indent="-228600" eaLnBrk="0" fontAlgn="base" hangingPunct="0">
              <a:spcBef>
                <a:spcPct val="0"/>
              </a:spcBef>
              <a:spcAft>
                <a:spcPct val="0"/>
              </a:spcAft>
              <a:defRPr sz="2000">
                <a:solidFill>
                  <a:schemeClr val="tx1"/>
                </a:solidFill>
                <a:latin typeface="Calibri" pitchFamily="34" charset="0"/>
              </a:defRPr>
            </a:lvl6pPr>
            <a:lvl7pPr marL="2971800" indent="-228600" eaLnBrk="0" fontAlgn="base" hangingPunct="0">
              <a:spcBef>
                <a:spcPct val="0"/>
              </a:spcBef>
              <a:spcAft>
                <a:spcPct val="0"/>
              </a:spcAft>
              <a:defRPr sz="2000">
                <a:solidFill>
                  <a:schemeClr val="tx1"/>
                </a:solidFill>
                <a:latin typeface="Calibri" pitchFamily="34" charset="0"/>
              </a:defRPr>
            </a:lvl7pPr>
            <a:lvl8pPr marL="3429000" indent="-228600" eaLnBrk="0" fontAlgn="base" hangingPunct="0">
              <a:spcBef>
                <a:spcPct val="0"/>
              </a:spcBef>
              <a:spcAft>
                <a:spcPct val="0"/>
              </a:spcAft>
              <a:defRPr sz="2000">
                <a:solidFill>
                  <a:schemeClr val="tx1"/>
                </a:solidFill>
                <a:latin typeface="Calibri" pitchFamily="34" charset="0"/>
              </a:defRPr>
            </a:lvl8pPr>
            <a:lvl9pPr marL="3886200" indent="-228600" eaLnBrk="0" fontAlgn="base" hangingPunct="0">
              <a:spcBef>
                <a:spcPct val="0"/>
              </a:spcBef>
              <a:spcAft>
                <a:spcPct val="0"/>
              </a:spcAft>
              <a:defRPr sz="2000">
                <a:solidFill>
                  <a:schemeClr val="tx1"/>
                </a:solidFill>
                <a:latin typeface="Calibri" pitchFamily="34" charset="0"/>
              </a:defRPr>
            </a:lvl9pPr>
          </a:lstStyle>
          <a:p>
            <a:pPr eaLnBrk="1" hangingPunct="1">
              <a:spcBef>
                <a:spcPct val="50000"/>
              </a:spcBef>
            </a:pPr>
            <a:r>
              <a:rPr lang="en-GB" sz="3600" b="1" dirty="0" err="1" smtClean="0">
                <a:solidFill>
                  <a:schemeClr val="bg1"/>
                </a:solidFill>
              </a:rPr>
              <a:t>Pienso</a:t>
            </a:r>
            <a:r>
              <a:rPr lang="en-GB" sz="3600" b="1" dirty="0" smtClean="0">
                <a:solidFill>
                  <a:schemeClr val="bg1"/>
                </a:solidFill>
              </a:rPr>
              <a:t> </a:t>
            </a:r>
            <a:r>
              <a:rPr lang="en-GB" sz="3600" b="1" dirty="0" err="1" smtClean="0">
                <a:solidFill>
                  <a:schemeClr val="bg1"/>
                </a:solidFill>
              </a:rPr>
              <a:t>que</a:t>
            </a:r>
            <a:r>
              <a:rPr lang="en-GB" sz="3600" b="1" dirty="0" smtClean="0">
                <a:solidFill>
                  <a:schemeClr val="bg1"/>
                </a:solidFill>
              </a:rPr>
              <a:t> el </a:t>
            </a:r>
            <a:r>
              <a:rPr lang="en-GB" sz="3600" b="1" dirty="0" err="1" smtClean="0">
                <a:solidFill>
                  <a:schemeClr val="bg1"/>
                </a:solidFill>
              </a:rPr>
              <a:t>Misterio</a:t>
            </a:r>
            <a:r>
              <a:rPr lang="en-GB" sz="3600" b="1" dirty="0" smtClean="0">
                <a:solidFill>
                  <a:schemeClr val="bg1"/>
                </a:solidFill>
              </a:rPr>
              <a:t> del </a:t>
            </a:r>
            <a:r>
              <a:rPr lang="en-GB" sz="3600" b="1" dirty="0" err="1" smtClean="0">
                <a:solidFill>
                  <a:schemeClr val="bg1"/>
                </a:solidFill>
              </a:rPr>
              <a:t>Pez</a:t>
            </a:r>
            <a:r>
              <a:rPr lang="en-GB" sz="3600" b="1" dirty="0" smtClean="0">
                <a:solidFill>
                  <a:schemeClr val="bg1"/>
                </a:solidFill>
              </a:rPr>
              <a:t> </a:t>
            </a:r>
            <a:r>
              <a:rPr lang="en-GB" sz="3600" b="1" dirty="0" err="1" smtClean="0">
                <a:solidFill>
                  <a:schemeClr val="bg1"/>
                </a:solidFill>
              </a:rPr>
              <a:t>es</a:t>
            </a:r>
            <a:r>
              <a:rPr lang="en-GB" sz="3600" b="1" dirty="0" smtClean="0">
                <a:solidFill>
                  <a:schemeClr val="bg1"/>
                </a:solidFill>
              </a:rPr>
              <a:t>…y … </a:t>
            </a:r>
            <a:r>
              <a:rPr lang="en-GB" sz="3600" b="1" dirty="0" err="1" smtClean="0">
                <a:solidFill>
                  <a:schemeClr val="bg1"/>
                </a:solidFill>
              </a:rPr>
              <a:t>porque</a:t>
            </a:r>
            <a:endParaRPr lang="en-US" sz="3600" b="1" dirty="0">
              <a:solidFill>
                <a:schemeClr val="bg1"/>
              </a:solidFill>
              <a:cs typeface="Arial" pitchFamily="34" charset="0"/>
            </a:endParaRPr>
          </a:p>
        </p:txBody>
      </p:sp>
      <p:pic>
        <p:nvPicPr>
          <p:cNvPr id="12" name="Picture 7" descr="Pez_en_mano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2138" y="3679286"/>
            <a:ext cx="3229004" cy="2017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descr="Poster.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65420" y="2036223"/>
            <a:ext cx="1173162" cy="164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8833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barn(inVertical)">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arn(inVertical)">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arn(inVertical)">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barn(inVertical)">
                                      <p:cBhvr>
                                        <p:cTn id="3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8" grpId="0" animBg="1"/>
      <p:bldP spid="9" grpId="0" animBg="1"/>
      <p:bldP spid="10"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374129" y="-27482"/>
            <a:ext cx="8229600" cy="864096"/>
          </a:xfrm>
          <a:noFill/>
        </p:spPr>
        <p:txBody>
          <a:bodyPr/>
          <a:lstStyle/>
          <a:p>
            <a:r>
              <a:rPr lang="es-ES" b="1" dirty="0">
                <a:solidFill>
                  <a:srgbClr val="0070C0"/>
                </a:solidFill>
                <a:effectLst>
                  <a:outerShdw blurRad="38100" dist="38100" dir="2700000" algn="tl">
                    <a:srgbClr val="000000"/>
                  </a:outerShdw>
                </a:effectLst>
              </a:rPr>
              <a:t>¿Cuáles son las preguntas?</a:t>
            </a:r>
          </a:p>
        </p:txBody>
      </p:sp>
      <p:sp>
        <p:nvSpPr>
          <p:cNvPr id="11268" name="AutoShape 4"/>
          <p:cNvSpPr>
            <a:spLocks noChangeArrowheads="1"/>
          </p:cNvSpPr>
          <p:nvPr/>
        </p:nvSpPr>
        <p:spPr bwMode="auto">
          <a:xfrm>
            <a:off x="4140200" y="908050"/>
            <a:ext cx="3095625" cy="1174905"/>
          </a:xfrm>
          <a:prstGeom prst="wedgeRectCallout">
            <a:avLst>
              <a:gd name="adj1" fmla="val -32667"/>
              <a:gd name="adj2" fmla="val 72926"/>
            </a:avLst>
          </a:prstGeom>
          <a:solidFill>
            <a:schemeClr val="tx2">
              <a:lumMod val="40000"/>
              <a:lumOff val="60000"/>
            </a:schemeClr>
          </a:solidFill>
          <a:ln w="57150">
            <a:solidFill>
              <a:srgbClr val="0070C0"/>
            </a:solidFill>
            <a:miter lim="800000"/>
            <a:headEnd/>
            <a:tailEnd/>
          </a:ln>
          <a:effectLst>
            <a:outerShdw blurRad="76200" dir="13500000" sy="23000" kx="1200000" algn="br" rotWithShape="0">
              <a:prstClr val="black">
                <a:alpha val="20000"/>
              </a:prstClr>
            </a:outerShdw>
          </a:effectLst>
        </p:spPr>
        <p:txBody>
          <a:bodyPr anchor="ctr"/>
          <a:lstStyle/>
          <a:p>
            <a:pPr algn="ctr"/>
            <a:r>
              <a:rPr lang="es-ES" sz="2400" b="1" dirty="0">
                <a:latin typeface="Calibri" pitchFamily="34" charset="0"/>
              </a:rPr>
              <a:t>1. </a:t>
            </a:r>
            <a:r>
              <a:rPr lang="es-ES" sz="2400" b="1" dirty="0" smtClean="0">
                <a:latin typeface="Calibri" pitchFamily="34" charset="0"/>
              </a:rPr>
              <a:t>No voy a menudo al cine porque es caro.</a:t>
            </a:r>
            <a:endParaRPr lang="es-ES" sz="2400" b="1" dirty="0">
              <a:latin typeface="Calibri" pitchFamily="34" charset="0"/>
            </a:endParaRPr>
          </a:p>
        </p:txBody>
      </p:sp>
      <p:sp>
        <p:nvSpPr>
          <p:cNvPr id="11270" name="AutoShape 6"/>
          <p:cNvSpPr>
            <a:spLocks noChangeArrowheads="1"/>
          </p:cNvSpPr>
          <p:nvPr/>
        </p:nvSpPr>
        <p:spPr bwMode="auto">
          <a:xfrm>
            <a:off x="6012160" y="1738014"/>
            <a:ext cx="2952328" cy="1940521"/>
          </a:xfrm>
          <a:prstGeom prst="wedgeEllipseCallout">
            <a:avLst>
              <a:gd name="adj1" fmla="val -65328"/>
              <a:gd name="adj2" fmla="val 21635"/>
            </a:avLst>
          </a:prstGeom>
          <a:solidFill>
            <a:srgbClr val="FFFF99"/>
          </a:solidFill>
          <a:ln w="57150">
            <a:solidFill>
              <a:srgbClr val="0070C0"/>
            </a:solidFill>
            <a:miter lim="800000"/>
            <a:headEnd/>
            <a:tailEnd/>
          </a:ln>
          <a:effectLst>
            <a:outerShdw blurRad="76200" dir="13500000" sy="23000" kx="1200000" algn="br" rotWithShape="0">
              <a:prstClr val="black">
                <a:alpha val="20000"/>
              </a:prstClr>
            </a:outerShdw>
          </a:effectLst>
        </p:spPr>
        <p:txBody>
          <a:bodyPr/>
          <a:lstStyle/>
          <a:p>
            <a:pPr algn="ctr"/>
            <a:r>
              <a:rPr lang="es-ES" sz="2800" b="1" dirty="0">
                <a:latin typeface="Calibri" pitchFamily="34" charset="0"/>
              </a:rPr>
              <a:t>2. </a:t>
            </a:r>
            <a:r>
              <a:rPr lang="es-ES" sz="2800" b="1" dirty="0" smtClean="0">
                <a:latin typeface="Calibri" pitchFamily="34" charset="0"/>
              </a:rPr>
              <a:t>Prefiero las películas de acción.</a:t>
            </a:r>
            <a:endParaRPr lang="es-ES" sz="2800" b="1" dirty="0">
              <a:latin typeface="Calibri" pitchFamily="34" charset="0"/>
            </a:endParaRPr>
          </a:p>
        </p:txBody>
      </p:sp>
      <p:sp>
        <p:nvSpPr>
          <p:cNvPr id="11271" name="AutoShape 7"/>
          <p:cNvSpPr>
            <a:spLocks noChangeArrowheads="1"/>
          </p:cNvSpPr>
          <p:nvPr/>
        </p:nvSpPr>
        <p:spPr bwMode="auto">
          <a:xfrm>
            <a:off x="3563938" y="5084763"/>
            <a:ext cx="3384550" cy="1512589"/>
          </a:xfrm>
          <a:prstGeom prst="wedgeEllipseCallout">
            <a:avLst>
              <a:gd name="adj1" fmla="val -19745"/>
              <a:gd name="adj2" fmla="val -96079"/>
            </a:avLst>
          </a:prstGeom>
          <a:solidFill>
            <a:schemeClr val="tx2">
              <a:lumMod val="40000"/>
              <a:lumOff val="60000"/>
            </a:schemeClr>
          </a:solidFill>
          <a:ln w="57150">
            <a:solidFill>
              <a:srgbClr val="0070C0"/>
            </a:solidFill>
            <a:miter lim="800000"/>
            <a:headEnd/>
            <a:tailEnd/>
          </a:ln>
          <a:effectLst>
            <a:outerShdw blurRad="76200" dir="13500000" sy="23000" kx="1200000" algn="br" rotWithShape="0">
              <a:prstClr val="black">
                <a:alpha val="20000"/>
              </a:prstClr>
            </a:outerShdw>
          </a:effectLst>
        </p:spPr>
        <p:txBody>
          <a:bodyPr/>
          <a:lstStyle/>
          <a:p>
            <a:pPr algn="ctr"/>
            <a:r>
              <a:rPr lang="es-ES" sz="2400" b="1" dirty="0">
                <a:latin typeface="Calibri" pitchFamily="34" charset="0"/>
              </a:rPr>
              <a:t>4. </a:t>
            </a:r>
            <a:r>
              <a:rPr lang="es-ES" sz="2400" b="1" dirty="0" smtClean="0">
                <a:latin typeface="Calibri" pitchFamily="34" charset="0"/>
              </a:rPr>
              <a:t>La última película que vi fue Harry Potter.</a:t>
            </a:r>
            <a:endParaRPr lang="es-ES" sz="2400" b="1" dirty="0">
              <a:latin typeface="Calibri" pitchFamily="34" charset="0"/>
            </a:endParaRPr>
          </a:p>
        </p:txBody>
      </p:sp>
      <p:sp>
        <p:nvSpPr>
          <p:cNvPr id="11274" name="AutoShape 10"/>
          <p:cNvSpPr>
            <a:spLocks noChangeArrowheads="1"/>
          </p:cNvSpPr>
          <p:nvPr/>
        </p:nvSpPr>
        <p:spPr bwMode="auto">
          <a:xfrm>
            <a:off x="684213" y="836614"/>
            <a:ext cx="3168650" cy="1440258"/>
          </a:xfrm>
          <a:prstGeom prst="wedgeEllipseCallout">
            <a:avLst>
              <a:gd name="adj1" fmla="val 41423"/>
              <a:gd name="adj2" fmla="val 72535"/>
            </a:avLst>
          </a:prstGeom>
          <a:solidFill>
            <a:srgbClr val="FFFF99"/>
          </a:solidFill>
          <a:ln w="57150">
            <a:solidFill>
              <a:srgbClr val="0070C0"/>
            </a:solidFill>
            <a:miter lim="800000"/>
            <a:headEnd/>
            <a:tailEnd/>
          </a:ln>
          <a:effectLst>
            <a:outerShdw blurRad="76200" dir="13500000" sy="23000" kx="1200000" algn="br" rotWithShape="0">
              <a:prstClr val="black">
                <a:alpha val="20000"/>
              </a:prstClr>
            </a:outerShdw>
          </a:effectLst>
        </p:spPr>
        <p:txBody>
          <a:bodyPr/>
          <a:lstStyle/>
          <a:p>
            <a:pPr algn="ctr"/>
            <a:r>
              <a:rPr lang="es-ES" sz="2400" b="1" dirty="0" smtClean="0">
                <a:latin typeface="Calibri" pitchFamily="34" charset="0"/>
              </a:rPr>
              <a:t>7. Mi película favorita es </a:t>
            </a:r>
            <a:r>
              <a:rPr lang="es-ES" sz="2400" b="1" dirty="0" err="1" smtClean="0">
                <a:latin typeface="Calibri" pitchFamily="34" charset="0"/>
              </a:rPr>
              <a:t>Star</a:t>
            </a:r>
            <a:r>
              <a:rPr lang="es-ES" sz="2400" b="1" dirty="0" smtClean="0">
                <a:latin typeface="Calibri" pitchFamily="34" charset="0"/>
              </a:rPr>
              <a:t> </a:t>
            </a:r>
            <a:r>
              <a:rPr lang="es-ES" sz="2400" b="1" dirty="0" err="1" smtClean="0">
                <a:latin typeface="Calibri" pitchFamily="34" charset="0"/>
              </a:rPr>
              <a:t>Wars</a:t>
            </a:r>
            <a:r>
              <a:rPr lang="es-ES" sz="2400" b="1" dirty="0" smtClean="0">
                <a:latin typeface="Calibri" pitchFamily="34" charset="0"/>
              </a:rPr>
              <a:t>.</a:t>
            </a:r>
            <a:endParaRPr lang="es-ES" sz="2400" b="1" dirty="0">
              <a:latin typeface="Calibri" pitchFamily="34" charset="0"/>
            </a:endParaRPr>
          </a:p>
        </p:txBody>
      </p:sp>
      <p:pic>
        <p:nvPicPr>
          <p:cNvPr id="11275" name="Picture 11" descr="Trent%20Site%20cartoon%20boy%20smili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779838" y="2708275"/>
            <a:ext cx="1398587" cy="1461864"/>
          </a:xfrm>
          <a:prstGeom prst="rect">
            <a:avLst/>
          </a:prstGeom>
          <a:noFill/>
          <a:ln w="57150">
            <a:solidFill>
              <a:srgbClr val="0070C0"/>
            </a:solidFill>
            <a:miter lim="800000"/>
            <a:headEnd/>
            <a:tailEnd/>
          </a:ln>
          <a:effectLst>
            <a:outerShdw blurRad="76200" dir="13500000" sy="23000" kx="1200000" algn="br" rotWithShape="0">
              <a:prstClr val="black">
                <a:alpha val="20000"/>
              </a:prstClr>
            </a:outerShdw>
          </a:effectLst>
          <a:extLst>
            <a:ext uri="{909E8E84-426E-40DD-AFC4-6F175D3DCCD1}">
              <a14:hiddenFill xmlns:a14="http://schemas.microsoft.com/office/drawing/2010/main">
                <a:solidFill>
                  <a:srgbClr val="FFFFFF"/>
                </a:solidFill>
              </a14:hiddenFill>
            </a:ext>
          </a:extLst>
        </p:spPr>
      </p:pic>
      <p:sp>
        <p:nvSpPr>
          <p:cNvPr id="11276" name="AutoShape 12"/>
          <p:cNvSpPr>
            <a:spLocks noChangeArrowheads="1"/>
          </p:cNvSpPr>
          <p:nvPr/>
        </p:nvSpPr>
        <p:spPr bwMode="auto">
          <a:xfrm>
            <a:off x="250825" y="2528602"/>
            <a:ext cx="2736850" cy="1814842"/>
          </a:xfrm>
          <a:prstGeom prst="wedgeEllipseCallout">
            <a:avLst>
              <a:gd name="adj1" fmla="val 63693"/>
              <a:gd name="adj2" fmla="val 4814"/>
            </a:avLst>
          </a:prstGeom>
          <a:solidFill>
            <a:srgbClr val="0070C0"/>
          </a:solidFill>
          <a:ln w="57150">
            <a:solidFill>
              <a:srgbClr val="0070C0"/>
            </a:solidFill>
            <a:miter lim="800000"/>
            <a:headEnd/>
            <a:tailEnd/>
          </a:ln>
          <a:effectLst>
            <a:outerShdw blurRad="76200" dir="13500000" sy="23000" kx="1200000" algn="br" rotWithShape="0">
              <a:prstClr val="black">
                <a:alpha val="20000"/>
              </a:prstClr>
            </a:outerShdw>
          </a:effectLst>
        </p:spPr>
        <p:txBody>
          <a:bodyPr/>
          <a:lstStyle/>
          <a:p>
            <a:pPr algn="ctr"/>
            <a:r>
              <a:rPr lang="es-ES" sz="2400" b="1" dirty="0" smtClean="0">
                <a:solidFill>
                  <a:schemeClr val="bg1"/>
                </a:solidFill>
                <a:latin typeface="Calibri" pitchFamily="34" charset="0"/>
              </a:rPr>
              <a:t>6. Mi próxima película será Cars 2</a:t>
            </a:r>
            <a:r>
              <a:rPr lang="es-ES" sz="2800" b="1" dirty="0" smtClean="0">
                <a:solidFill>
                  <a:schemeClr val="bg1"/>
                </a:solidFill>
                <a:latin typeface="Calibri" pitchFamily="34" charset="0"/>
              </a:rPr>
              <a:t>.</a:t>
            </a:r>
            <a:endParaRPr lang="es-ES" sz="2800" b="1" dirty="0">
              <a:solidFill>
                <a:schemeClr val="bg1"/>
              </a:solidFill>
              <a:latin typeface="Calibri" pitchFamily="34" charset="0"/>
            </a:endParaRPr>
          </a:p>
        </p:txBody>
      </p:sp>
      <p:sp>
        <p:nvSpPr>
          <p:cNvPr id="11277" name="AutoShape 4"/>
          <p:cNvSpPr>
            <a:spLocks noChangeArrowheads="1"/>
          </p:cNvSpPr>
          <p:nvPr/>
        </p:nvSpPr>
        <p:spPr bwMode="auto">
          <a:xfrm>
            <a:off x="5508104" y="3755992"/>
            <a:ext cx="3095625" cy="1174905"/>
          </a:xfrm>
          <a:prstGeom prst="wedgeRectCallout">
            <a:avLst>
              <a:gd name="adj1" fmla="val -40044"/>
              <a:gd name="adj2" fmla="val -79790"/>
            </a:avLst>
          </a:prstGeom>
          <a:solidFill>
            <a:srgbClr val="0070C0"/>
          </a:solidFill>
          <a:ln w="57150">
            <a:solidFill>
              <a:srgbClr val="0070C0"/>
            </a:solidFill>
            <a:miter lim="800000"/>
            <a:headEnd/>
            <a:tailEnd/>
          </a:ln>
          <a:effectLst>
            <a:outerShdw blurRad="76200" dir="13500000" sy="23000" kx="1200000" algn="br" rotWithShape="0">
              <a:prstClr val="black">
                <a:alpha val="20000"/>
              </a:prstClr>
            </a:outerShdw>
          </a:effectLst>
        </p:spPr>
        <p:txBody>
          <a:bodyPr/>
          <a:lstStyle/>
          <a:p>
            <a:pPr algn="ctr"/>
            <a:r>
              <a:rPr lang="es-ES" sz="2800" b="1" dirty="0">
                <a:solidFill>
                  <a:schemeClr val="bg1">
                    <a:lumMod val="95000"/>
                  </a:schemeClr>
                </a:solidFill>
                <a:latin typeface="Calibri" pitchFamily="34" charset="0"/>
              </a:rPr>
              <a:t>3. </a:t>
            </a:r>
            <a:r>
              <a:rPr lang="es-ES" sz="2800" b="1" dirty="0" smtClean="0">
                <a:solidFill>
                  <a:schemeClr val="bg1">
                    <a:lumMod val="95000"/>
                  </a:schemeClr>
                </a:solidFill>
                <a:latin typeface="Calibri" pitchFamily="34" charset="0"/>
              </a:rPr>
              <a:t>Las comedias me gustan menos.</a:t>
            </a:r>
            <a:endParaRPr lang="es-ES" sz="2800" b="1" dirty="0">
              <a:solidFill>
                <a:schemeClr val="bg1">
                  <a:lumMod val="95000"/>
                </a:schemeClr>
              </a:solidFill>
              <a:latin typeface="Calibri" pitchFamily="34" charset="0"/>
            </a:endParaRPr>
          </a:p>
        </p:txBody>
      </p:sp>
      <p:sp>
        <p:nvSpPr>
          <p:cNvPr id="11278" name="AutoShape 7"/>
          <p:cNvSpPr>
            <a:spLocks noChangeArrowheads="1"/>
          </p:cNvSpPr>
          <p:nvPr/>
        </p:nvSpPr>
        <p:spPr bwMode="auto">
          <a:xfrm>
            <a:off x="789448" y="4585221"/>
            <a:ext cx="3384550" cy="1580083"/>
          </a:xfrm>
          <a:prstGeom prst="wedgeEllipseCallout">
            <a:avLst>
              <a:gd name="adj1" fmla="val 18505"/>
              <a:gd name="adj2" fmla="val -72042"/>
            </a:avLst>
          </a:prstGeom>
          <a:solidFill>
            <a:srgbClr val="FFFF99"/>
          </a:solidFill>
          <a:ln w="57150">
            <a:solidFill>
              <a:srgbClr val="0070C0"/>
            </a:solidFill>
            <a:miter lim="800000"/>
            <a:headEnd/>
            <a:tailEnd/>
          </a:ln>
          <a:effectLst>
            <a:outerShdw blurRad="76200" dir="13500000" sy="23000" kx="1200000" algn="br" rotWithShape="0">
              <a:prstClr val="black">
                <a:alpha val="20000"/>
              </a:prstClr>
            </a:outerShdw>
          </a:effectLst>
        </p:spPr>
        <p:txBody>
          <a:bodyPr/>
          <a:lstStyle/>
          <a:p>
            <a:pPr algn="ctr"/>
            <a:r>
              <a:rPr lang="es-ES" sz="2800" b="1" dirty="0">
                <a:latin typeface="Calibri" pitchFamily="34" charset="0"/>
              </a:rPr>
              <a:t>5. </a:t>
            </a:r>
            <a:r>
              <a:rPr lang="es-ES" sz="2800" b="1" dirty="0" smtClean="0">
                <a:latin typeface="Calibri" pitchFamily="34" charset="0"/>
              </a:rPr>
              <a:t>Sí por supuesto. ¿Y tú?</a:t>
            </a:r>
            <a:endParaRPr lang="es-ES" sz="2800" b="1" dirty="0">
              <a:latin typeface="Calibri" pitchFamily="34" charset="0"/>
            </a:endParaRPr>
          </a:p>
        </p:txBody>
      </p:sp>
    </p:spTree>
    <p:extLst>
      <p:ext uri="{BB962C8B-B14F-4D97-AF65-F5344CB8AC3E}">
        <p14:creationId xmlns:p14="http://schemas.microsoft.com/office/powerpoint/2010/main" val="31518303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rgbClr val="0070C0"/>
          </a:solidFill>
          <a:effectLst>
            <a:outerShdw blurRad="76200" dir="13500000" sy="23000" kx="1200000" algn="br" rotWithShape="0">
              <a:prstClr val="black">
                <a:alpha val="20000"/>
              </a:prstClr>
            </a:outerShdw>
          </a:effectLst>
        </p:spPr>
        <p:txBody>
          <a:bodyPr/>
          <a:lstStyle/>
          <a:p>
            <a:r>
              <a:rPr lang="en-GB" b="1" dirty="0" err="1" smtClean="0">
                <a:solidFill>
                  <a:schemeClr val="bg1"/>
                </a:solidFill>
              </a:rPr>
              <a:t>Preguntas</a:t>
            </a:r>
            <a:r>
              <a:rPr lang="en-GB" b="1" dirty="0" smtClean="0">
                <a:solidFill>
                  <a:schemeClr val="bg1"/>
                </a:solidFill>
              </a:rPr>
              <a:t> </a:t>
            </a:r>
            <a:r>
              <a:rPr lang="en-GB" b="1" dirty="0" err="1" smtClean="0">
                <a:solidFill>
                  <a:schemeClr val="bg1"/>
                </a:solidFill>
              </a:rPr>
              <a:t>sobre</a:t>
            </a:r>
            <a:r>
              <a:rPr lang="en-GB" b="1" dirty="0" smtClean="0">
                <a:solidFill>
                  <a:schemeClr val="bg1"/>
                </a:solidFill>
              </a:rPr>
              <a:t> el cine</a:t>
            </a:r>
            <a:endParaRPr lang="en-GB" b="1" dirty="0">
              <a:solidFill>
                <a:schemeClr val="bg1"/>
              </a:solidFill>
            </a:endParaRPr>
          </a:p>
        </p:txBody>
      </p:sp>
      <p:sp>
        <p:nvSpPr>
          <p:cNvPr id="3" name="Content Placeholder 2"/>
          <p:cNvSpPr>
            <a:spLocks noGrp="1"/>
          </p:cNvSpPr>
          <p:nvPr>
            <p:ph idx="1"/>
          </p:nvPr>
        </p:nvSpPr>
        <p:spPr/>
        <p:txBody>
          <a:bodyPr>
            <a:normAutofit fontScale="92500"/>
          </a:bodyPr>
          <a:lstStyle/>
          <a:p>
            <a:r>
              <a:rPr lang="en-GB" dirty="0" smtClean="0"/>
              <a:t>¿Vas a menudo al cine? ¿</a:t>
            </a:r>
            <a:r>
              <a:rPr lang="en-GB" dirty="0" err="1" smtClean="0"/>
              <a:t>Por</a:t>
            </a:r>
            <a:r>
              <a:rPr lang="en-GB" dirty="0" smtClean="0"/>
              <a:t> </a:t>
            </a:r>
            <a:r>
              <a:rPr lang="en-GB" dirty="0" err="1" smtClean="0"/>
              <a:t>qué</a:t>
            </a:r>
            <a:r>
              <a:rPr lang="en-GB" dirty="0" smtClean="0"/>
              <a:t>/no?</a:t>
            </a:r>
          </a:p>
          <a:p>
            <a:r>
              <a:rPr lang="en-GB" dirty="0" smtClean="0"/>
              <a:t>¿</a:t>
            </a:r>
            <a:r>
              <a:rPr lang="en-GB" dirty="0" err="1" smtClean="0"/>
              <a:t>Qué</a:t>
            </a:r>
            <a:r>
              <a:rPr lang="en-GB" dirty="0" smtClean="0"/>
              <a:t> </a:t>
            </a:r>
            <a:r>
              <a:rPr lang="en-GB" dirty="0" err="1" smtClean="0"/>
              <a:t>tipo</a:t>
            </a:r>
            <a:r>
              <a:rPr lang="en-GB" dirty="0" smtClean="0"/>
              <a:t> de </a:t>
            </a:r>
            <a:r>
              <a:rPr lang="en-GB" dirty="0" err="1" smtClean="0"/>
              <a:t>películas</a:t>
            </a:r>
            <a:r>
              <a:rPr lang="en-GB" dirty="0" smtClean="0"/>
              <a:t> </a:t>
            </a:r>
            <a:r>
              <a:rPr lang="en-GB" dirty="0" err="1" smtClean="0"/>
              <a:t>te</a:t>
            </a:r>
            <a:r>
              <a:rPr lang="en-GB" dirty="0" smtClean="0"/>
              <a:t> </a:t>
            </a:r>
            <a:r>
              <a:rPr lang="en-GB" dirty="0" err="1" smtClean="0"/>
              <a:t>gusta</a:t>
            </a:r>
            <a:r>
              <a:rPr lang="en-GB" dirty="0" smtClean="0"/>
              <a:t> </a:t>
            </a:r>
            <a:r>
              <a:rPr lang="en-GB" dirty="0" err="1" smtClean="0"/>
              <a:t>más</a:t>
            </a:r>
            <a:r>
              <a:rPr lang="en-GB" dirty="0" smtClean="0"/>
              <a:t>/</a:t>
            </a:r>
            <a:r>
              <a:rPr lang="en-GB" dirty="0" err="1" smtClean="0"/>
              <a:t>prefieres</a:t>
            </a:r>
            <a:r>
              <a:rPr lang="en-GB" dirty="0" smtClean="0"/>
              <a:t>? ¿</a:t>
            </a:r>
            <a:r>
              <a:rPr lang="en-GB" dirty="0" err="1" smtClean="0"/>
              <a:t>Por</a:t>
            </a:r>
            <a:r>
              <a:rPr lang="en-GB" dirty="0" smtClean="0"/>
              <a:t> </a:t>
            </a:r>
            <a:r>
              <a:rPr lang="en-GB" dirty="0" err="1" smtClean="0"/>
              <a:t>qué</a:t>
            </a:r>
            <a:r>
              <a:rPr lang="en-GB" dirty="0" smtClean="0"/>
              <a:t>?</a:t>
            </a:r>
          </a:p>
          <a:p>
            <a:r>
              <a:rPr lang="en-GB" dirty="0" smtClean="0"/>
              <a:t>¿</a:t>
            </a:r>
            <a:r>
              <a:rPr lang="en-GB" dirty="0" err="1" smtClean="0"/>
              <a:t>Qué</a:t>
            </a:r>
            <a:r>
              <a:rPr lang="en-GB" dirty="0" smtClean="0"/>
              <a:t> </a:t>
            </a:r>
            <a:r>
              <a:rPr lang="en-GB" dirty="0" err="1" smtClean="0"/>
              <a:t>tipo</a:t>
            </a:r>
            <a:r>
              <a:rPr lang="en-GB" dirty="0" smtClean="0"/>
              <a:t> de </a:t>
            </a:r>
            <a:r>
              <a:rPr lang="en-GB" dirty="0" err="1" smtClean="0"/>
              <a:t>películas</a:t>
            </a:r>
            <a:r>
              <a:rPr lang="en-GB" dirty="0" smtClean="0"/>
              <a:t> </a:t>
            </a:r>
            <a:r>
              <a:rPr lang="en-GB" dirty="0" err="1" smtClean="0"/>
              <a:t>te</a:t>
            </a:r>
            <a:r>
              <a:rPr lang="en-GB" dirty="0" smtClean="0"/>
              <a:t> </a:t>
            </a:r>
            <a:r>
              <a:rPr lang="en-GB" dirty="0" err="1" smtClean="0"/>
              <a:t>gusta</a:t>
            </a:r>
            <a:r>
              <a:rPr lang="en-GB" dirty="0" smtClean="0"/>
              <a:t> </a:t>
            </a:r>
            <a:r>
              <a:rPr lang="en-GB" dirty="0" err="1" smtClean="0"/>
              <a:t>menos</a:t>
            </a:r>
            <a:r>
              <a:rPr lang="en-GB" dirty="0" smtClean="0"/>
              <a:t>? ¿</a:t>
            </a:r>
            <a:r>
              <a:rPr lang="en-GB" dirty="0" err="1" smtClean="0"/>
              <a:t>Por</a:t>
            </a:r>
            <a:r>
              <a:rPr lang="en-GB" dirty="0" smtClean="0"/>
              <a:t> </a:t>
            </a:r>
            <a:r>
              <a:rPr lang="en-GB" dirty="0" err="1" smtClean="0"/>
              <a:t>qué</a:t>
            </a:r>
            <a:r>
              <a:rPr lang="en-GB" dirty="0" smtClean="0"/>
              <a:t>?</a:t>
            </a:r>
          </a:p>
          <a:p>
            <a:r>
              <a:rPr lang="en-GB" dirty="0" smtClean="0"/>
              <a:t>¿</a:t>
            </a:r>
            <a:r>
              <a:rPr lang="en-GB" dirty="0" err="1" smtClean="0"/>
              <a:t>Cuál</a:t>
            </a:r>
            <a:r>
              <a:rPr lang="en-GB" dirty="0" smtClean="0"/>
              <a:t> </a:t>
            </a:r>
            <a:r>
              <a:rPr lang="en-GB" dirty="0" err="1" smtClean="0"/>
              <a:t>fue</a:t>
            </a:r>
            <a:r>
              <a:rPr lang="en-GB" dirty="0" smtClean="0"/>
              <a:t> la </a:t>
            </a:r>
            <a:r>
              <a:rPr lang="en-GB" dirty="0" err="1" smtClean="0"/>
              <a:t>última</a:t>
            </a:r>
            <a:r>
              <a:rPr lang="en-GB" dirty="0" smtClean="0"/>
              <a:t> </a:t>
            </a:r>
            <a:r>
              <a:rPr lang="en-GB" dirty="0" err="1" smtClean="0"/>
              <a:t>película</a:t>
            </a:r>
            <a:r>
              <a:rPr lang="en-GB" dirty="0" smtClean="0"/>
              <a:t> </a:t>
            </a:r>
            <a:r>
              <a:rPr lang="en-GB" dirty="0" err="1" smtClean="0"/>
              <a:t>que</a:t>
            </a:r>
            <a:r>
              <a:rPr lang="en-GB" dirty="0" smtClean="0"/>
              <a:t> </a:t>
            </a:r>
            <a:r>
              <a:rPr lang="en-GB" dirty="0" err="1" smtClean="0"/>
              <a:t>viste</a:t>
            </a:r>
            <a:r>
              <a:rPr lang="en-GB" dirty="0" smtClean="0"/>
              <a:t>?</a:t>
            </a:r>
          </a:p>
          <a:p>
            <a:r>
              <a:rPr lang="en-GB" dirty="0" smtClean="0"/>
              <a:t>¿</a:t>
            </a:r>
            <a:r>
              <a:rPr lang="en-GB" dirty="0" err="1" smtClean="0"/>
              <a:t>Cuál</a:t>
            </a:r>
            <a:r>
              <a:rPr lang="en-GB" dirty="0" smtClean="0"/>
              <a:t> </a:t>
            </a:r>
            <a:r>
              <a:rPr lang="en-GB" dirty="0" err="1" smtClean="0"/>
              <a:t>será</a:t>
            </a:r>
            <a:r>
              <a:rPr lang="en-GB" dirty="0" smtClean="0"/>
              <a:t> la </a:t>
            </a:r>
            <a:r>
              <a:rPr lang="en-GB" dirty="0" err="1" smtClean="0"/>
              <a:t>próxima</a:t>
            </a:r>
            <a:r>
              <a:rPr lang="en-GB" dirty="0" smtClean="0"/>
              <a:t> </a:t>
            </a:r>
            <a:r>
              <a:rPr lang="en-GB" dirty="0" err="1" smtClean="0"/>
              <a:t>película</a:t>
            </a:r>
            <a:r>
              <a:rPr lang="en-GB" dirty="0"/>
              <a:t> </a:t>
            </a:r>
            <a:r>
              <a:rPr lang="en-GB" dirty="0" err="1" smtClean="0"/>
              <a:t>que</a:t>
            </a:r>
            <a:r>
              <a:rPr lang="en-GB" dirty="0" smtClean="0"/>
              <a:t> </a:t>
            </a:r>
            <a:r>
              <a:rPr lang="en-GB" dirty="0" err="1" smtClean="0"/>
              <a:t>veas</a:t>
            </a:r>
            <a:r>
              <a:rPr lang="en-GB" dirty="0" smtClean="0"/>
              <a:t>?</a:t>
            </a:r>
          </a:p>
          <a:p>
            <a:r>
              <a:rPr lang="en-GB" dirty="0" err="1" smtClean="0"/>
              <a:t>Nombra</a:t>
            </a:r>
            <a:r>
              <a:rPr lang="en-GB" dirty="0" smtClean="0"/>
              <a:t> </a:t>
            </a:r>
            <a:r>
              <a:rPr lang="en-GB" dirty="0" err="1" smtClean="0"/>
              <a:t>tu</a:t>
            </a:r>
            <a:r>
              <a:rPr lang="en-GB" dirty="0" smtClean="0"/>
              <a:t> </a:t>
            </a:r>
            <a:r>
              <a:rPr lang="en-GB" dirty="0" err="1" smtClean="0"/>
              <a:t>película</a:t>
            </a:r>
            <a:r>
              <a:rPr lang="en-GB" dirty="0" smtClean="0"/>
              <a:t> </a:t>
            </a:r>
            <a:r>
              <a:rPr lang="en-GB" dirty="0" err="1" smtClean="0"/>
              <a:t>favorita</a:t>
            </a:r>
            <a:r>
              <a:rPr lang="en-GB" dirty="0" smtClean="0"/>
              <a:t>. ¿</a:t>
            </a:r>
            <a:r>
              <a:rPr lang="en-GB" dirty="0" err="1" smtClean="0"/>
              <a:t>Por</a:t>
            </a:r>
            <a:r>
              <a:rPr lang="en-GB" dirty="0" smtClean="0"/>
              <a:t> </a:t>
            </a:r>
            <a:r>
              <a:rPr lang="en-GB" dirty="0" err="1" smtClean="0"/>
              <a:t>qué</a:t>
            </a:r>
            <a:r>
              <a:rPr lang="en-GB" dirty="0" smtClean="0"/>
              <a:t> </a:t>
            </a:r>
            <a:r>
              <a:rPr lang="en-GB" dirty="0" err="1" smtClean="0"/>
              <a:t>te</a:t>
            </a:r>
            <a:r>
              <a:rPr lang="en-GB" dirty="0" smtClean="0"/>
              <a:t> </a:t>
            </a:r>
            <a:r>
              <a:rPr lang="en-GB" dirty="0" err="1" smtClean="0"/>
              <a:t>gustó</a:t>
            </a:r>
            <a:r>
              <a:rPr lang="en-GB" dirty="0" smtClean="0"/>
              <a:t>?</a:t>
            </a:r>
          </a:p>
        </p:txBody>
      </p:sp>
    </p:spTree>
    <p:extLst>
      <p:ext uri="{BB962C8B-B14F-4D97-AF65-F5344CB8AC3E}">
        <p14:creationId xmlns:p14="http://schemas.microsoft.com/office/powerpoint/2010/main" val="26892516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512" y="44624"/>
            <a:ext cx="9180512" cy="6813376"/>
          </a:xfrm>
          <a:prstGeom prst="rect">
            <a:avLst/>
          </a:prstGeom>
          <a:solidFill>
            <a:schemeClr val="tx1"/>
          </a:solidFill>
        </p:spPr>
      </p:pic>
      <p:graphicFrame>
        <p:nvGraphicFramePr>
          <p:cNvPr id="3" name="Table 2"/>
          <p:cNvGraphicFramePr>
            <a:graphicFrameLocks noGrp="1"/>
          </p:cNvGraphicFramePr>
          <p:nvPr>
            <p:extLst>
              <p:ext uri="{D42A27DB-BD31-4B8C-83A1-F6EECF244321}">
                <p14:modId xmlns:p14="http://schemas.microsoft.com/office/powerpoint/2010/main" val="2388708641"/>
              </p:ext>
            </p:extLst>
          </p:nvPr>
        </p:nvGraphicFramePr>
        <p:xfrm>
          <a:off x="0" y="0"/>
          <a:ext cx="9144000" cy="6858000"/>
        </p:xfrm>
        <a:graphic>
          <a:graphicData uri="http://schemas.openxmlformats.org/drawingml/2006/table">
            <a:tbl>
              <a:tblPr firstRow="1" bandRow="1">
                <a:tableStyleId>{5940675A-B579-460E-94D1-54222C63F5DA}</a:tableStyleId>
              </a:tblPr>
              <a:tblGrid>
                <a:gridCol w="2286000"/>
                <a:gridCol w="2286000"/>
                <a:gridCol w="2286000"/>
                <a:gridCol w="2286000"/>
              </a:tblGrid>
              <a:tr h="2286000">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a:p>
                  </a:txBody>
                  <a:tcPr/>
                </a:tc>
              </a:tr>
              <a:tr h="2286000">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dirty="0"/>
                    </a:p>
                  </a:txBody>
                  <a:tcPr/>
                </a:tc>
              </a:tr>
              <a:tr h="2286000">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tr>
            </a:tbl>
          </a:graphicData>
        </a:graphic>
      </p:graphicFrame>
      <p:sp>
        <p:nvSpPr>
          <p:cNvPr id="4" name="Rectangle 3"/>
          <p:cNvSpPr/>
          <p:nvPr/>
        </p:nvSpPr>
        <p:spPr>
          <a:xfrm>
            <a:off x="30994" y="0"/>
            <a:ext cx="2267744" cy="2276872"/>
          </a:xfrm>
          <a:prstGeom prst="rect">
            <a:avLst/>
          </a:prstGeom>
          <a:solidFill>
            <a:schemeClr val="tx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err="1" smtClean="0">
                <a:solidFill>
                  <a:srgbClr val="FFFF00"/>
                </a:solidFill>
              </a:rPr>
              <a:t>Es</a:t>
            </a:r>
            <a:r>
              <a:rPr lang="en-GB" sz="2800" b="1" dirty="0" smtClean="0">
                <a:solidFill>
                  <a:srgbClr val="FFFF00"/>
                </a:solidFill>
              </a:rPr>
              <a:t> un </a:t>
            </a:r>
            <a:r>
              <a:rPr lang="en-GB" sz="2800" b="1" dirty="0" err="1" smtClean="0">
                <a:solidFill>
                  <a:srgbClr val="FFFF00"/>
                </a:solidFill>
              </a:rPr>
              <a:t>dibujo</a:t>
            </a:r>
            <a:r>
              <a:rPr lang="en-GB" sz="2800" b="1" dirty="0" smtClean="0">
                <a:solidFill>
                  <a:srgbClr val="FFFF00"/>
                </a:solidFill>
              </a:rPr>
              <a:t> </a:t>
            </a:r>
            <a:r>
              <a:rPr lang="en-GB" sz="2800" b="1" dirty="0" err="1" smtClean="0">
                <a:solidFill>
                  <a:srgbClr val="FFFF00"/>
                </a:solidFill>
              </a:rPr>
              <a:t>animado</a:t>
            </a:r>
            <a:r>
              <a:rPr lang="en-GB" sz="2800" b="1" dirty="0" smtClean="0">
                <a:solidFill>
                  <a:srgbClr val="FFFF00"/>
                </a:solidFill>
              </a:rPr>
              <a:t>. (3)</a:t>
            </a:r>
            <a:endParaRPr lang="en-GB" sz="2800" b="1" dirty="0">
              <a:solidFill>
                <a:srgbClr val="FFFF00"/>
              </a:solidFill>
            </a:endParaRPr>
          </a:p>
        </p:txBody>
      </p:sp>
      <p:sp>
        <p:nvSpPr>
          <p:cNvPr id="9" name="Rectangle 8"/>
          <p:cNvSpPr/>
          <p:nvPr/>
        </p:nvSpPr>
        <p:spPr>
          <a:xfrm>
            <a:off x="2278633" y="0"/>
            <a:ext cx="2267744" cy="2276872"/>
          </a:xfrm>
          <a:prstGeom prst="rect">
            <a:avLst/>
          </a:prstGeom>
          <a:solidFill>
            <a:schemeClr val="tx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solidFill>
                  <a:srgbClr val="FFFF00"/>
                </a:solidFill>
              </a:rPr>
              <a:t>No, </a:t>
            </a:r>
            <a:r>
              <a:rPr lang="en-GB" sz="2800" b="1" dirty="0" err="1" smtClean="0">
                <a:solidFill>
                  <a:srgbClr val="FFFF00"/>
                </a:solidFill>
              </a:rPr>
              <a:t>tiene</a:t>
            </a:r>
            <a:r>
              <a:rPr lang="en-GB" sz="2800" b="1" dirty="0" smtClean="0">
                <a:solidFill>
                  <a:srgbClr val="FFFF00"/>
                </a:solidFill>
              </a:rPr>
              <a:t> </a:t>
            </a:r>
            <a:r>
              <a:rPr lang="en-GB" sz="2800" b="1" dirty="0" err="1" smtClean="0">
                <a:solidFill>
                  <a:srgbClr val="FFFF00"/>
                </a:solidFill>
              </a:rPr>
              <a:t>lugar</a:t>
            </a:r>
            <a:r>
              <a:rPr lang="en-GB" sz="2800" b="1" dirty="0" smtClean="0">
                <a:solidFill>
                  <a:srgbClr val="FFFF00"/>
                </a:solidFill>
              </a:rPr>
              <a:t> en </a:t>
            </a:r>
            <a:r>
              <a:rPr lang="en-GB" sz="2800" b="1" dirty="0" err="1" smtClean="0">
                <a:solidFill>
                  <a:srgbClr val="FFFF00"/>
                </a:solidFill>
              </a:rPr>
              <a:t>Inglaterra</a:t>
            </a:r>
            <a:r>
              <a:rPr lang="en-GB" sz="2800" b="1" dirty="0" smtClean="0">
                <a:solidFill>
                  <a:srgbClr val="FFFF00"/>
                </a:solidFill>
              </a:rPr>
              <a:t>. (2)</a:t>
            </a:r>
            <a:endParaRPr lang="en-GB" sz="2800" b="1" dirty="0">
              <a:solidFill>
                <a:srgbClr val="FFFF00"/>
              </a:solidFill>
            </a:endParaRPr>
          </a:p>
        </p:txBody>
      </p:sp>
      <p:sp>
        <p:nvSpPr>
          <p:cNvPr id="10" name="Rectangle 9"/>
          <p:cNvSpPr/>
          <p:nvPr/>
        </p:nvSpPr>
        <p:spPr>
          <a:xfrm>
            <a:off x="6856699" y="0"/>
            <a:ext cx="2267744" cy="2276872"/>
          </a:xfrm>
          <a:prstGeom prst="rect">
            <a:avLst/>
          </a:prstGeom>
          <a:solidFill>
            <a:schemeClr val="tx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err="1" smtClean="0">
                <a:solidFill>
                  <a:srgbClr val="FFFF00"/>
                </a:solidFill>
              </a:rPr>
              <a:t>Sí</a:t>
            </a:r>
            <a:r>
              <a:rPr lang="en-GB" sz="2800" b="1" dirty="0" smtClean="0">
                <a:solidFill>
                  <a:srgbClr val="FFFF00"/>
                </a:solidFill>
              </a:rPr>
              <a:t>, </a:t>
            </a:r>
            <a:r>
              <a:rPr lang="en-GB" sz="2800" b="1" dirty="0" err="1" smtClean="0">
                <a:solidFill>
                  <a:srgbClr val="FFFF00"/>
                </a:solidFill>
              </a:rPr>
              <a:t>por</a:t>
            </a:r>
            <a:r>
              <a:rPr lang="en-GB" sz="2800" b="1" dirty="0" smtClean="0">
                <a:solidFill>
                  <a:srgbClr val="FFFF00"/>
                </a:solidFill>
              </a:rPr>
              <a:t> </a:t>
            </a:r>
            <a:r>
              <a:rPr lang="en-GB" sz="2800" b="1" dirty="0" err="1" smtClean="0">
                <a:solidFill>
                  <a:srgbClr val="FFFF00"/>
                </a:solidFill>
              </a:rPr>
              <a:t>supuesto</a:t>
            </a:r>
            <a:r>
              <a:rPr lang="en-GB" sz="2800" b="1" dirty="0" smtClean="0">
                <a:solidFill>
                  <a:srgbClr val="FFFF00"/>
                </a:solidFill>
              </a:rPr>
              <a:t>. (5)</a:t>
            </a:r>
            <a:endParaRPr lang="en-GB" sz="2800" b="1" dirty="0">
              <a:solidFill>
                <a:srgbClr val="FFFF00"/>
              </a:solidFill>
            </a:endParaRPr>
          </a:p>
        </p:txBody>
      </p:sp>
      <p:sp>
        <p:nvSpPr>
          <p:cNvPr id="11" name="Rectangle 10"/>
          <p:cNvSpPr/>
          <p:nvPr/>
        </p:nvSpPr>
        <p:spPr>
          <a:xfrm>
            <a:off x="4553744" y="0"/>
            <a:ext cx="2267744" cy="2276872"/>
          </a:xfrm>
          <a:prstGeom prst="rect">
            <a:avLst/>
          </a:prstGeom>
          <a:solidFill>
            <a:schemeClr val="tx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err="1" smtClean="0">
                <a:solidFill>
                  <a:srgbClr val="FFFF00"/>
                </a:solidFill>
              </a:rPr>
              <a:t>Sí</a:t>
            </a:r>
            <a:r>
              <a:rPr lang="en-GB" sz="2800" b="1" dirty="0" smtClean="0">
                <a:solidFill>
                  <a:srgbClr val="FFFF00"/>
                </a:solidFill>
              </a:rPr>
              <a:t>, me </a:t>
            </a:r>
            <a:r>
              <a:rPr lang="en-GB" sz="2800" b="1" dirty="0" err="1" smtClean="0">
                <a:solidFill>
                  <a:srgbClr val="FFFF00"/>
                </a:solidFill>
              </a:rPr>
              <a:t>gustó</a:t>
            </a:r>
            <a:r>
              <a:rPr lang="en-GB" sz="2800" b="1" dirty="0" smtClean="0">
                <a:solidFill>
                  <a:srgbClr val="FFFF00"/>
                </a:solidFill>
              </a:rPr>
              <a:t> un </a:t>
            </a:r>
            <a:r>
              <a:rPr lang="en-GB" sz="2800" b="1" dirty="0" err="1" smtClean="0">
                <a:solidFill>
                  <a:srgbClr val="FFFF00"/>
                </a:solidFill>
              </a:rPr>
              <a:t>montón</a:t>
            </a:r>
            <a:r>
              <a:rPr lang="en-GB" sz="2800" b="1" dirty="0" smtClean="0">
                <a:solidFill>
                  <a:srgbClr val="FFFF00"/>
                </a:solidFill>
              </a:rPr>
              <a:t>. (3)</a:t>
            </a:r>
            <a:endParaRPr lang="en-GB" sz="2800" b="1" dirty="0">
              <a:solidFill>
                <a:srgbClr val="FFFF00"/>
              </a:solidFill>
            </a:endParaRPr>
          </a:p>
        </p:txBody>
      </p:sp>
      <p:sp>
        <p:nvSpPr>
          <p:cNvPr id="12" name="Rectangle 11"/>
          <p:cNvSpPr/>
          <p:nvPr/>
        </p:nvSpPr>
        <p:spPr>
          <a:xfrm>
            <a:off x="6876256" y="4542488"/>
            <a:ext cx="2267744" cy="2276872"/>
          </a:xfrm>
          <a:prstGeom prst="rect">
            <a:avLst/>
          </a:prstGeom>
          <a:solidFill>
            <a:schemeClr val="tx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solidFill>
                  <a:srgbClr val="FFFF00"/>
                </a:solidFill>
              </a:rPr>
              <a:t>La </a:t>
            </a:r>
            <a:r>
              <a:rPr lang="en-GB" sz="2400" b="1" dirty="0" err="1" smtClean="0">
                <a:solidFill>
                  <a:srgbClr val="FFFF00"/>
                </a:solidFill>
              </a:rPr>
              <a:t>última</a:t>
            </a:r>
            <a:r>
              <a:rPr lang="en-GB" sz="2400" b="1" dirty="0" smtClean="0">
                <a:solidFill>
                  <a:srgbClr val="FFFF00"/>
                </a:solidFill>
              </a:rPr>
              <a:t> </a:t>
            </a:r>
            <a:r>
              <a:rPr lang="en-GB" sz="2400" b="1" dirty="0" err="1" smtClean="0">
                <a:solidFill>
                  <a:srgbClr val="FFFF00"/>
                </a:solidFill>
              </a:rPr>
              <a:t>película</a:t>
            </a:r>
            <a:r>
              <a:rPr lang="en-GB" sz="2400" b="1" dirty="0" smtClean="0">
                <a:solidFill>
                  <a:srgbClr val="FFFF00"/>
                </a:solidFill>
              </a:rPr>
              <a:t> </a:t>
            </a:r>
            <a:r>
              <a:rPr lang="en-GB" sz="2400" b="1" dirty="0" err="1" smtClean="0">
                <a:solidFill>
                  <a:srgbClr val="FFFF00"/>
                </a:solidFill>
              </a:rPr>
              <a:t>que</a:t>
            </a:r>
            <a:r>
              <a:rPr lang="en-GB" sz="2400" b="1" dirty="0" smtClean="0">
                <a:solidFill>
                  <a:srgbClr val="FFFF00"/>
                </a:solidFill>
              </a:rPr>
              <a:t> vi </a:t>
            </a:r>
            <a:r>
              <a:rPr lang="en-GB" sz="2400" b="1" dirty="0" err="1" smtClean="0">
                <a:solidFill>
                  <a:srgbClr val="FFFF00"/>
                </a:solidFill>
              </a:rPr>
              <a:t>fue</a:t>
            </a:r>
            <a:r>
              <a:rPr lang="en-GB" sz="2400" b="1" dirty="0" smtClean="0">
                <a:solidFill>
                  <a:srgbClr val="FFFF00"/>
                </a:solidFill>
              </a:rPr>
              <a:t> The King’s Speech.</a:t>
            </a:r>
          </a:p>
          <a:p>
            <a:pPr algn="ctr"/>
            <a:r>
              <a:rPr lang="en-GB" sz="2400" b="1" dirty="0" smtClean="0">
                <a:solidFill>
                  <a:srgbClr val="FFFF00"/>
                </a:solidFill>
              </a:rPr>
              <a:t>(1)</a:t>
            </a:r>
            <a:endParaRPr lang="en-GB" sz="2400" b="1" dirty="0">
              <a:solidFill>
                <a:srgbClr val="FFFF00"/>
              </a:solidFill>
            </a:endParaRPr>
          </a:p>
        </p:txBody>
      </p:sp>
      <p:sp>
        <p:nvSpPr>
          <p:cNvPr id="13" name="Rectangle 12"/>
          <p:cNvSpPr/>
          <p:nvPr/>
        </p:nvSpPr>
        <p:spPr>
          <a:xfrm>
            <a:off x="4572000" y="2276872"/>
            <a:ext cx="2267744" cy="2276872"/>
          </a:xfrm>
          <a:prstGeom prst="rect">
            <a:avLst/>
          </a:prstGeom>
          <a:solidFill>
            <a:schemeClr val="tx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solidFill>
                  <a:srgbClr val="FFFF00"/>
                </a:solidFill>
              </a:rPr>
              <a:t>No me </a:t>
            </a:r>
            <a:r>
              <a:rPr lang="en-GB" sz="2800" b="1" dirty="0" err="1" smtClean="0">
                <a:solidFill>
                  <a:srgbClr val="FFFF00"/>
                </a:solidFill>
              </a:rPr>
              <a:t>gustan</a:t>
            </a:r>
            <a:r>
              <a:rPr lang="en-GB" sz="2800" b="1" dirty="0" smtClean="0">
                <a:solidFill>
                  <a:srgbClr val="FFFF00"/>
                </a:solidFill>
              </a:rPr>
              <a:t> </a:t>
            </a:r>
            <a:r>
              <a:rPr lang="en-GB" sz="2800" b="1" dirty="0" err="1" smtClean="0">
                <a:solidFill>
                  <a:srgbClr val="FFFF00"/>
                </a:solidFill>
              </a:rPr>
              <a:t>las</a:t>
            </a:r>
            <a:r>
              <a:rPr lang="en-GB" sz="2800" b="1" dirty="0" smtClean="0">
                <a:solidFill>
                  <a:srgbClr val="FFFF00"/>
                </a:solidFill>
              </a:rPr>
              <a:t> </a:t>
            </a:r>
            <a:r>
              <a:rPr lang="en-GB" sz="2800" b="1" dirty="0" err="1" smtClean="0">
                <a:solidFill>
                  <a:srgbClr val="FFFF00"/>
                </a:solidFill>
              </a:rPr>
              <a:t>películas</a:t>
            </a:r>
            <a:r>
              <a:rPr lang="en-GB" sz="2800" b="1" dirty="0" smtClean="0">
                <a:solidFill>
                  <a:srgbClr val="FFFF00"/>
                </a:solidFill>
              </a:rPr>
              <a:t> de terror.</a:t>
            </a:r>
          </a:p>
          <a:p>
            <a:pPr algn="ctr"/>
            <a:r>
              <a:rPr lang="en-GB" sz="2800" b="1" dirty="0" smtClean="0">
                <a:solidFill>
                  <a:srgbClr val="FFFF00"/>
                </a:solidFill>
              </a:rPr>
              <a:t>(1)</a:t>
            </a:r>
            <a:endParaRPr lang="en-GB" sz="2800" b="1" dirty="0">
              <a:solidFill>
                <a:srgbClr val="FFFF00"/>
              </a:solidFill>
            </a:endParaRPr>
          </a:p>
        </p:txBody>
      </p:sp>
      <p:sp>
        <p:nvSpPr>
          <p:cNvPr id="14" name="Rectangle 13"/>
          <p:cNvSpPr/>
          <p:nvPr/>
        </p:nvSpPr>
        <p:spPr>
          <a:xfrm>
            <a:off x="0" y="4553744"/>
            <a:ext cx="2267744" cy="2276872"/>
          </a:xfrm>
          <a:prstGeom prst="rect">
            <a:avLst/>
          </a:prstGeom>
          <a:solidFill>
            <a:schemeClr val="tx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err="1" smtClean="0">
                <a:solidFill>
                  <a:srgbClr val="FFFF00"/>
                </a:solidFill>
              </a:rPr>
              <a:t>Voy</a:t>
            </a:r>
            <a:r>
              <a:rPr lang="en-GB" sz="2800" b="1" dirty="0" smtClean="0">
                <a:solidFill>
                  <a:srgbClr val="FFFF00"/>
                </a:solidFill>
              </a:rPr>
              <a:t> a </a:t>
            </a:r>
            <a:r>
              <a:rPr lang="en-GB" sz="2800" b="1" dirty="0" err="1" smtClean="0">
                <a:solidFill>
                  <a:srgbClr val="FFFF00"/>
                </a:solidFill>
              </a:rPr>
              <a:t>ver</a:t>
            </a:r>
            <a:r>
              <a:rPr lang="en-GB" sz="2800" b="1" dirty="0" smtClean="0">
                <a:solidFill>
                  <a:srgbClr val="FFFF00"/>
                </a:solidFill>
              </a:rPr>
              <a:t> Harry Potter.</a:t>
            </a:r>
          </a:p>
          <a:p>
            <a:pPr algn="ctr"/>
            <a:r>
              <a:rPr lang="en-GB" sz="2800" b="1" dirty="0" smtClean="0">
                <a:solidFill>
                  <a:srgbClr val="FFFF00"/>
                </a:solidFill>
              </a:rPr>
              <a:t>(1)</a:t>
            </a:r>
            <a:endParaRPr lang="en-GB" sz="2800" b="1" dirty="0">
              <a:solidFill>
                <a:srgbClr val="FFFF00"/>
              </a:solidFill>
            </a:endParaRPr>
          </a:p>
        </p:txBody>
      </p:sp>
      <p:sp>
        <p:nvSpPr>
          <p:cNvPr id="15" name="Rectangle 14"/>
          <p:cNvSpPr/>
          <p:nvPr/>
        </p:nvSpPr>
        <p:spPr>
          <a:xfrm>
            <a:off x="2304256" y="4542488"/>
            <a:ext cx="2267744" cy="2276872"/>
          </a:xfrm>
          <a:prstGeom prst="rect">
            <a:avLst/>
          </a:prstGeom>
          <a:solidFill>
            <a:schemeClr val="tx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err="1" smtClean="0">
                <a:solidFill>
                  <a:srgbClr val="FFFF00"/>
                </a:solidFill>
              </a:rPr>
              <a:t>Sí</a:t>
            </a:r>
            <a:r>
              <a:rPr lang="en-GB" sz="2800" b="1" dirty="0" smtClean="0">
                <a:solidFill>
                  <a:srgbClr val="FFFF00"/>
                </a:solidFill>
              </a:rPr>
              <a:t>, me </a:t>
            </a:r>
            <a:r>
              <a:rPr lang="en-GB" sz="2800" b="1" dirty="0" err="1" smtClean="0">
                <a:solidFill>
                  <a:srgbClr val="FFFF00"/>
                </a:solidFill>
              </a:rPr>
              <a:t>gustan</a:t>
            </a:r>
            <a:r>
              <a:rPr lang="en-GB" sz="2800" b="1" dirty="0" smtClean="0">
                <a:solidFill>
                  <a:srgbClr val="FFFF00"/>
                </a:solidFill>
              </a:rPr>
              <a:t> mucho.</a:t>
            </a:r>
          </a:p>
          <a:p>
            <a:pPr algn="ctr"/>
            <a:r>
              <a:rPr lang="en-GB" sz="2800" b="1" dirty="0" smtClean="0">
                <a:solidFill>
                  <a:srgbClr val="FFFF00"/>
                </a:solidFill>
              </a:rPr>
              <a:t>(4)</a:t>
            </a:r>
            <a:endParaRPr lang="en-GB" sz="2800" b="1" dirty="0">
              <a:solidFill>
                <a:srgbClr val="FFFF00"/>
              </a:solidFill>
            </a:endParaRPr>
          </a:p>
        </p:txBody>
      </p:sp>
      <p:sp>
        <p:nvSpPr>
          <p:cNvPr id="16" name="Rectangle 15"/>
          <p:cNvSpPr/>
          <p:nvPr/>
        </p:nvSpPr>
        <p:spPr>
          <a:xfrm>
            <a:off x="2286000" y="2276872"/>
            <a:ext cx="2267744" cy="2276872"/>
          </a:xfrm>
          <a:prstGeom prst="rect">
            <a:avLst/>
          </a:prstGeom>
          <a:solidFill>
            <a:schemeClr val="tx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solidFill>
                  <a:srgbClr val="FFFF00"/>
                </a:solidFill>
              </a:rPr>
              <a:t>No lo </a:t>
            </a:r>
            <a:r>
              <a:rPr lang="en-GB" sz="2800" b="1" dirty="0" err="1" smtClean="0">
                <a:solidFill>
                  <a:srgbClr val="FFFF00"/>
                </a:solidFill>
              </a:rPr>
              <a:t>sé</a:t>
            </a:r>
            <a:r>
              <a:rPr lang="en-GB" sz="2800" b="1" dirty="0" smtClean="0">
                <a:solidFill>
                  <a:srgbClr val="FFFF00"/>
                </a:solidFill>
              </a:rPr>
              <a:t> </a:t>
            </a:r>
            <a:r>
              <a:rPr lang="en-GB" sz="2800" b="1" dirty="0" err="1" smtClean="0">
                <a:solidFill>
                  <a:srgbClr val="FFFF00"/>
                </a:solidFill>
              </a:rPr>
              <a:t>seguro</a:t>
            </a:r>
            <a:r>
              <a:rPr lang="en-GB" sz="2800" b="1" dirty="0" smtClean="0">
                <a:solidFill>
                  <a:srgbClr val="FFFF00"/>
                </a:solidFill>
              </a:rPr>
              <a:t>.</a:t>
            </a:r>
          </a:p>
          <a:p>
            <a:pPr algn="ctr"/>
            <a:r>
              <a:rPr lang="en-GB" sz="2800" b="1" dirty="0" smtClean="0">
                <a:solidFill>
                  <a:srgbClr val="FFFF00"/>
                </a:solidFill>
              </a:rPr>
              <a:t>(5)</a:t>
            </a:r>
            <a:endParaRPr lang="en-GB" sz="2800" b="1" dirty="0">
              <a:solidFill>
                <a:srgbClr val="FFFF00"/>
              </a:solidFill>
            </a:endParaRPr>
          </a:p>
        </p:txBody>
      </p:sp>
      <p:sp>
        <p:nvSpPr>
          <p:cNvPr id="17" name="Rectangle 16"/>
          <p:cNvSpPr/>
          <p:nvPr/>
        </p:nvSpPr>
        <p:spPr>
          <a:xfrm>
            <a:off x="6874214" y="2265616"/>
            <a:ext cx="2267744" cy="2276872"/>
          </a:xfrm>
          <a:prstGeom prst="rect">
            <a:avLst/>
          </a:prstGeom>
          <a:solidFill>
            <a:schemeClr val="tx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err="1" smtClean="0">
                <a:solidFill>
                  <a:srgbClr val="FFFF00"/>
                </a:solidFill>
              </a:rPr>
              <a:t>Fui</a:t>
            </a:r>
            <a:r>
              <a:rPr lang="en-GB" sz="2800" b="1" dirty="0" smtClean="0">
                <a:solidFill>
                  <a:srgbClr val="FFFF00"/>
                </a:solidFill>
              </a:rPr>
              <a:t> al cine.</a:t>
            </a:r>
          </a:p>
          <a:p>
            <a:pPr algn="ctr"/>
            <a:r>
              <a:rPr lang="en-GB" sz="2800" b="1" dirty="0" smtClean="0">
                <a:solidFill>
                  <a:srgbClr val="FFFF00"/>
                </a:solidFill>
              </a:rPr>
              <a:t>(2)</a:t>
            </a:r>
            <a:endParaRPr lang="en-GB" sz="2800" b="1" dirty="0">
              <a:solidFill>
                <a:srgbClr val="FFFF00"/>
              </a:solidFill>
            </a:endParaRPr>
          </a:p>
        </p:txBody>
      </p:sp>
      <p:sp>
        <p:nvSpPr>
          <p:cNvPr id="18" name="Rectangle 17"/>
          <p:cNvSpPr/>
          <p:nvPr/>
        </p:nvSpPr>
        <p:spPr>
          <a:xfrm>
            <a:off x="4572000" y="4581128"/>
            <a:ext cx="2267744" cy="2276872"/>
          </a:xfrm>
          <a:prstGeom prst="rect">
            <a:avLst/>
          </a:prstGeom>
          <a:solidFill>
            <a:schemeClr val="tx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err="1" smtClean="0">
                <a:solidFill>
                  <a:srgbClr val="FFFF00"/>
                </a:solidFill>
              </a:rPr>
              <a:t>Es</a:t>
            </a:r>
            <a:r>
              <a:rPr lang="en-GB" sz="2800" b="1" dirty="0" smtClean="0">
                <a:solidFill>
                  <a:srgbClr val="FFFF00"/>
                </a:solidFill>
              </a:rPr>
              <a:t> </a:t>
            </a:r>
            <a:r>
              <a:rPr lang="en-GB" sz="2800" b="1" dirty="0" err="1" smtClean="0">
                <a:solidFill>
                  <a:srgbClr val="FFFF00"/>
                </a:solidFill>
              </a:rPr>
              <a:t>muy</a:t>
            </a:r>
            <a:r>
              <a:rPr lang="en-GB" sz="2800" b="1" dirty="0" smtClean="0">
                <a:solidFill>
                  <a:srgbClr val="FFFF00"/>
                </a:solidFill>
              </a:rPr>
              <a:t> </a:t>
            </a:r>
            <a:r>
              <a:rPr lang="en-GB" sz="2800" b="1" dirty="0" err="1" smtClean="0">
                <a:solidFill>
                  <a:srgbClr val="FFFF00"/>
                </a:solidFill>
              </a:rPr>
              <a:t>divertida</a:t>
            </a:r>
            <a:r>
              <a:rPr lang="en-GB" sz="2800" b="1" dirty="0" smtClean="0">
                <a:solidFill>
                  <a:srgbClr val="FFFF00"/>
                </a:solidFill>
              </a:rPr>
              <a:t>.</a:t>
            </a:r>
          </a:p>
          <a:p>
            <a:pPr algn="ctr"/>
            <a:r>
              <a:rPr lang="en-GB" sz="2800" b="1" dirty="0" smtClean="0">
                <a:solidFill>
                  <a:srgbClr val="FFFF00"/>
                </a:solidFill>
              </a:rPr>
              <a:t>(3)</a:t>
            </a:r>
            <a:endParaRPr lang="en-GB" sz="2800" b="1" dirty="0">
              <a:solidFill>
                <a:srgbClr val="FFFF00"/>
              </a:solidFill>
            </a:endParaRPr>
          </a:p>
        </p:txBody>
      </p:sp>
      <p:sp>
        <p:nvSpPr>
          <p:cNvPr id="19" name="Rectangle 18"/>
          <p:cNvSpPr/>
          <p:nvPr/>
        </p:nvSpPr>
        <p:spPr>
          <a:xfrm>
            <a:off x="0" y="2276872"/>
            <a:ext cx="2267744" cy="2276872"/>
          </a:xfrm>
          <a:prstGeom prst="rect">
            <a:avLst/>
          </a:prstGeom>
          <a:solidFill>
            <a:schemeClr val="tx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solidFill>
                  <a:srgbClr val="FFFF00"/>
                </a:solidFill>
              </a:rPr>
              <a:t>La vi </a:t>
            </a:r>
            <a:r>
              <a:rPr lang="en-GB" sz="2800" b="1" dirty="0" err="1" smtClean="0">
                <a:solidFill>
                  <a:srgbClr val="FFFF00"/>
                </a:solidFill>
              </a:rPr>
              <a:t>hace</a:t>
            </a:r>
            <a:r>
              <a:rPr lang="en-GB" sz="2800" b="1" dirty="0" smtClean="0">
                <a:solidFill>
                  <a:srgbClr val="FFFF00"/>
                </a:solidFill>
              </a:rPr>
              <a:t> un </a:t>
            </a:r>
            <a:r>
              <a:rPr lang="en-GB" sz="2800" b="1" dirty="0" err="1" smtClean="0">
                <a:solidFill>
                  <a:srgbClr val="FFFF00"/>
                </a:solidFill>
              </a:rPr>
              <a:t>año</a:t>
            </a:r>
            <a:r>
              <a:rPr lang="en-GB" sz="2800" b="1" dirty="0" smtClean="0">
                <a:solidFill>
                  <a:srgbClr val="FFFF00"/>
                </a:solidFill>
              </a:rPr>
              <a:t>.</a:t>
            </a:r>
          </a:p>
          <a:p>
            <a:pPr algn="ctr"/>
            <a:r>
              <a:rPr lang="en-GB" sz="2800" b="1" dirty="0" smtClean="0">
                <a:solidFill>
                  <a:srgbClr val="FFFF00"/>
                </a:solidFill>
              </a:rPr>
              <a:t>(1)</a:t>
            </a:r>
            <a:endParaRPr lang="en-GB" sz="2800" b="1" dirty="0">
              <a:solidFill>
                <a:srgbClr val="FFFF00"/>
              </a:solidFill>
            </a:endParaRPr>
          </a:p>
        </p:txBody>
      </p:sp>
    </p:spTree>
    <p:extLst>
      <p:ext uri="{BB962C8B-B14F-4D97-AF65-F5344CB8AC3E}">
        <p14:creationId xmlns:p14="http://schemas.microsoft.com/office/powerpoint/2010/main" val="402670920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6" presetClass="exit" presetSubtype="32" fill="hold" grpId="0" nodeType="clickEffect">
                                  <p:stCondLst>
                                    <p:cond delay="0"/>
                                  </p:stCondLst>
                                  <p:childTnLst>
                                    <p:animEffect transition="out" filter="circle(out)">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8" restart="whenNotActive" fill="hold" evtFilter="cancelBubble" nodeType="interactiveSeq">
                <p:stCondLst>
                  <p:cond evt="onClick" delay="0">
                    <p:tgtEl>
                      <p:spTgt spid="9"/>
                    </p:tgtEl>
                  </p:cond>
                </p:stCondLst>
                <p:endSync evt="end" delay="0">
                  <p:rtn val="all"/>
                </p:endSync>
                <p:childTnLst>
                  <p:par>
                    <p:cTn id="9" fill="hold">
                      <p:stCondLst>
                        <p:cond delay="0"/>
                      </p:stCondLst>
                      <p:childTnLst>
                        <p:par>
                          <p:cTn id="10" fill="hold">
                            <p:stCondLst>
                              <p:cond delay="0"/>
                            </p:stCondLst>
                            <p:childTnLst>
                              <p:par>
                                <p:cTn id="11" presetID="6" presetClass="exit" presetSubtype="32" fill="hold" grpId="0" nodeType="clickEffect">
                                  <p:stCondLst>
                                    <p:cond delay="0"/>
                                  </p:stCondLst>
                                  <p:childTnLst>
                                    <p:animEffect transition="out" filter="circle(out)">
                                      <p:cBhvr>
                                        <p:cTn id="12" dur="2000"/>
                                        <p:tgtEl>
                                          <p:spTgt spid="9"/>
                                        </p:tgtEl>
                                      </p:cBhvr>
                                    </p:animEffect>
                                    <p:set>
                                      <p:cBhvr>
                                        <p:cTn id="13" dur="1" fill="hold">
                                          <p:stCondLst>
                                            <p:cond delay="1999"/>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4" restart="whenNotActive" fill="hold" evtFilter="cancelBubble" nodeType="interactiveSeq">
                <p:stCondLst>
                  <p:cond evt="onClick" delay="0">
                    <p:tgtEl>
                      <p:spTgt spid="11"/>
                    </p:tgtEl>
                  </p:cond>
                </p:stCondLst>
                <p:endSync evt="end" delay="0">
                  <p:rtn val="all"/>
                </p:endSync>
                <p:childTnLst>
                  <p:par>
                    <p:cTn id="15" fill="hold">
                      <p:stCondLst>
                        <p:cond delay="0"/>
                      </p:stCondLst>
                      <p:childTnLst>
                        <p:par>
                          <p:cTn id="16" fill="hold">
                            <p:stCondLst>
                              <p:cond delay="0"/>
                            </p:stCondLst>
                            <p:childTnLst>
                              <p:par>
                                <p:cTn id="17" presetID="6" presetClass="exit" presetSubtype="32" fill="hold" grpId="0" nodeType="clickEffect">
                                  <p:stCondLst>
                                    <p:cond delay="0"/>
                                  </p:stCondLst>
                                  <p:childTnLst>
                                    <p:animEffect transition="out" filter="circle(out)">
                                      <p:cBhvr>
                                        <p:cTn id="18" dur="2000"/>
                                        <p:tgtEl>
                                          <p:spTgt spid="11"/>
                                        </p:tgtEl>
                                      </p:cBhvr>
                                    </p:animEffect>
                                    <p:set>
                                      <p:cBhvr>
                                        <p:cTn id="19" dur="1" fill="hold">
                                          <p:stCondLst>
                                            <p:cond delay="19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20" restart="whenNotActive" fill="hold" evtFilter="cancelBubble" nodeType="interactiveSeq">
                <p:stCondLst>
                  <p:cond evt="onClick" delay="0">
                    <p:tgtEl>
                      <p:spTgt spid="10"/>
                    </p:tgtEl>
                  </p:cond>
                </p:stCondLst>
                <p:endSync evt="end" delay="0">
                  <p:rtn val="all"/>
                </p:endSync>
                <p:childTnLst>
                  <p:par>
                    <p:cTn id="21" fill="hold">
                      <p:stCondLst>
                        <p:cond delay="0"/>
                      </p:stCondLst>
                      <p:childTnLst>
                        <p:par>
                          <p:cTn id="22" fill="hold">
                            <p:stCondLst>
                              <p:cond delay="0"/>
                            </p:stCondLst>
                            <p:childTnLst>
                              <p:par>
                                <p:cTn id="23" presetID="6" presetClass="exit" presetSubtype="32" fill="hold" grpId="0" nodeType="clickEffect">
                                  <p:stCondLst>
                                    <p:cond delay="0"/>
                                  </p:stCondLst>
                                  <p:childTnLst>
                                    <p:animEffect transition="out" filter="circle(out)">
                                      <p:cBhvr>
                                        <p:cTn id="24" dur="2000"/>
                                        <p:tgtEl>
                                          <p:spTgt spid="10"/>
                                        </p:tgtEl>
                                      </p:cBhvr>
                                    </p:animEffect>
                                    <p:set>
                                      <p:cBhvr>
                                        <p:cTn id="25" dur="1" fill="hold">
                                          <p:stCondLst>
                                            <p:cond delay="1999"/>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26" restart="whenNotActive" fill="hold" evtFilter="cancelBubble" nodeType="interactiveSeq">
                <p:stCondLst>
                  <p:cond evt="onClick" delay="0">
                    <p:tgtEl>
                      <p:spTgt spid="12"/>
                    </p:tgtEl>
                  </p:cond>
                </p:stCondLst>
                <p:endSync evt="end" delay="0">
                  <p:rtn val="all"/>
                </p:endSync>
                <p:childTnLst>
                  <p:par>
                    <p:cTn id="27" fill="hold">
                      <p:stCondLst>
                        <p:cond delay="0"/>
                      </p:stCondLst>
                      <p:childTnLst>
                        <p:par>
                          <p:cTn id="28" fill="hold">
                            <p:stCondLst>
                              <p:cond delay="0"/>
                            </p:stCondLst>
                            <p:childTnLst>
                              <p:par>
                                <p:cTn id="29" presetID="6" presetClass="exit" presetSubtype="32" fill="hold" grpId="0" nodeType="clickEffect">
                                  <p:stCondLst>
                                    <p:cond delay="0"/>
                                  </p:stCondLst>
                                  <p:childTnLst>
                                    <p:animEffect transition="out" filter="circle(out)">
                                      <p:cBhvr>
                                        <p:cTn id="30" dur="2000"/>
                                        <p:tgtEl>
                                          <p:spTgt spid="12"/>
                                        </p:tgtEl>
                                      </p:cBhvr>
                                    </p:animEffect>
                                    <p:set>
                                      <p:cBhvr>
                                        <p:cTn id="31" dur="1" fill="hold">
                                          <p:stCondLst>
                                            <p:cond delay="19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32" restart="whenNotActive" fill="hold" evtFilter="cancelBubble" nodeType="interactiveSeq">
                <p:stCondLst>
                  <p:cond evt="onClick" delay="0">
                    <p:tgtEl>
                      <p:spTgt spid="13"/>
                    </p:tgtEl>
                  </p:cond>
                </p:stCondLst>
                <p:endSync evt="end" delay="0">
                  <p:rtn val="all"/>
                </p:endSync>
                <p:childTnLst>
                  <p:par>
                    <p:cTn id="33" fill="hold">
                      <p:stCondLst>
                        <p:cond delay="0"/>
                      </p:stCondLst>
                      <p:childTnLst>
                        <p:par>
                          <p:cTn id="34" fill="hold">
                            <p:stCondLst>
                              <p:cond delay="0"/>
                            </p:stCondLst>
                            <p:childTnLst>
                              <p:par>
                                <p:cTn id="35" presetID="6" presetClass="exit" presetSubtype="32" fill="hold" grpId="0" nodeType="clickEffect">
                                  <p:stCondLst>
                                    <p:cond delay="0"/>
                                  </p:stCondLst>
                                  <p:childTnLst>
                                    <p:animEffect transition="out" filter="circle(out)">
                                      <p:cBhvr>
                                        <p:cTn id="36" dur="2000"/>
                                        <p:tgtEl>
                                          <p:spTgt spid="13"/>
                                        </p:tgtEl>
                                      </p:cBhvr>
                                    </p:animEffect>
                                    <p:set>
                                      <p:cBhvr>
                                        <p:cTn id="37" dur="1" fill="hold">
                                          <p:stCondLst>
                                            <p:cond delay="19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38" restart="whenNotActive" fill="hold" evtFilter="cancelBubble" nodeType="interactiveSeq">
                <p:stCondLst>
                  <p:cond evt="onClick" delay="0">
                    <p:tgtEl>
                      <p:spTgt spid="14"/>
                    </p:tgtEl>
                  </p:cond>
                </p:stCondLst>
                <p:endSync evt="end" delay="0">
                  <p:rtn val="all"/>
                </p:endSync>
                <p:childTnLst>
                  <p:par>
                    <p:cTn id="39" fill="hold">
                      <p:stCondLst>
                        <p:cond delay="0"/>
                      </p:stCondLst>
                      <p:childTnLst>
                        <p:par>
                          <p:cTn id="40" fill="hold">
                            <p:stCondLst>
                              <p:cond delay="0"/>
                            </p:stCondLst>
                            <p:childTnLst>
                              <p:par>
                                <p:cTn id="41" presetID="6" presetClass="exit" presetSubtype="32" fill="hold" grpId="0" nodeType="clickEffect">
                                  <p:stCondLst>
                                    <p:cond delay="0"/>
                                  </p:stCondLst>
                                  <p:childTnLst>
                                    <p:animEffect transition="out" filter="circle(out)">
                                      <p:cBhvr>
                                        <p:cTn id="42" dur="2000"/>
                                        <p:tgtEl>
                                          <p:spTgt spid="14"/>
                                        </p:tgtEl>
                                      </p:cBhvr>
                                    </p:animEffect>
                                    <p:set>
                                      <p:cBhvr>
                                        <p:cTn id="43" dur="1" fill="hold">
                                          <p:stCondLst>
                                            <p:cond delay="19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44" restart="whenNotActive" fill="hold" evtFilter="cancelBubble" nodeType="interactiveSeq">
                <p:stCondLst>
                  <p:cond evt="onClick" delay="0">
                    <p:tgtEl>
                      <p:spTgt spid="15"/>
                    </p:tgtEl>
                  </p:cond>
                </p:stCondLst>
                <p:endSync evt="end" delay="0">
                  <p:rtn val="all"/>
                </p:endSync>
                <p:childTnLst>
                  <p:par>
                    <p:cTn id="45" fill="hold">
                      <p:stCondLst>
                        <p:cond delay="0"/>
                      </p:stCondLst>
                      <p:childTnLst>
                        <p:par>
                          <p:cTn id="46" fill="hold">
                            <p:stCondLst>
                              <p:cond delay="0"/>
                            </p:stCondLst>
                            <p:childTnLst>
                              <p:par>
                                <p:cTn id="47" presetID="6" presetClass="exit" presetSubtype="32" fill="hold" grpId="0" nodeType="clickEffect">
                                  <p:stCondLst>
                                    <p:cond delay="0"/>
                                  </p:stCondLst>
                                  <p:childTnLst>
                                    <p:animEffect transition="out" filter="circle(out)">
                                      <p:cBhvr>
                                        <p:cTn id="48" dur="2000"/>
                                        <p:tgtEl>
                                          <p:spTgt spid="15"/>
                                        </p:tgtEl>
                                      </p:cBhvr>
                                    </p:animEffect>
                                    <p:set>
                                      <p:cBhvr>
                                        <p:cTn id="49" dur="1" fill="hold">
                                          <p:stCondLst>
                                            <p:cond delay="1999"/>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seq concurrent="1" nextAc="seek">
              <p:cTn id="50" restart="whenNotActive" fill="hold" evtFilter="cancelBubble" nodeType="interactiveSeq">
                <p:stCondLst>
                  <p:cond evt="onClick" delay="0">
                    <p:tgtEl>
                      <p:spTgt spid="16"/>
                    </p:tgtEl>
                  </p:cond>
                </p:stCondLst>
                <p:endSync evt="end" delay="0">
                  <p:rtn val="all"/>
                </p:endSync>
                <p:childTnLst>
                  <p:par>
                    <p:cTn id="51" fill="hold">
                      <p:stCondLst>
                        <p:cond delay="0"/>
                      </p:stCondLst>
                      <p:childTnLst>
                        <p:par>
                          <p:cTn id="52" fill="hold">
                            <p:stCondLst>
                              <p:cond delay="0"/>
                            </p:stCondLst>
                            <p:childTnLst>
                              <p:par>
                                <p:cTn id="53" presetID="6" presetClass="exit" presetSubtype="32" fill="hold" grpId="0" nodeType="clickEffect">
                                  <p:stCondLst>
                                    <p:cond delay="0"/>
                                  </p:stCondLst>
                                  <p:childTnLst>
                                    <p:animEffect transition="out" filter="circle(out)">
                                      <p:cBhvr>
                                        <p:cTn id="54" dur="2000"/>
                                        <p:tgtEl>
                                          <p:spTgt spid="16"/>
                                        </p:tgtEl>
                                      </p:cBhvr>
                                    </p:animEffect>
                                    <p:set>
                                      <p:cBhvr>
                                        <p:cTn id="55" dur="1" fill="hold">
                                          <p:stCondLst>
                                            <p:cond delay="19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56" restart="whenNotActive" fill="hold" evtFilter="cancelBubble" nodeType="interactiveSeq">
                <p:stCondLst>
                  <p:cond evt="onClick" delay="0">
                    <p:tgtEl>
                      <p:spTgt spid="17"/>
                    </p:tgtEl>
                  </p:cond>
                </p:stCondLst>
                <p:endSync evt="end" delay="0">
                  <p:rtn val="all"/>
                </p:endSync>
                <p:childTnLst>
                  <p:par>
                    <p:cTn id="57" fill="hold">
                      <p:stCondLst>
                        <p:cond delay="0"/>
                      </p:stCondLst>
                      <p:childTnLst>
                        <p:par>
                          <p:cTn id="58" fill="hold">
                            <p:stCondLst>
                              <p:cond delay="0"/>
                            </p:stCondLst>
                            <p:childTnLst>
                              <p:par>
                                <p:cTn id="59" presetID="6" presetClass="exit" presetSubtype="32" fill="hold" grpId="0" nodeType="clickEffect">
                                  <p:stCondLst>
                                    <p:cond delay="0"/>
                                  </p:stCondLst>
                                  <p:childTnLst>
                                    <p:animEffect transition="out" filter="circle(out)">
                                      <p:cBhvr>
                                        <p:cTn id="60" dur="2000"/>
                                        <p:tgtEl>
                                          <p:spTgt spid="17"/>
                                        </p:tgtEl>
                                      </p:cBhvr>
                                    </p:animEffect>
                                    <p:set>
                                      <p:cBhvr>
                                        <p:cTn id="61" dur="1" fill="hold">
                                          <p:stCondLst>
                                            <p:cond delay="19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62" restart="whenNotActive" fill="hold" evtFilter="cancelBubble" nodeType="interactiveSeq">
                <p:stCondLst>
                  <p:cond evt="onClick" delay="0">
                    <p:tgtEl>
                      <p:spTgt spid="18"/>
                    </p:tgtEl>
                  </p:cond>
                </p:stCondLst>
                <p:endSync evt="end" delay="0">
                  <p:rtn val="all"/>
                </p:endSync>
                <p:childTnLst>
                  <p:par>
                    <p:cTn id="63" fill="hold">
                      <p:stCondLst>
                        <p:cond delay="0"/>
                      </p:stCondLst>
                      <p:childTnLst>
                        <p:par>
                          <p:cTn id="64" fill="hold">
                            <p:stCondLst>
                              <p:cond delay="0"/>
                            </p:stCondLst>
                            <p:childTnLst>
                              <p:par>
                                <p:cTn id="65" presetID="6" presetClass="exit" presetSubtype="32" fill="hold" grpId="0" nodeType="clickEffect">
                                  <p:stCondLst>
                                    <p:cond delay="0"/>
                                  </p:stCondLst>
                                  <p:childTnLst>
                                    <p:animEffect transition="out" filter="circle(out)">
                                      <p:cBhvr>
                                        <p:cTn id="66" dur="2000"/>
                                        <p:tgtEl>
                                          <p:spTgt spid="18"/>
                                        </p:tgtEl>
                                      </p:cBhvr>
                                    </p:animEffect>
                                    <p:set>
                                      <p:cBhvr>
                                        <p:cTn id="67" dur="1" fill="hold">
                                          <p:stCondLst>
                                            <p:cond delay="19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68" restart="whenNotActive" fill="hold" evtFilter="cancelBubble" nodeType="interactiveSeq">
                <p:stCondLst>
                  <p:cond evt="onClick" delay="0">
                    <p:tgtEl>
                      <p:spTgt spid="19"/>
                    </p:tgtEl>
                  </p:cond>
                </p:stCondLst>
                <p:endSync evt="end" delay="0">
                  <p:rtn val="all"/>
                </p:endSync>
                <p:childTnLst>
                  <p:par>
                    <p:cTn id="69" fill="hold">
                      <p:stCondLst>
                        <p:cond delay="0"/>
                      </p:stCondLst>
                      <p:childTnLst>
                        <p:par>
                          <p:cTn id="70" fill="hold">
                            <p:stCondLst>
                              <p:cond delay="0"/>
                            </p:stCondLst>
                            <p:childTnLst>
                              <p:par>
                                <p:cTn id="71" presetID="6" presetClass="exit" presetSubtype="32" fill="hold" grpId="0" nodeType="clickEffect">
                                  <p:stCondLst>
                                    <p:cond delay="0"/>
                                  </p:stCondLst>
                                  <p:childTnLst>
                                    <p:animEffect transition="out" filter="circle(out)">
                                      <p:cBhvr>
                                        <p:cTn id="72" dur="2000"/>
                                        <p:tgtEl>
                                          <p:spTgt spid="19"/>
                                        </p:tgtEl>
                                      </p:cBhvr>
                                    </p:animEffect>
                                    <p:set>
                                      <p:cBhvr>
                                        <p:cTn id="73" dur="1" fill="hold">
                                          <p:stCondLst>
                                            <p:cond delay="19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childTnLst>
        </p:cTn>
      </p:par>
    </p:tnLst>
    <p:bldLst>
      <p:bldP spid="4"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519</Words>
  <Application>Microsoft Office PowerPoint</Application>
  <PresentationFormat>On-screen Show (4:3)</PresentationFormat>
  <Paragraphs>55</Paragraphs>
  <Slides>5</Slides>
  <Notes>3</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¿Cuáles son las preguntas?</vt:lpstr>
      <vt:lpstr>Preguntas sobre el cine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dc:creator>
  <cp:lastModifiedBy> </cp:lastModifiedBy>
  <cp:revision>10</cp:revision>
  <dcterms:created xsi:type="dcterms:W3CDTF">2011-07-20T17:17:47Z</dcterms:created>
  <dcterms:modified xsi:type="dcterms:W3CDTF">2011-09-03T05:37:20Z</dcterms:modified>
</cp:coreProperties>
</file>