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68E8FA-2381-46F9-88F1-63361543AF56}" type="datetimeFigureOut">
              <a:rPr lang="en-GB" smtClean="0"/>
              <a:t>03/09/2011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56677F-A946-4136-97A4-E21B8CD2B156}" type="slidenum">
              <a:rPr lang="en-GB" smtClean="0"/>
              <a:t>‹#›</a:t>
            </a:fld>
            <a:endParaRPr lang="en-GB"/>
          </a:p>
        </p:txBody>
      </p:sp>
    </p:spTree>
    <p:extLst>
      <p:ext uri="{BB962C8B-B14F-4D97-AF65-F5344CB8AC3E}">
        <p14:creationId xmlns:p14="http://schemas.microsoft.com/office/powerpoint/2010/main" val="723501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digitalshortfilmfest.com/images/corto/elmisteriodelpez.jpg"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www.zampanoproducciones.8m.com/paginas/cortometrajes.htm" TargetMode="External"/><Relationship Id="rId4" Type="http://schemas.openxmlformats.org/officeDocument/2006/relationships/hyperlink" Target="http://www.elcortometrajen100nombres.com/descarga/images/zampano_capit.jpg"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A flash version of this Spanish short film is available from : http://www.zampano.eu/cortoteca/cortoteca%20home.htm </a:t>
            </a:r>
            <a:br>
              <a:rPr lang="en-US" smtClean="0"/>
            </a:br>
            <a:r>
              <a:rPr lang="en-US" smtClean="0"/>
              <a:t/>
            </a:r>
            <a:br>
              <a:rPr lang="en-US" smtClean="0"/>
            </a:br>
            <a:r>
              <a:rPr lang="en-US" smtClean="0"/>
              <a:t>A YouTube version is also available here:</a:t>
            </a:r>
            <a:br>
              <a:rPr lang="en-US" smtClean="0"/>
            </a:br>
            <a:r>
              <a:rPr lang="en-US" smtClean="0"/>
              <a:t>http://www.youtube.com/watch?v=oJKO14gDaYU</a:t>
            </a:r>
          </a:p>
          <a:p>
            <a:r>
              <a:rPr lang="en-GB" smtClean="0"/>
              <a:t/>
            </a:r>
            <a:br>
              <a:rPr lang="en-GB" smtClean="0"/>
            </a:br>
            <a:r>
              <a:rPr lang="en-GB" smtClean="0"/>
              <a:t>It is also available on:</a:t>
            </a:r>
          </a:p>
          <a:p>
            <a:r>
              <a:rPr lang="en-US" smtClean="0"/>
              <a:t>http://www.dailymotion.com/video/x8tmmr_el-misterio-del-pez_shortfilmsC</a:t>
            </a:r>
            <a:br>
              <a:rPr lang="en-US" smtClean="0"/>
            </a:br>
            <a:endParaRPr lang="en-US" smtClean="0"/>
          </a:p>
          <a:p>
            <a:r>
              <a:rPr lang="en-US" smtClean="0"/>
              <a:t>And here:</a:t>
            </a:r>
            <a:br>
              <a:rPr lang="en-US" smtClean="0"/>
            </a:br>
            <a:r>
              <a:rPr lang="en-US" smtClean="0"/>
              <a:t>http://www.242movietv.com/video/el-misterio-del-pez </a:t>
            </a:r>
            <a:br>
              <a:rPr lang="en-US" smtClean="0"/>
            </a:br>
            <a:r>
              <a:rPr lang="en-US" smtClean="0"/>
              <a:t/>
            </a:r>
            <a:br>
              <a:rPr lang="en-US" smtClean="0"/>
            </a:br>
            <a:r>
              <a:rPr lang="en-US" b="1" smtClean="0"/>
              <a:t>Images used</a:t>
            </a:r>
            <a:br>
              <a:rPr lang="en-US" b="1" smtClean="0"/>
            </a:br>
            <a:r>
              <a:rPr lang="en-US" b="1" smtClean="0"/>
              <a:t/>
            </a:r>
            <a:br>
              <a:rPr lang="en-US" b="1" smtClean="0"/>
            </a:br>
            <a:r>
              <a:rPr lang="en-US" b="1" smtClean="0"/>
              <a:t>Man holding fish</a:t>
            </a:r>
            <a:br>
              <a:rPr lang="en-US" b="1" smtClean="0"/>
            </a:br>
            <a:r>
              <a:rPr lang="en-US" u="sng" smtClean="0">
                <a:hlinkClick r:id="rId3"/>
              </a:rPr>
              <a:t>http://www.digitalshortfilmfest.com/images/corto/elmisteriodelpez.jpg</a:t>
            </a:r>
            <a:r>
              <a:rPr lang="es-ES_tradnl" b="1" smtClean="0"/>
              <a:t> </a:t>
            </a:r>
            <a:r>
              <a:rPr lang="en-US" b="1" smtClean="0"/>
              <a:t/>
            </a:r>
            <a:br>
              <a:rPr lang="en-US" b="1" smtClean="0"/>
            </a:br>
            <a:r>
              <a:rPr lang="en-US" b="1" smtClean="0"/>
              <a:t>Fish in man’s hands</a:t>
            </a:r>
            <a:br>
              <a:rPr lang="en-US" b="1" smtClean="0"/>
            </a:br>
            <a:r>
              <a:rPr lang="en-US" u="sng" smtClean="0">
                <a:hlinkClick r:id="rId4"/>
              </a:rPr>
              <a:t>http://www.elcortometrajen100nombres.com/descarga/images/zampano_capit.jpg</a:t>
            </a:r>
            <a:r>
              <a:rPr lang="en-US" b="1" smtClean="0"/>
              <a:t> </a:t>
            </a:r>
            <a:br>
              <a:rPr lang="en-US" b="1" smtClean="0"/>
            </a:br>
            <a:r>
              <a:rPr lang="en-US" b="1" smtClean="0"/>
              <a:t>Poster</a:t>
            </a:r>
            <a:br>
              <a:rPr lang="en-US" b="1" smtClean="0"/>
            </a:br>
            <a:r>
              <a:rPr lang="en-US" u="sng" smtClean="0">
                <a:hlinkClick r:id="rId5"/>
              </a:rPr>
              <a:t>http://www.zampanoproducciones.8m.com/paginas/cortometrajes.htm</a:t>
            </a:r>
            <a:r>
              <a:rPr lang="en-US" b="1" smtClean="0"/>
              <a:t> </a:t>
            </a:r>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3051CA40-E3C2-4683-8BA1-336CF3CF8909}"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This could be done on a second watching of the first sequence.  The words are spoken more of less exactly like this (with a few more details) by the narrator.  There are two sets of the phrases on the slide to be printed and cut up.</a:t>
            </a:r>
            <a:endParaRPr lang="en-US" smtClean="0"/>
          </a:p>
        </p:txBody>
      </p:sp>
      <p:sp>
        <p:nvSpPr>
          <p:cNvPr id="13316" name="Slide Number Placeholder 3"/>
          <p:cNvSpPr>
            <a:spLocks noGrp="1"/>
          </p:cNvSpPr>
          <p:nvPr>
            <p:ph type="sldNum" sz="quarter" idx="5"/>
          </p:nvPr>
        </p:nvSpPr>
        <p:spPr/>
        <p:txBody>
          <a:bodyPr/>
          <a:lstStyle/>
          <a:p>
            <a:pPr>
              <a:defRPr/>
            </a:pPr>
            <a:fld id="{0E53728D-1633-4877-9B2E-8C911C6C2B49}" type="slidenum">
              <a:rPr lang="en-US"/>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E2F6CEAE-E1D9-4A13-A2D7-802FC54D6A14}" type="slidenum">
              <a:rPr lang="en-GB"/>
              <a:pPr/>
              <a:t>2</a:t>
            </a:fld>
            <a:endParaRPr lang="en-GB"/>
          </a:p>
        </p:txBody>
      </p:sp>
      <p:sp>
        <p:nvSpPr>
          <p:cNvPr id="7" name="Rectangle 7"/>
          <p:cNvSpPr txBox="1">
            <a:spLocks noGrp="1" noChangeArrowheads="1"/>
          </p:cNvSpPr>
          <p:nvPr/>
        </p:nvSpPr>
        <p:spPr>
          <a:xfrm>
            <a:off x="3884613" y="8685213"/>
            <a:ext cx="2971800" cy="457200"/>
          </a:xfrm>
          <a:prstGeom prst="rect">
            <a:avLst/>
          </a:prstGeom>
          <a:noFill/>
        </p:spPr>
        <p:txBody>
          <a:bodyPr anchor="b"/>
          <a:lstStyle/>
          <a:p>
            <a:pPr algn="r" fontAlgn="auto">
              <a:spcBef>
                <a:spcPts val="0"/>
              </a:spcBef>
              <a:spcAft>
                <a:spcPts val="0"/>
              </a:spcAft>
              <a:defRPr/>
            </a:pPr>
            <a:fld id="{4F652767-21FA-4021-868D-E9003D0B8363}" type="slidenum">
              <a:rPr lang="en-GB" sz="1200">
                <a:latin typeface="+mn-lt"/>
              </a:rPr>
              <a:pPr algn="r" fontAlgn="auto">
                <a:spcBef>
                  <a:spcPts val="0"/>
                </a:spcBef>
                <a:spcAft>
                  <a:spcPts val="0"/>
                </a:spcAft>
                <a:defRPr/>
              </a:pPr>
              <a:t>2</a:t>
            </a:fld>
            <a:endParaRPr lang="en-GB" sz="1200">
              <a:latin typeface="+mn-lt"/>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p:txBody>
          <a:bodyPr/>
          <a:lstStyle/>
          <a:p>
            <a:r>
              <a:rPr lang="en-US" dirty="0" smtClean="0"/>
              <a:t>Practice forming </a:t>
            </a:r>
            <a:r>
              <a:rPr lang="en-US" dirty="0" err="1" smtClean="0"/>
              <a:t>preterite</a:t>
            </a:r>
            <a:r>
              <a:rPr lang="en-US" dirty="0" smtClean="0"/>
              <a:t> questions.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6 pictures of the old man’s daily routine.  From the slides at the end of this presentation, these would be cut up to order when watching the first sequence of the film.  This sequence runs from the opening credits for approx 1:30.</a:t>
            </a:r>
            <a:endParaRPr lang="en-US" smtClean="0"/>
          </a:p>
          <a:p>
            <a:pPr>
              <a:spcBef>
                <a:spcPct val="0"/>
              </a:spcBef>
            </a:pPr>
            <a:endParaRPr lang="en-US" smtClean="0"/>
          </a:p>
        </p:txBody>
      </p:sp>
      <p:sp>
        <p:nvSpPr>
          <p:cNvPr id="14340" name="Slide Number Placeholder 3"/>
          <p:cNvSpPr>
            <a:spLocks noGrp="1"/>
          </p:cNvSpPr>
          <p:nvPr>
            <p:ph type="sldNum" sz="quarter" idx="5"/>
          </p:nvPr>
        </p:nvSpPr>
        <p:spPr/>
        <p:txBody>
          <a:bodyPr/>
          <a:lstStyle/>
          <a:p>
            <a:pPr>
              <a:defRPr/>
            </a:pPr>
            <a:fld id="{EEAEE031-4F3E-4418-84D3-4776891A8C91}" type="slidenum">
              <a:rPr lang="en-US"/>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Here are the answers.</a:t>
            </a:r>
            <a:endParaRPr lang="en-US" smtClean="0"/>
          </a:p>
        </p:txBody>
      </p:sp>
      <p:sp>
        <p:nvSpPr>
          <p:cNvPr id="14340" name="Slide Number Placeholder 3"/>
          <p:cNvSpPr>
            <a:spLocks noGrp="1"/>
          </p:cNvSpPr>
          <p:nvPr>
            <p:ph type="sldNum" sz="quarter" idx="5"/>
          </p:nvPr>
        </p:nvSpPr>
        <p:spPr/>
        <p:txBody>
          <a:bodyPr/>
          <a:lstStyle/>
          <a:p>
            <a:pPr>
              <a:defRPr/>
            </a:pPr>
            <a:fld id="{966FD785-A4F6-4E3E-905A-E80AF9C68A21}" type="slidenum">
              <a:rPr lang="en-US"/>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smtClean="0"/>
              <a:t>Some multiple choice questions to get students thinking a bit below the surface of the story.</a:t>
            </a:r>
            <a:endParaRPr lang="en-US" smtClean="0"/>
          </a:p>
        </p:txBody>
      </p:sp>
      <p:sp>
        <p:nvSpPr>
          <p:cNvPr id="4" name="Slide Number Placeholder 3"/>
          <p:cNvSpPr>
            <a:spLocks noGrp="1"/>
          </p:cNvSpPr>
          <p:nvPr>
            <p:ph type="sldNum" sz="quarter" idx="5"/>
          </p:nvPr>
        </p:nvSpPr>
        <p:spPr/>
        <p:txBody>
          <a:bodyPr/>
          <a:lstStyle/>
          <a:p>
            <a:pPr>
              <a:defRPr/>
            </a:pPr>
            <a:fld id="{D9F2515E-E9B1-44BB-9258-5DA0B0FBD878}"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eaLnBrk="1" hangingPunct="1">
              <a:defRPr/>
            </a:pPr>
            <a:r>
              <a:rPr lang="en-GB" dirty="0" smtClean="0"/>
              <a:t>A gap-fill synopsis of the story of the film.  Answers on the following slide.</a:t>
            </a:r>
            <a:endParaRPr lang="en-US" dirty="0"/>
          </a:p>
        </p:txBody>
      </p:sp>
      <p:sp>
        <p:nvSpPr>
          <p:cNvPr id="4" name="Slide Number Placeholder 3"/>
          <p:cNvSpPr>
            <a:spLocks noGrp="1"/>
          </p:cNvSpPr>
          <p:nvPr>
            <p:ph type="sldNum" sz="quarter" idx="5"/>
          </p:nvPr>
        </p:nvSpPr>
        <p:spPr/>
        <p:txBody>
          <a:bodyPr/>
          <a:lstStyle/>
          <a:p>
            <a:pPr>
              <a:defRPr/>
            </a:pPr>
            <a:fld id="{3864FCBD-D116-420E-9493-583F5DA1A20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eaLnBrk="1" hangingPunct="1">
              <a:defRPr/>
            </a:pPr>
            <a:endParaRPr lang="en-US" dirty="0"/>
          </a:p>
        </p:txBody>
      </p:sp>
      <p:sp>
        <p:nvSpPr>
          <p:cNvPr id="4" name="Slide Number Placeholder 3"/>
          <p:cNvSpPr>
            <a:spLocks noGrp="1"/>
          </p:cNvSpPr>
          <p:nvPr>
            <p:ph type="sldNum" sz="quarter" idx="5"/>
          </p:nvPr>
        </p:nvSpPr>
        <p:spPr/>
        <p:txBody>
          <a:bodyPr/>
          <a:lstStyle/>
          <a:p>
            <a:pPr>
              <a:defRPr/>
            </a:pPr>
            <a:fld id="{81EEB461-628B-4163-A41C-C66C25A5965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http://www.cineciudad.com/images/c/CORTOS.JPG?1293746561</a:t>
            </a:r>
            <a:br>
              <a:rPr lang="en-US" smtClean="0"/>
            </a:br>
            <a:r>
              <a:rPr lang="en-US" smtClean="0"/>
              <a:t>http://www.elcortometrajen100nombres.com/descarga/images/zampano.jpg</a:t>
            </a:r>
          </a:p>
        </p:txBody>
      </p:sp>
      <p:sp>
        <p:nvSpPr>
          <p:cNvPr id="4" name="Slide Number Placeholder 3"/>
          <p:cNvSpPr>
            <a:spLocks noGrp="1"/>
          </p:cNvSpPr>
          <p:nvPr>
            <p:ph type="sldNum" sz="quarter" idx="5"/>
          </p:nvPr>
        </p:nvSpPr>
        <p:spPr/>
        <p:txBody>
          <a:bodyPr/>
          <a:lstStyle/>
          <a:p>
            <a:pPr>
              <a:defRPr/>
            </a:pPr>
            <a:fld id="{2880D7FD-0B63-4BC2-8311-0E046B5705DC}"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6 pictures of the old man’s daily routine. These would be cut up to order when watching the first sequence of the film.  This sequence runs from the opening credits for approx 1:30.</a:t>
            </a:r>
            <a:endParaRPr lang="en-US" smtClean="0"/>
          </a:p>
        </p:txBody>
      </p:sp>
      <p:sp>
        <p:nvSpPr>
          <p:cNvPr id="12292" name="Slide Number Placeholder 3"/>
          <p:cNvSpPr>
            <a:spLocks noGrp="1"/>
          </p:cNvSpPr>
          <p:nvPr>
            <p:ph type="sldNum" sz="quarter" idx="5"/>
          </p:nvPr>
        </p:nvSpPr>
        <p:spPr/>
        <p:txBody>
          <a:bodyPr/>
          <a:lstStyle/>
          <a:p>
            <a:pPr>
              <a:defRPr/>
            </a:pPr>
            <a:fld id="{93109C28-8551-492F-BE79-2569D8B3AF44}" type="slidenum">
              <a:rPr lang="en-US"/>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E8D4DA-ABB0-483B-B86D-EE1B8934C47C}"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961872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E8D4DA-ABB0-483B-B86D-EE1B8934C47C}"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2023726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E8D4DA-ABB0-483B-B86D-EE1B8934C47C}"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354816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E8D4DA-ABB0-483B-B86D-EE1B8934C47C}"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38071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E8D4DA-ABB0-483B-B86D-EE1B8934C47C}"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3064222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E8D4DA-ABB0-483B-B86D-EE1B8934C47C}"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1555750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E8D4DA-ABB0-483B-B86D-EE1B8934C47C}" type="datetimeFigureOut">
              <a:rPr lang="en-GB" smtClean="0"/>
              <a:t>03/09/2011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3973942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E8D4DA-ABB0-483B-B86D-EE1B8934C47C}" type="datetimeFigureOut">
              <a:rPr lang="en-GB" smtClean="0"/>
              <a:t>03/09/2011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1659453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8D4DA-ABB0-483B-B86D-EE1B8934C47C}" type="datetimeFigureOut">
              <a:rPr lang="en-GB" smtClean="0"/>
              <a:t>03/09/2011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158293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E8D4DA-ABB0-483B-B86D-EE1B8934C47C}"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191360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E8D4DA-ABB0-483B-B86D-EE1B8934C47C}"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388BD9-E04F-4C71-8A26-257CF0A1D324}" type="slidenum">
              <a:rPr lang="en-GB" smtClean="0"/>
              <a:t>‹#›</a:t>
            </a:fld>
            <a:endParaRPr lang="en-GB"/>
          </a:p>
        </p:txBody>
      </p:sp>
    </p:spTree>
    <p:extLst>
      <p:ext uri="{BB962C8B-B14F-4D97-AF65-F5344CB8AC3E}">
        <p14:creationId xmlns:p14="http://schemas.microsoft.com/office/powerpoint/2010/main" val="29735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E8D4DA-ABB0-483B-B86D-EE1B8934C47C}" type="datetimeFigureOut">
              <a:rPr lang="en-GB" smtClean="0"/>
              <a:t>03/09/2011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88BD9-E04F-4C71-8A26-257CF0A1D324}" type="slidenum">
              <a:rPr lang="en-GB" smtClean="0"/>
              <a:t>‹#›</a:t>
            </a:fld>
            <a:endParaRPr lang="en-GB"/>
          </a:p>
        </p:txBody>
      </p:sp>
    </p:spTree>
    <p:extLst>
      <p:ext uri="{BB962C8B-B14F-4D97-AF65-F5344CB8AC3E}">
        <p14:creationId xmlns:p14="http://schemas.microsoft.com/office/powerpoint/2010/main" val="298073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395288" y="333375"/>
            <a:ext cx="8353425" cy="6191250"/>
          </a:xfrm>
          <a:prstGeom prst="rect">
            <a:avLst/>
          </a:prstGeom>
          <a:solidFill>
            <a:srgbClr val="B0958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Calibri" pitchFamily="34" charset="0"/>
            </a:endParaRPr>
          </a:p>
        </p:txBody>
      </p:sp>
      <p:sp>
        <p:nvSpPr>
          <p:cNvPr id="2051" name="WordArt 4"/>
          <p:cNvSpPr>
            <a:spLocks noChangeArrowheads="1" noChangeShapeType="1" noTextEdit="1"/>
          </p:cNvSpPr>
          <p:nvPr/>
        </p:nvSpPr>
        <p:spPr bwMode="auto">
          <a:xfrm>
            <a:off x="714375" y="457200"/>
            <a:ext cx="7786688" cy="1114425"/>
          </a:xfrm>
          <a:prstGeom prst="rect">
            <a:avLst/>
          </a:prstGeom>
        </p:spPr>
        <p:txBody>
          <a:bodyPr wrap="none" fromWordArt="1">
            <a:prstTxWarp prst="textPlain">
              <a:avLst>
                <a:gd name="adj" fmla="val 50000"/>
              </a:avLst>
            </a:prstTxWarp>
          </a:bodyPr>
          <a:lstStyle/>
          <a:p>
            <a:pPr algn="ctr"/>
            <a:r>
              <a:rPr lang="en-GB" sz="8000" kern="10">
                <a:ln w="18415">
                  <a:solidFill>
                    <a:srgbClr val="000000"/>
                  </a:solidFill>
                  <a:round/>
                  <a:headEnd/>
                  <a:tailEnd/>
                </a:ln>
                <a:solidFill>
                  <a:srgbClr val="A50021"/>
                </a:solidFill>
                <a:effectLst>
                  <a:outerShdw algn="tl" rotWithShape="0">
                    <a:srgbClr val="000000">
                      <a:alpha val="70000"/>
                    </a:srgbClr>
                  </a:outerShdw>
                </a:effectLst>
                <a:latin typeface="AucoinExtBol"/>
              </a:rPr>
              <a:t>El misterio del pez</a:t>
            </a:r>
          </a:p>
        </p:txBody>
      </p:sp>
      <p:sp>
        <p:nvSpPr>
          <p:cNvPr id="2053" name="TextBox 6"/>
          <p:cNvSpPr txBox="1">
            <a:spLocks noChangeArrowheads="1"/>
          </p:cNvSpPr>
          <p:nvPr/>
        </p:nvSpPr>
        <p:spPr bwMode="auto">
          <a:xfrm>
            <a:off x="1714500" y="5857875"/>
            <a:ext cx="5857875" cy="646331"/>
          </a:xfrm>
          <a:prstGeom prst="rect">
            <a:avLst/>
          </a:prstGeom>
          <a:noFill/>
          <a:ln w="9525">
            <a:noFill/>
            <a:miter lim="800000"/>
            <a:headEnd/>
            <a:tailEnd/>
          </a:ln>
        </p:spPr>
        <p:txBody>
          <a:bodyPr>
            <a:spAutoFit/>
          </a:bodyPr>
          <a:lstStyle/>
          <a:p>
            <a:pPr algn="ctr">
              <a:defRPr/>
            </a:pPr>
            <a:r>
              <a:rPr lang="en-GB" b="1" dirty="0" err="1">
                <a:latin typeface="+mn-lt"/>
              </a:rPr>
              <a:t>dirigido</a:t>
            </a:r>
            <a:r>
              <a:rPr lang="en-GB" b="1" dirty="0">
                <a:latin typeface="+mn-lt"/>
              </a:rPr>
              <a:t> </a:t>
            </a:r>
            <a:r>
              <a:rPr lang="en-GB" b="1" dirty="0" err="1">
                <a:latin typeface="+mn-lt"/>
              </a:rPr>
              <a:t>por</a:t>
            </a:r>
            <a:r>
              <a:rPr lang="en-GB" b="1" dirty="0">
                <a:latin typeface="+mn-lt"/>
              </a:rPr>
              <a:t> </a:t>
            </a:r>
            <a:r>
              <a:rPr lang="en-US" b="1" dirty="0">
                <a:latin typeface="+mn-lt"/>
              </a:rPr>
              <a:t>Giovanni </a:t>
            </a:r>
            <a:r>
              <a:rPr lang="en-US" b="1" dirty="0" err="1">
                <a:latin typeface="+mn-lt"/>
              </a:rPr>
              <a:t>Maccelli</a:t>
            </a:r>
            <a:r>
              <a:rPr lang="en-US" b="1" dirty="0">
                <a:latin typeface="+mn-lt"/>
              </a:rPr>
              <a:t> </a:t>
            </a:r>
            <a:r>
              <a:rPr lang="fr-FR" b="1" dirty="0">
                <a:latin typeface="+mn-lt"/>
              </a:rPr>
              <a:t>(2008)</a:t>
            </a:r>
            <a:r>
              <a:rPr lang="fr-FR" b="1">
                <a:latin typeface="+mn-lt"/>
              </a:rPr>
              <a:t/>
            </a:r>
            <a:br>
              <a:rPr lang="fr-FR" b="1">
                <a:latin typeface="+mn-lt"/>
              </a:rPr>
            </a:br>
            <a:endParaRPr lang="en-US" b="1" dirty="0">
              <a:latin typeface="Calibri" pitchFamily="34" charset="0"/>
            </a:endParaRPr>
          </a:p>
        </p:txBody>
      </p:sp>
      <p:pic>
        <p:nvPicPr>
          <p:cNvPr id="2" name="Picture 6" descr="elmisteriodelpez.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5813" y="1714500"/>
            <a:ext cx="37147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7" descr="Pez_en_mano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3357563"/>
            <a:ext cx="3944937"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8" descr="Poste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1714500"/>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6130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0" y="0"/>
            <a:ext cx="4430713" cy="46196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400">
                <a:latin typeface="Calibri" pitchFamily="34" charset="0"/>
              </a:rPr>
              <a:t>Cada día el viejo  iba a pescar.</a:t>
            </a:r>
            <a:endParaRPr lang="en-US" sz="2400">
              <a:latin typeface="Calibri" pitchFamily="34" charset="0"/>
            </a:endParaRPr>
          </a:p>
        </p:txBody>
      </p:sp>
      <p:sp>
        <p:nvSpPr>
          <p:cNvPr id="17411" name="TextBox 2"/>
          <p:cNvSpPr txBox="1">
            <a:spLocks noChangeArrowheads="1"/>
          </p:cNvSpPr>
          <p:nvPr/>
        </p:nvSpPr>
        <p:spPr bwMode="auto">
          <a:xfrm>
            <a:off x="0" y="1285875"/>
            <a:ext cx="4500563"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Caminaba hasta el estanque.</a:t>
            </a:r>
            <a:endParaRPr lang="en-US" sz="2800">
              <a:latin typeface="Calibri" pitchFamily="34" charset="0"/>
            </a:endParaRPr>
          </a:p>
        </p:txBody>
      </p:sp>
      <p:sp>
        <p:nvSpPr>
          <p:cNvPr id="17412" name="TextBox 3"/>
          <p:cNvSpPr txBox="1">
            <a:spLocks noChangeArrowheads="1"/>
          </p:cNvSpPr>
          <p:nvPr/>
        </p:nvSpPr>
        <p:spPr bwMode="auto">
          <a:xfrm>
            <a:off x="0" y="2643188"/>
            <a:ext cx="4430713"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Colocaba su caña.</a:t>
            </a:r>
            <a:endParaRPr lang="en-US" sz="2800">
              <a:latin typeface="Calibri" pitchFamily="34" charset="0"/>
            </a:endParaRPr>
          </a:p>
        </p:txBody>
      </p:sp>
      <p:sp>
        <p:nvSpPr>
          <p:cNvPr id="17413" name="TextBox 4"/>
          <p:cNvSpPr txBox="1">
            <a:spLocks noChangeArrowheads="1"/>
          </p:cNvSpPr>
          <p:nvPr/>
        </p:nvSpPr>
        <p:spPr bwMode="auto">
          <a:xfrm>
            <a:off x="0" y="3929063"/>
            <a:ext cx="4500563" cy="4730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000">
                <a:latin typeface="Calibri" pitchFamily="34" charset="0"/>
              </a:rPr>
              <a:t>Esperaba hasta que se ponía el sol.</a:t>
            </a:r>
            <a:endParaRPr lang="en-US" sz="2000">
              <a:latin typeface="Calibri" pitchFamily="34" charset="0"/>
            </a:endParaRPr>
          </a:p>
        </p:txBody>
      </p:sp>
      <p:sp>
        <p:nvSpPr>
          <p:cNvPr id="17414" name="TextBox 5"/>
          <p:cNvSpPr txBox="1">
            <a:spLocks noChangeArrowheads="1"/>
          </p:cNvSpPr>
          <p:nvPr/>
        </p:nvSpPr>
        <p:spPr bwMode="auto">
          <a:xfrm>
            <a:off x="0" y="5143500"/>
            <a:ext cx="4430713"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Recogía sus bártulos.</a:t>
            </a:r>
            <a:endParaRPr lang="en-US" sz="2800">
              <a:latin typeface="Calibri" pitchFamily="34" charset="0"/>
            </a:endParaRPr>
          </a:p>
        </p:txBody>
      </p:sp>
      <p:sp>
        <p:nvSpPr>
          <p:cNvPr id="17415" name="TextBox 6"/>
          <p:cNvSpPr txBox="1">
            <a:spLocks noChangeArrowheads="1"/>
          </p:cNvSpPr>
          <p:nvPr/>
        </p:nvSpPr>
        <p:spPr bwMode="auto">
          <a:xfrm>
            <a:off x="0" y="6334125"/>
            <a:ext cx="4500563"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Volvía a su casa vacía.</a:t>
            </a:r>
            <a:endParaRPr lang="en-US" sz="2800">
              <a:latin typeface="Calibri" pitchFamily="34" charset="0"/>
            </a:endParaRPr>
          </a:p>
        </p:txBody>
      </p:sp>
      <p:sp>
        <p:nvSpPr>
          <p:cNvPr id="17416" name="TextBox 7"/>
          <p:cNvSpPr txBox="1">
            <a:spLocks noChangeArrowheads="1"/>
          </p:cNvSpPr>
          <p:nvPr/>
        </p:nvSpPr>
        <p:spPr bwMode="auto">
          <a:xfrm>
            <a:off x="4713288" y="0"/>
            <a:ext cx="4430712" cy="46196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400">
                <a:latin typeface="Calibri" pitchFamily="34" charset="0"/>
              </a:rPr>
              <a:t>Cada día el viejo  iba a pescar.</a:t>
            </a:r>
            <a:endParaRPr lang="en-US" sz="2400">
              <a:latin typeface="Calibri" pitchFamily="34" charset="0"/>
            </a:endParaRPr>
          </a:p>
        </p:txBody>
      </p:sp>
      <p:sp>
        <p:nvSpPr>
          <p:cNvPr id="17417" name="TextBox 8"/>
          <p:cNvSpPr txBox="1">
            <a:spLocks noChangeArrowheads="1"/>
          </p:cNvSpPr>
          <p:nvPr/>
        </p:nvSpPr>
        <p:spPr bwMode="auto">
          <a:xfrm>
            <a:off x="4643438" y="1285875"/>
            <a:ext cx="4500562"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Caminaba hasta el estanque.</a:t>
            </a:r>
            <a:endParaRPr lang="en-US" sz="2800">
              <a:latin typeface="Calibri" pitchFamily="34" charset="0"/>
            </a:endParaRPr>
          </a:p>
        </p:txBody>
      </p:sp>
      <p:sp>
        <p:nvSpPr>
          <p:cNvPr id="17418" name="TextBox 9"/>
          <p:cNvSpPr txBox="1">
            <a:spLocks noChangeArrowheads="1"/>
          </p:cNvSpPr>
          <p:nvPr/>
        </p:nvSpPr>
        <p:spPr bwMode="auto">
          <a:xfrm>
            <a:off x="4713288" y="2643188"/>
            <a:ext cx="4430712"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Colocaba su caña.</a:t>
            </a:r>
            <a:endParaRPr lang="en-US" sz="2800">
              <a:latin typeface="Calibri" pitchFamily="34" charset="0"/>
            </a:endParaRPr>
          </a:p>
        </p:txBody>
      </p:sp>
      <p:sp>
        <p:nvSpPr>
          <p:cNvPr id="17419" name="TextBox 10"/>
          <p:cNvSpPr txBox="1">
            <a:spLocks noChangeArrowheads="1"/>
          </p:cNvSpPr>
          <p:nvPr/>
        </p:nvSpPr>
        <p:spPr bwMode="auto">
          <a:xfrm>
            <a:off x="4643438" y="3929063"/>
            <a:ext cx="4500562" cy="4730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000">
                <a:latin typeface="Calibri" pitchFamily="34" charset="0"/>
              </a:rPr>
              <a:t>Esperaba hasta que se ponía el sol.</a:t>
            </a:r>
            <a:endParaRPr lang="en-US" sz="2000">
              <a:latin typeface="Calibri" pitchFamily="34" charset="0"/>
            </a:endParaRPr>
          </a:p>
        </p:txBody>
      </p:sp>
      <p:sp>
        <p:nvSpPr>
          <p:cNvPr id="17420" name="TextBox 11"/>
          <p:cNvSpPr txBox="1">
            <a:spLocks noChangeArrowheads="1"/>
          </p:cNvSpPr>
          <p:nvPr/>
        </p:nvSpPr>
        <p:spPr bwMode="auto">
          <a:xfrm>
            <a:off x="4713288" y="5143500"/>
            <a:ext cx="4430712"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Recogía sus bártulos.</a:t>
            </a:r>
            <a:endParaRPr lang="en-US" sz="2800">
              <a:latin typeface="Calibri" pitchFamily="34" charset="0"/>
            </a:endParaRPr>
          </a:p>
        </p:txBody>
      </p:sp>
      <p:sp>
        <p:nvSpPr>
          <p:cNvPr id="17421" name="TextBox 12"/>
          <p:cNvSpPr txBox="1">
            <a:spLocks noChangeArrowheads="1"/>
          </p:cNvSpPr>
          <p:nvPr/>
        </p:nvSpPr>
        <p:spPr bwMode="auto">
          <a:xfrm>
            <a:off x="4643438" y="6334125"/>
            <a:ext cx="4500562" cy="5238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latin typeface="Calibri" pitchFamily="34" charset="0"/>
              </a:rPr>
              <a:t>Volvía a su casa vacía.</a:t>
            </a:r>
            <a:endParaRPr lang="en-US" sz="2800">
              <a:latin typeface="Calibri" pitchFamily="34" charset="0"/>
            </a:endParaRPr>
          </a:p>
        </p:txBody>
      </p:sp>
    </p:spTree>
    <p:extLst>
      <p:ext uri="{BB962C8B-B14F-4D97-AF65-F5344CB8AC3E}">
        <p14:creationId xmlns:p14="http://schemas.microsoft.com/office/powerpoint/2010/main" val="1679392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95288" y="-315416"/>
            <a:ext cx="8229600" cy="1143000"/>
          </a:xfrm>
        </p:spPr>
        <p:txBody>
          <a:bodyPr/>
          <a:lstStyle/>
          <a:p>
            <a:r>
              <a:rPr lang="es-ES" b="1" u="sng" dirty="0">
                <a:solidFill>
                  <a:schemeClr val="accent2"/>
                </a:solidFill>
                <a:effectLst>
                  <a:outerShdw blurRad="38100" dist="38100" dir="2700000" algn="tl">
                    <a:srgbClr val="000000"/>
                  </a:outerShdw>
                </a:effectLst>
              </a:rPr>
              <a:t>¿Cuáles son las preguntas?</a:t>
            </a:r>
          </a:p>
        </p:txBody>
      </p:sp>
      <p:sp>
        <p:nvSpPr>
          <p:cNvPr id="11268" name="AutoShape 4"/>
          <p:cNvSpPr>
            <a:spLocks noChangeArrowheads="1"/>
          </p:cNvSpPr>
          <p:nvPr/>
        </p:nvSpPr>
        <p:spPr bwMode="auto">
          <a:xfrm>
            <a:off x="4140200" y="908050"/>
            <a:ext cx="3095625" cy="1174905"/>
          </a:xfrm>
          <a:prstGeom prst="wedgeRectCallout">
            <a:avLst>
              <a:gd name="adj1" fmla="val -32667"/>
              <a:gd name="adj2" fmla="val 72926"/>
            </a:avLst>
          </a:prstGeom>
          <a:solidFill>
            <a:srgbClr val="FFCCFF"/>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dirty="0">
                <a:solidFill>
                  <a:schemeClr val="accent2"/>
                </a:solidFill>
                <a:latin typeface="Calibri" pitchFamily="34" charset="0"/>
              </a:rPr>
              <a:t>1. Fuimos el </a:t>
            </a:r>
            <a:r>
              <a:rPr lang="es-ES" sz="2800" dirty="0" smtClean="0">
                <a:solidFill>
                  <a:schemeClr val="accent2"/>
                </a:solidFill>
                <a:latin typeface="Calibri" pitchFamily="34" charset="0"/>
              </a:rPr>
              <a:t>sábado </a:t>
            </a:r>
            <a:r>
              <a:rPr lang="es-ES" sz="2800" dirty="0">
                <a:solidFill>
                  <a:schemeClr val="accent2"/>
                </a:solidFill>
                <a:latin typeface="Calibri" pitchFamily="34" charset="0"/>
              </a:rPr>
              <a:t>pasado.</a:t>
            </a:r>
          </a:p>
        </p:txBody>
      </p:sp>
      <p:sp>
        <p:nvSpPr>
          <p:cNvPr id="11270" name="AutoShape 6"/>
          <p:cNvSpPr>
            <a:spLocks noChangeArrowheads="1"/>
          </p:cNvSpPr>
          <p:nvPr/>
        </p:nvSpPr>
        <p:spPr bwMode="auto">
          <a:xfrm>
            <a:off x="6227763" y="1700213"/>
            <a:ext cx="2735262" cy="1656779"/>
          </a:xfrm>
          <a:prstGeom prst="wedgeEllipseCallout">
            <a:avLst>
              <a:gd name="adj1" fmla="val -64866"/>
              <a:gd name="adj2" fmla="val 39218"/>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a:solidFill>
                  <a:schemeClr val="accent2"/>
                </a:solidFill>
                <a:latin typeface="Calibri" pitchFamily="34" charset="0"/>
              </a:rPr>
              <a:t>2. Empezó a las cinco y media.</a:t>
            </a:r>
          </a:p>
        </p:txBody>
      </p:sp>
      <p:sp>
        <p:nvSpPr>
          <p:cNvPr id="11271" name="AutoShape 7"/>
          <p:cNvSpPr>
            <a:spLocks noChangeArrowheads="1"/>
          </p:cNvSpPr>
          <p:nvPr/>
        </p:nvSpPr>
        <p:spPr bwMode="auto">
          <a:xfrm>
            <a:off x="3563938" y="5084763"/>
            <a:ext cx="3384550" cy="1104519"/>
          </a:xfrm>
          <a:prstGeom prst="wedgeEllipseCallout">
            <a:avLst>
              <a:gd name="adj1" fmla="val -19745"/>
              <a:gd name="adj2" fmla="val -96079"/>
            </a:avLst>
          </a:prstGeom>
          <a:solidFill>
            <a:srgbClr val="CC99FF"/>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dirty="0">
                <a:solidFill>
                  <a:schemeClr val="accent2"/>
                </a:solidFill>
                <a:latin typeface="Calibri" pitchFamily="34" charset="0"/>
              </a:rPr>
              <a:t>4. </a:t>
            </a:r>
            <a:r>
              <a:rPr lang="es-ES" sz="2800" dirty="0" smtClean="0">
                <a:solidFill>
                  <a:schemeClr val="accent2"/>
                </a:solidFill>
                <a:latin typeface="Calibri" pitchFamily="34" charset="0"/>
              </a:rPr>
              <a:t>Bebí </a:t>
            </a:r>
            <a:r>
              <a:rPr lang="es-ES" sz="2800" dirty="0" smtClean="0">
                <a:solidFill>
                  <a:schemeClr val="accent2"/>
                </a:solidFill>
                <a:latin typeface="Calibri" pitchFamily="34" charset="0"/>
              </a:rPr>
              <a:t>una </a:t>
            </a:r>
            <a:r>
              <a:rPr lang="es-ES" sz="2800" dirty="0" smtClean="0">
                <a:solidFill>
                  <a:schemeClr val="accent2"/>
                </a:solidFill>
                <a:latin typeface="Calibri" pitchFamily="34" charset="0"/>
              </a:rPr>
              <a:t>limonada</a:t>
            </a:r>
            <a:r>
              <a:rPr lang="es-ES" sz="2800" dirty="0">
                <a:solidFill>
                  <a:schemeClr val="accent2"/>
                </a:solidFill>
                <a:latin typeface="Calibri" pitchFamily="34" charset="0"/>
              </a:rPr>
              <a:t>.</a:t>
            </a:r>
          </a:p>
        </p:txBody>
      </p:sp>
      <p:sp>
        <p:nvSpPr>
          <p:cNvPr id="11274" name="AutoShape 10"/>
          <p:cNvSpPr>
            <a:spLocks noChangeArrowheads="1"/>
          </p:cNvSpPr>
          <p:nvPr/>
        </p:nvSpPr>
        <p:spPr bwMode="auto">
          <a:xfrm>
            <a:off x="684213" y="836614"/>
            <a:ext cx="3168650" cy="1166784"/>
          </a:xfrm>
          <a:prstGeom prst="wedgeEllipseCallout">
            <a:avLst>
              <a:gd name="adj1" fmla="val 38839"/>
              <a:gd name="adj2" fmla="val 85801"/>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dirty="0" smtClean="0">
                <a:solidFill>
                  <a:schemeClr val="accent2"/>
                </a:solidFill>
                <a:latin typeface="Calibri" pitchFamily="34" charset="0"/>
              </a:rPr>
              <a:t>7. </a:t>
            </a:r>
            <a:r>
              <a:rPr lang="es-ES" sz="2800" dirty="0">
                <a:solidFill>
                  <a:schemeClr val="accent2"/>
                </a:solidFill>
                <a:latin typeface="Calibri" pitchFamily="34" charset="0"/>
              </a:rPr>
              <a:t>Fue muy aburrido.</a:t>
            </a:r>
          </a:p>
        </p:txBody>
      </p:sp>
      <p:pic>
        <p:nvPicPr>
          <p:cNvPr id="11275" name="Picture 11" descr="Trent%20Site%20cartoon%20boy%20smili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708275"/>
            <a:ext cx="1398587" cy="1461864"/>
          </a:xfrm>
          <a:prstGeom prst="rect">
            <a:avLst/>
          </a:prstGeom>
          <a:noFill/>
          <a:ln w="57150">
            <a:solidFill>
              <a:srgbClr val="0070C0"/>
            </a:solidFill>
            <a:miter lim="800000"/>
            <a:headEnd/>
            <a:tailEnd/>
          </a:ln>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rgbClr val="FFFFFF"/>
                </a:solidFill>
              </a14:hiddenFill>
            </a:ext>
          </a:extLst>
        </p:spPr>
      </p:pic>
      <p:sp>
        <p:nvSpPr>
          <p:cNvPr id="11276" name="AutoShape 12"/>
          <p:cNvSpPr>
            <a:spLocks noChangeArrowheads="1"/>
          </p:cNvSpPr>
          <p:nvPr/>
        </p:nvSpPr>
        <p:spPr bwMode="auto">
          <a:xfrm>
            <a:off x="250825" y="2781300"/>
            <a:ext cx="2736850" cy="1562144"/>
          </a:xfrm>
          <a:prstGeom prst="wedgeEllipseCallout">
            <a:avLst>
              <a:gd name="adj1" fmla="val 63693"/>
              <a:gd name="adj2" fmla="val 4814"/>
            </a:avLst>
          </a:prstGeom>
          <a:solidFill>
            <a:srgbClr val="FFCCFF"/>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dirty="0" smtClean="0">
                <a:solidFill>
                  <a:schemeClr val="accent2"/>
                </a:solidFill>
                <a:latin typeface="Calibri" pitchFamily="34" charset="0"/>
              </a:rPr>
              <a:t>6. </a:t>
            </a:r>
            <a:r>
              <a:rPr lang="es-ES" sz="2800" dirty="0">
                <a:solidFill>
                  <a:schemeClr val="accent2"/>
                </a:solidFill>
                <a:latin typeface="Calibri" pitchFamily="34" charset="0"/>
              </a:rPr>
              <a:t>Terminó a las ocho.</a:t>
            </a:r>
          </a:p>
        </p:txBody>
      </p:sp>
      <p:sp>
        <p:nvSpPr>
          <p:cNvPr id="11277" name="AutoShape 4"/>
          <p:cNvSpPr>
            <a:spLocks noChangeArrowheads="1"/>
          </p:cNvSpPr>
          <p:nvPr/>
        </p:nvSpPr>
        <p:spPr bwMode="auto">
          <a:xfrm>
            <a:off x="5508104" y="3755992"/>
            <a:ext cx="3095625" cy="1174905"/>
          </a:xfrm>
          <a:prstGeom prst="wedgeRectCallout">
            <a:avLst>
              <a:gd name="adj1" fmla="val -40044"/>
              <a:gd name="adj2" fmla="val -79790"/>
            </a:avLst>
          </a:prstGeom>
          <a:solidFill>
            <a:srgbClr val="FFCCFF"/>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a:solidFill>
                  <a:schemeClr val="accent2"/>
                </a:solidFill>
                <a:latin typeface="Calibri" pitchFamily="34" charset="0"/>
              </a:rPr>
              <a:t>3. Fui con mis amigas.</a:t>
            </a:r>
          </a:p>
        </p:txBody>
      </p:sp>
      <p:sp>
        <p:nvSpPr>
          <p:cNvPr id="11278" name="AutoShape 7"/>
          <p:cNvSpPr>
            <a:spLocks noChangeArrowheads="1"/>
          </p:cNvSpPr>
          <p:nvPr/>
        </p:nvSpPr>
        <p:spPr bwMode="auto">
          <a:xfrm>
            <a:off x="789448" y="4585221"/>
            <a:ext cx="3384550" cy="1411781"/>
          </a:xfrm>
          <a:prstGeom prst="wedgeEllipseCallout">
            <a:avLst>
              <a:gd name="adj1" fmla="val 18505"/>
              <a:gd name="adj2" fmla="val -72042"/>
            </a:avLst>
          </a:prstGeom>
          <a:solidFill>
            <a:srgbClr val="CC99FF"/>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a:solidFill>
                  <a:schemeClr val="accent2"/>
                </a:solidFill>
                <a:latin typeface="Calibri" pitchFamily="34" charset="0"/>
              </a:rPr>
              <a:t>5. Llevé una camiseta roja.</a:t>
            </a:r>
          </a:p>
        </p:txBody>
      </p:sp>
    </p:spTree>
    <p:extLst>
      <p:ext uri="{BB962C8B-B14F-4D97-AF65-F5344CB8AC3E}">
        <p14:creationId xmlns:p14="http://schemas.microsoft.com/office/powerpoint/2010/main" val="558510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ElMisteriodelPez_1.jpg"/>
          <p:cNvPicPr>
            <a:picLocks noChangeAspect="1"/>
          </p:cNvPicPr>
          <p:nvPr/>
        </p:nvPicPr>
        <p:blipFill>
          <a:blip r:embed="rId3">
            <a:extLst>
              <a:ext uri="{28A0092B-C50C-407E-A947-70E740481C1C}">
                <a14:useLocalDpi xmlns:a14="http://schemas.microsoft.com/office/drawing/2010/main" val="0"/>
              </a:ext>
            </a:extLst>
          </a:blip>
          <a:srcRect l="3125" t="25000" r="4688" b="25000"/>
          <a:stretch>
            <a:fillRect/>
          </a:stretch>
        </p:blipFill>
        <p:spPr bwMode="auto">
          <a:xfrm>
            <a:off x="0" y="4500563"/>
            <a:ext cx="45656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3" name="Picture 4" descr="ElMisteriodelPez_2.jpg"/>
          <p:cNvPicPr>
            <a:picLocks noChangeAspect="1"/>
          </p:cNvPicPr>
          <p:nvPr/>
        </p:nvPicPr>
        <p:blipFill>
          <a:blip r:embed="rId4">
            <a:extLst>
              <a:ext uri="{28A0092B-C50C-407E-A947-70E740481C1C}">
                <a14:useLocalDpi xmlns:a14="http://schemas.microsoft.com/office/drawing/2010/main" val="0"/>
              </a:ext>
            </a:extLst>
          </a:blip>
          <a:srcRect l="3125" t="25000" r="7813" b="27083"/>
          <a:stretch>
            <a:fillRect/>
          </a:stretch>
        </p:blipFill>
        <p:spPr bwMode="auto">
          <a:xfrm>
            <a:off x="4540250" y="4572000"/>
            <a:ext cx="46037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4" name="Picture 5" descr="ElMisteriodelPez_3.jpg"/>
          <p:cNvPicPr>
            <a:picLocks noChangeAspect="1"/>
          </p:cNvPicPr>
          <p:nvPr/>
        </p:nvPicPr>
        <p:blipFill>
          <a:blip r:embed="rId5">
            <a:extLst>
              <a:ext uri="{28A0092B-C50C-407E-A947-70E740481C1C}">
                <a14:useLocalDpi xmlns:a14="http://schemas.microsoft.com/office/drawing/2010/main" val="0"/>
              </a:ext>
            </a:extLst>
          </a:blip>
          <a:srcRect l="3125" t="24998" r="3125" b="22917"/>
          <a:stretch>
            <a:fillRect/>
          </a:stretch>
        </p:blipFill>
        <p:spPr bwMode="auto">
          <a:xfrm>
            <a:off x="0" y="2286000"/>
            <a:ext cx="445770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5" name="Picture 6" descr="ElMisteriodelPez_4.jpg"/>
          <p:cNvPicPr>
            <a:picLocks noChangeAspect="1"/>
          </p:cNvPicPr>
          <p:nvPr/>
        </p:nvPicPr>
        <p:blipFill>
          <a:blip r:embed="rId6">
            <a:extLst>
              <a:ext uri="{28A0092B-C50C-407E-A947-70E740481C1C}">
                <a14:useLocalDpi xmlns:a14="http://schemas.microsoft.com/office/drawing/2010/main" val="0"/>
              </a:ext>
            </a:extLst>
          </a:blip>
          <a:srcRect l="3125" t="25000" r="3125" b="25000"/>
          <a:stretch>
            <a:fillRect/>
          </a:stretch>
        </p:blipFill>
        <p:spPr bwMode="auto">
          <a:xfrm>
            <a:off x="0" y="0"/>
            <a:ext cx="4643438"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6" name="Picture 8" descr="ElMisteriodelPez_6.jpg"/>
          <p:cNvPicPr>
            <a:picLocks noChangeAspect="1"/>
          </p:cNvPicPr>
          <p:nvPr/>
        </p:nvPicPr>
        <p:blipFill>
          <a:blip r:embed="rId7">
            <a:extLst>
              <a:ext uri="{28A0092B-C50C-407E-A947-70E740481C1C}">
                <a14:useLocalDpi xmlns:a14="http://schemas.microsoft.com/office/drawing/2010/main" val="0"/>
              </a:ext>
            </a:extLst>
          </a:blip>
          <a:srcRect l="3125" t="25000" r="3125" b="22916"/>
          <a:stretch>
            <a:fillRect/>
          </a:stretch>
        </p:blipFill>
        <p:spPr bwMode="auto">
          <a:xfrm>
            <a:off x="4500563" y="2214563"/>
            <a:ext cx="4643437"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7" name="Picture 9" descr="ElMisteriodelPez_7.jpg"/>
          <p:cNvPicPr>
            <a:picLocks noChangeAspect="1"/>
          </p:cNvPicPr>
          <p:nvPr/>
        </p:nvPicPr>
        <p:blipFill>
          <a:blip r:embed="rId8">
            <a:extLst>
              <a:ext uri="{28A0092B-C50C-407E-A947-70E740481C1C}">
                <a14:useLocalDpi xmlns:a14="http://schemas.microsoft.com/office/drawing/2010/main" val="0"/>
              </a:ext>
            </a:extLst>
          </a:blip>
          <a:srcRect l="1563" t="24998" r="3125" b="25000"/>
          <a:stretch>
            <a:fillRect/>
          </a:stretch>
        </p:blipFill>
        <p:spPr bwMode="auto">
          <a:xfrm>
            <a:off x="4494213" y="0"/>
            <a:ext cx="4649787"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248" name="TextBox 10"/>
          <p:cNvSpPr txBox="1">
            <a:spLocks noChangeArrowheads="1"/>
          </p:cNvSpPr>
          <p:nvPr/>
        </p:nvSpPr>
        <p:spPr bwMode="auto">
          <a:xfrm>
            <a:off x="0" y="1714500"/>
            <a:ext cx="4500563"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2800">
              <a:solidFill>
                <a:schemeClr val="bg1"/>
              </a:solidFill>
              <a:latin typeface="Calibri" pitchFamily="34" charset="0"/>
            </a:endParaRPr>
          </a:p>
        </p:txBody>
      </p:sp>
      <p:sp>
        <p:nvSpPr>
          <p:cNvPr id="10249" name="TextBox 11"/>
          <p:cNvSpPr txBox="1">
            <a:spLocks noChangeArrowheads="1"/>
          </p:cNvSpPr>
          <p:nvPr/>
        </p:nvSpPr>
        <p:spPr bwMode="auto">
          <a:xfrm>
            <a:off x="4500563" y="1714500"/>
            <a:ext cx="4643437"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2800">
              <a:solidFill>
                <a:schemeClr val="bg1"/>
              </a:solidFill>
              <a:latin typeface="Calibri" pitchFamily="34" charset="0"/>
            </a:endParaRPr>
          </a:p>
        </p:txBody>
      </p:sp>
      <p:sp>
        <p:nvSpPr>
          <p:cNvPr id="10250" name="TextBox 12"/>
          <p:cNvSpPr txBox="1">
            <a:spLocks noChangeArrowheads="1"/>
          </p:cNvSpPr>
          <p:nvPr/>
        </p:nvSpPr>
        <p:spPr bwMode="auto">
          <a:xfrm>
            <a:off x="-71438" y="4071938"/>
            <a:ext cx="4500563"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2800">
              <a:solidFill>
                <a:schemeClr val="bg1"/>
              </a:solidFill>
              <a:latin typeface="Calibri" pitchFamily="34" charset="0"/>
            </a:endParaRPr>
          </a:p>
        </p:txBody>
      </p:sp>
      <p:sp>
        <p:nvSpPr>
          <p:cNvPr id="10251" name="TextBox 14"/>
          <p:cNvSpPr txBox="1">
            <a:spLocks noChangeArrowheads="1"/>
          </p:cNvSpPr>
          <p:nvPr/>
        </p:nvSpPr>
        <p:spPr bwMode="auto">
          <a:xfrm>
            <a:off x="-71438" y="6334125"/>
            <a:ext cx="4500563" cy="523875"/>
          </a:xfrm>
          <a:prstGeom prst="rect">
            <a:avLst/>
          </a:prstGeom>
          <a:solidFill>
            <a:schemeClr val="tx1"/>
          </a:solidFill>
          <a:ln w="5715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2800">
              <a:solidFill>
                <a:schemeClr val="bg1"/>
              </a:solidFill>
              <a:latin typeface="Calibri" pitchFamily="34" charset="0"/>
            </a:endParaRPr>
          </a:p>
        </p:txBody>
      </p:sp>
      <p:sp>
        <p:nvSpPr>
          <p:cNvPr id="10252" name="TextBox 15"/>
          <p:cNvSpPr txBox="1">
            <a:spLocks noChangeArrowheads="1"/>
          </p:cNvSpPr>
          <p:nvPr/>
        </p:nvSpPr>
        <p:spPr bwMode="auto">
          <a:xfrm>
            <a:off x="4429125" y="6334125"/>
            <a:ext cx="4714875" cy="523875"/>
          </a:xfrm>
          <a:prstGeom prst="rect">
            <a:avLst/>
          </a:prstGeom>
          <a:solidFill>
            <a:schemeClr val="tx1"/>
          </a:solidFill>
          <a:ln w="5715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2800">
              <a:solidFill>
                <a:schemeClr val="bg1"/>
              </a:solidFill>
              <a:latin typeface="Calibri" pitchFamily="34" charset="0"/>
            </a:endParaRPr>
          </a:p>
        </p:txBody>
      </p:sp>
      <p:sp>
        <p:nvSpPr>
          <p:cNvPr id="10253" name="TextBox 16"/>
          <p:cNvSpPr txBox="1">
            <a:spLocks noChangeArrowheads="1"/>
          </p:cNvSpPr>
          <p:nvPr/>
        </p:nvSpPr>
        <p:spPr bwMode="auto">
          <a:xfrm>
            <a:off x="4500563" y="4071938"/>
            <a:ext cx="4643437"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2800">
              <a:solidFill>
                <a:schemeClr val="bg1"/>
              </a:solidFill>
              <a:latin typeface="Calibri" pitchFamily="34" charset="0"/>
            </a:endParaRPr>
          </a:p>
        </p:txBody>
      </p:sp>
      <p:sp>
        <p:nvSpPr>
          <p:cNvPr id="18" name="TextBox 17"/>
          <p:cNvSpPr txBox="1"/>
          <p:nvPr/>
        </p:nvSpPr>
        <p:spPr>
          <a:xfrm>
            <a:off x="0" y="-71438"/>
            <a:ext cx="9144000" cy="646113"/>
          </a:xfrm>
          <a:prstGeom prst="rect">
            <a:avLst/>
          </a:prstGeom>
          <a:solidFill>
            <a:srgbClr val="B0958E"/>
          </a:solidFill>
          <a:ln w="38100">
            <a:solidFill>
              <a:schemeClr val="tx1"/>
            </a:solidFill>
          </a:ln>
        </p:spPr>
        <p:txBody>
          <a:bodyPr>
            <a:spAutoFit/>
          </a:bodyPr>
          <a:lstStyle/>
          <a:p>
            <a:pPr>
              <a:defRPr/>
            </a:pPr>
            <a:r>
              <a:rPr lang="es-ES_tradnl" sz="3600" b="1" dirty="0">
                <a:solidFill>
                  <a:srgbClr val="A50021"/>
                </a:solidFill>
                <a:latin typeface="+mn-lt"/>
              </a:rPr>
              <a:t>4 </a:t>
            </a:r>
            <a:r>
              <a:rPr lang="es-ES_tradnl" sz="3600" b="1" dirty="0">
                <a:solidFill>
                  <a:srgbClr val="A50021"/>
                </a:solidFill>
                <a:latin typeface="Arial" charset="0"/>
              </a:rPr>
              <a:t>¿Qué hacía cada día el viejo?</a:t>
            </a:r>
            <a:endParaRPr lang="en-US" sz="3600" b="1" dirty="0">
              <a:solidFill>
                <a:srgbClr val="A50021"/>
              </a:solidFill>
              <a:latin typeface="+mn-lt"/>
            </a:endParaRPr>
          </a:p>
        </p:txBody>
      </p:sp>
    </p:spTree>
    <p:extLst>
      <p:ext uri="{BB962C8B-B14F-4D97-AF65-F5344CB8AC3E}">
        <p14:creationId xmlns:p14="http://schemas.microsoft.com/office/powerpoint/2010/main" val="2281555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ElMisteriodelPez_1.jpg"/>
          <p:cNvPicPr>
            <a:picLocks noChangeAspect="1"/>
          </p:cNvPicPr>
          <p:nvPr/>
        </p:nvPicPr>
        <p:blipFill>
          <a:blip r:embed="rId3">
            <a:extLst>
              <a:ext uri="{28A0092B-C50C-407E-A947-70E740481C1C}">
                <a14:useLocalDpi xmlns:a14="http://schemas.microsoft.com/office/drawing/2010/main" val="0"/>
              </a:ext>
            </a:extLst>
          </a:blip>
          <a:srcRect l="3125" t="25000" r="4688" b="25000"/>
          <a:stretch>
            <a:fillRect/>
          </a:stretch>
        </p:blipFill>
        <p:spPr bwMode="auto">
          <a:xfrm>
            <a:off x="0" y="0"/>
            <a:ext cx="45656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67" name="Picture 4" descr="ElMisteriodelPez_2.jpg"/>
          <p:cNvPicPr>
            <a:picLocks noChangeAspect="1"/>
          </p:cNvPicPr>
          <p:nvPr/>
        </p:nvPicPr>
        <p:blipFill>
          <a:blip r:embed="rId4">
            <a:extLst>
              <a:ext uri="{28A0092B-C50C-407E-A947-70E740481C1C}">
                <a14:useLocalDpi xmlns:a14="http://schemas.microsoft.com/office/drawing/2010/main" val="0"/>
              </a:ext>
            </a:extLst>
          </a:blip>
          <a:srcRect l="3125" t="25000" r="7813" b="27083"/>
          <a:stretch>
            <a:fillRect/>
          </a:stretch>
        </p:blipFill>
        <p:spPr bwMode="auto">
          <a:xfrm>
            <a:off x="4540250" y="0"/>
            <a:ext cx="46037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68" name="Picture 5" descr="ElMisteriodelPez_3.jpg"/>
          <p:cNvPicPr>
            <a:picLocks noChangeAspect="1"/>
          </p:cNvPicPr>
          <p:nvPr/>
        </p:nvPicPr>
        <p:blipFill>
          <a:blip r:embed="rId5">
            <a:extLst>
              <a:ext uri="{28A0092B-C50C-407E-A947-70E740481C1C}">
                <a14:useLocalDpi xmlns:a14="http://schemas.microsoft.com/office/drawing/2010/main" val="0"/>
              </a:ext>
            </a:extLst>
          </a:blip>
          <a:srcRect l="3125" t="24998" r="3125" b="22917"/>
          <a:stretch>
            <a:fillRect/>
          </a:stretch>
        </p:blipFill>
        <p:spPr bwMode="auto">
          <a:xfrm>
            <a:off x="0" y="2286000"/>
            <a:ext cx="445770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69" name="Picture 6" descr="ElMisteriodelPez_4.jpg"/>
          <p:cNvPicPr>
            <a:picLocks noChangeAspect="1"/>
          </p:cNvPicPr>
          <p:nvPr/>
        </p:nvPicPr>
        <p:blipFill>
          <a:blip r:embed="rId6">
            <a:extLst>
              <a:ext uri="{28A0092B-C50C-407E-A947-70E740481C1C}">
                <a14:useLocalDpi xmlns:a14="http://schemas.microsoft.com/office/drawing/2010/main" val="0"/>
              </a:ext>
            </a:extLst>
          </a:blip>
          <a:srcRect l="3125" t="25000" r="3125" b="25000"/>
          <a:stretch>
            <a:fillRect/>
          </a:stretch>
        </p:blipFill>
        <p:spPr bwMode="auto">
          <a:xfrm>
            <a:off x="4500563" y="2286000"/>
            <a:ext cx="4643437"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70" name="Picture 8" descr="ElMisteriodelPez_6.jpg"/>
          <p:cNvPicPr>
            <a:picLocks noChangeAspect="1"/>
          </p:cNvPicPr>
          <p:nvPr/>
        </p:nvPicPr>
        <p:blipFill>
          <a:blip r:embed="rId7">
            <a:extLst>
              <a:ext uri="{28A0092B-C50C-407E-A947-70E740481C1C}">
                <a14:useLocalDpi xmlns:a14="http://schemas.microsoft.com/office/drawing/2010/main" val="0"/>
              </a:ext>
            </a:extLst>
          </a:blip>
          <a:srcRect l="3125" t="25000" r="3125" b="22916"/>
          <a:stretch>
            <a:fillRect/>
          </a:stretch>
        </p:blipFill>
        <p:spPr bwMode="auto">
          <a:xfrm>
            <a:off x="0" y="4643438"/>
            <a:ext cx="445770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71" name="Picture 9" descr="ElMisteriodelPez_7.jpg"/>
          <p:cNvPicPr>
            <a:picLocks noChangeAspect="1"/>
          </p:cNvPicPr>
          <p:nvPr/>
        </p:nvPicPr>
        <p:blipFill>
          <a:blip r:embed="rId8">
            <a:extLst>
              <a:ext uri="{28A0092B-C50C-407E-A947-70E740481C1C}">
                <a14:useLocalDpi xmlns:a14="http://schemas.microsoft.com/office/drawing/2010/main" val="0"/>
              </a:ext>
            </a:extLst>
          </a:blip>
          <a:srcRect l="1563" t="24998" r="3125" b="25000"/>
          <a:stretch>
            <a:fillRect/>
          </a:stretch>
        </p:blipFill>
        <p:spPr bwMode="auto">
          <a:xfrm>
            <a:off x="4494213" y="4643438"/>
            <a:ext cx="4649787"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 name="TextBox 10"/>
          <p:cNvSpPr txBox="1">
            <a:spLocks noChangeArrowheads="1"/>
          </p:cNvSpPr>
          <p:nvPr/>
        </p:nvSpPr>
        <p:spPr bwMode="auto">
          <a:xfrm>
            <a:off x="0" y="1714500"/>
            <a:ext cx="4500563"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solidFill>
                  <a:schemeClr val="bg1"/>
                </a:solidFill>
                <a:latin typeface="Calibri" pitchFamily="34" charset="0"/>
              </a:rPr>
              <a:t>Cada día el viejo  iba a pescar</a:t>
            </a:r>
            <a:endParaRPr lang="en-US" sz="2800">
              <a:solidFill>
                <a:schemeClr val="bg1"/>
              </a:solidFill>
              <a:latin typeface="Calibri" pitchFamily="34" charset="0"/>
            </a:endParaRPr>
          </a:p>
        </p:txBody>
      </p:sp>
      <p:sp>
        <p:nvSpPr>
          <p:cNvPr id="12" name="TextBox 11"/>
          <p:cNvSpPr txBox="1">
            <a:spLocks noChangeArrowheads="1"/>
          </p:cNvSpPr>
          <p:nvPr/>
        </p:nvSpPr>
        <p:spPr bwMode="auto">
          <a:xfrm>
            <a:off x="4500563" y="1714500"/>
            <a:ext cx="4643437"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solidFill>
                  <a:schemeClr val="bg1"/>
                </a:solidFill>
                <a:latin typeface="Calibri" pitchFamily="34" charset="0"/>
              </a:rPr>
              <a:t>Caminaba hasta el estanque.</a:t>
            </a:r>
            <a:endParaRPr lang="en-US" sz="2800">
              <a:solidFill>
                <a:schemeClr val="bg1"/>
              </a:solidFill>
              <a:latin typeface="Calibri" pitchFamily="34" charset="0"/>
            </a:endParaRPr>
          </a:p>
        </p:txBody>
      </p:sp>
      <p:sp>
        <p:nvSpPr>
          <p:cNvPr id="13" name="TextBox 12"/>
          <p:cNvSpPr txBox="1">
            <a:spLocks noChangeArrowheads="1"/>
          </p:cNvSpPr>
          <p:nvPr/>
        </p:nvSpPr>
        <p:spPr bwMode="auto">
          <a:xfrm>
            <a:off x="-71438" y="4071938"/>
            <a:ext cx="4500563" cy="523875"/>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solidFill>
                  <a:schemeClr val="bg1"/>
                </a:solidFill>
                <a:latin typeface="Calibri" pitchFamily="34" charset="0"/>
              </a:rPr>
              <a:t>Colocaba su caña.</a:t>
            </a:r>
            <a:endParaRPr lang="en-US" sz="2800">
              <a:solidFill>
                <a:schemeClr val="bg1"/>
              </a:solidFill>
              <a:latin typeface="Calibri" pitchFamily="34" charset="0"/>
            </a:endParaRPr>
          </a:p>
        </p:txBody>
      </p:sp>
      <p:sp>
        <p:nvSpPr>
          <p:cNvPr id="14" name="TextBox 13"/>
          <p:cNvSpPr txBox="1">
            <a:spLocks noChangeArrowheads="1"/>
          </p:cNvSpPr>
          <p:nvPr/>
        </p:nvSpPr>
        <p:spPr bwMode="auto">
          <a:xfrm>
            <a:off x="4500563" y="4110038"/>
            <a:ext cx="4643437" cy="461962"/>
          </a:xfrm>
          <a:prstGeom prst="rect">
            <a:avLst/>
          </a:prstGeom>
          <a:solidFill>
            <a:schemeClr val="tx1"/>
          </a:solidFill>
          <a:ln w="7620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400">
                <a:solidFill>
                  <a:schemeClr val="bg1"/>
                </a:solidFill>
                <a:latin typeface="Calibri" pitchFamily="34" charset="0"/>
              </a:rPr>
              <a:t>Esperaba hasta que se ponía el sol.</a:t>
            </a:r>
            <a:endParaRPr lang="en-US" sz="2400">
              <a:solidFill>
                <a:schemeClr val="bg1"/>
              </a:solidFill>
              <a:latin typeface="Calibri" pitchFamily="34" charset="0"/>
            </a:endParaRPr>
          </a:p>
        </p:txBody>
      </p:sp>
      <p:sp>
        <p:nvSpPr>
          <p:cNvPr id="15" name="TextBox 14"/>
          <p:cNvSpPr txBox="1">
            <a:spLocks noChangeArrowheads="1"/>
          </p:cNvSpPr>
          <p:nvPr/>
        </p:nvSpPr>
        <p:spPr bwMode="auto">
          <a:xfrm>
            <a:off x="-71438" y="6334125"/>
            <a:ext cx="4500563" cy="523875"/>
          </a:xfrm>
          <a:prstGeom prst="rect">
            <a:avLst/>
          </a:prstGeom>
          <a:solidFill>
            <a:schemeClr val="tx1"/>
          </a:solidFill>
          <a:ln w="5715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solidFill>
                  <a:schemeClr val="bg1"/>
                </a:solidFill>
                <a:latin typeface="Calibri" pitchFamily="34" charset="0"/>
              </a:rPr>
              <a:t>Recogía sus bártulos</a:t>
            </a:r>
            <a:endParaRPr lang="en-US" sz="2800">
              <a:solidFill>
                <a:schemeClr val="bg1"/>
              </a:solidFill>
              <a:latin typeface="Calibri" pitchFamily="34" charset="0"/>
            </a:endParaRPr>
          </a:p>
        </p:txBody>
      </p:sp>
      <p:sp>
        <p:nvSpPr>
          <p:cNvPr id="16" name="TextBox 15"/>
          <p:cNvSpPr txBox="1">
            <a:spLocks noChangeArrowheads="1"/>
          </p:cNvSpPr>
          <p:nvPr/>
        </p:nvSpPr>
        <p:spPr bwMode="auto">
          <a:xfrm>
            <a:off x="4429125" y="6334125"/>
            <a:ext cx="4714875" cy="523875"/>
          </a:xfrm>
          <a:prstGeom prst="rect">
            <a:avLst/>
          </a:prstGeom>
          <a:solidFill>
            <a:schemeClr val="tx1"/>
          </a:solidFill>
          <a:ln w="57150">
            <a:solidFill>
              <a:schemeClr val="tx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sz="2800">
                <a:solidFill>
                  <a:schemeClr val="bg1"/>
                </a:solidFill>
                <a:latin typeface="Calibri" pitchFamily="34" charset="0"/>
              </a:rPr>
              <a:t>Volvía a su casa vacía.</a:t>
            </a:r>
            <a:endParaRPr lang="en-US" sz="2800">
              <a:solidFill>
                <a:schemeClr val="bg1"/>
              </a:solidFill>
              <a:latin typeface="Calibri" pitchFamily="34" charset="0"/>
            </a:endParaRPr>
          </a:p>
        </p:txBody>
      </p:sp>
    </p:spTree>
    <p:extLst>
      <p:ext uri="{BB962C8B-B14F-4D97-AF65-F5344CB8AC3E}">
        <p14:creationId xmlns:p14="http://schemas.microsoft.com/office/powerpoint/2010/main" val="3000497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3"/>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3"/>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000" fill="hold"/>
                                        <p:tgtEl>
                                          <p:spTgt spid="13"/>
                                        </p:tgtEl>
                                        <p:attrNameLst>
                                          <p:attrName>ppt_w</p:attrName>
                                        </p:attrNameLst>
                                      </p:cBhvr>
                                      <p:tavLst>
                                        <p:tav tm="0">
                                          <p:val>
                                            <p:strVal val="#ppt_w+.3"/>
                                          </p:val>
                                        </p:tav>
                                        <p:tav tm="100000">
                                          <p:val>
                                            <p:strVal val="#ppt_w"/>
                                          </p:val>
                                        </p:tav>
                                      </p:tavLst>
                                    </p:anim>
                                    <p:anim calcmode="lin" valueType="num">
                                      <p:cBhvr>
                                        <p:cTn id="22" dur="1000" fill="hold"/>
                                        <p:tgtEl>
                                          <p:spTgt spid="13"/>
                                        </p:tgtEl>
                                        <p:attrNameLst>
                                          <p:attrName>ppt_h</p:attrName>
                                        </p:attrNameLst>
                                      </p:cBhvr>
                                      <p:tavLst>
                                        <p:tav tm="0">
                                          <p:val>
                                            <p:strVal val="#ppt_h"/>
                                          </p:val>
                                        </p:tav>
                                        <p:tav tm="100000">
                                          <p:val>
                                            <p:strVal val="#ppt_h"/>
                                          </p:val>
                                        </p:tav>
                                      </p:tavLst>
                                    </p:anim>
                                    <p:animEffect transition="in" filter="fade">
                                      <p:cBhvr>
                                        <p:cTn id="23" dur="10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1000" fill="hold"/>
                                        <p:tgtEl>
                                          <p:spTgt spid="14"/>
                                        </p:tgtEl>
                                        <p:attrNameLst>
                                          <p:attrName>ppt_w</p:attrName>
                                        </p:attrNameLst>
                                      </p:cBhvr>
                                      <p:tavLst>
                                        <p:tav tm="0">
                                          <p:val>
                                            <p:strVal val="#ppt_w+.3"/>
                                          </p:val>
                                        </p:tav>
                                        <p:tav tm="100000">
                                          <p:val>
                                            <p:strVal val="#ppt_w"/>
                                          </p:val>
                                        </p:tav>
                                      </p:tavLst>
                                    </p:anim>
                                    <p:anim calcmode="lin" valueType="num">
                                      <p:cBhvr>
                                        <p:cTn id="29" dur="1000" fill="hold"/>
                                        <p:tgtEl>
                                          <p:spTgt spid="14"/>
                                        </p:tgtEl>
                                        <p:attrNameLst>
                                          <p:attrName>ppt_h</p:attrName>
                                        </p:attrNameLst>
                                      </p:cBhvr>
                                      <p:tavLst>
                                        <p:tav tm="0">
                                          <p:val>
                                            <p:strVal val="#ppt_h"/>
                                          </p:val>
                                        </p:tav>
                                        <p:tav tm="100000">
                                          <p:val>
                                            <p:strVal val="#ppt_h"/>
                                          </p:val>
                                        </p:tav>
                                      </p:tavLst>
                                    </p:anim>
                                    <p:animEffect transition="in" filter="fade">
                                      <p:cBhvr>
                                        <p:cTn id="30" dur="1000"/>
                                        <p:tgtEl>
                                          <p:spTgt spid="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1000" fill="hold"/>
                                        <p:tgtEl>
                                          <p:spTgt spid="15"/>
                                        </p:tgtEl>
                                        <p:attrNameLst>
                                          <p:attrName>ppt_w</p:attrName>
                                        </p:attrNameLst>
                                      </p:cBhvr>
                                      <p:tavLst>
                                        <p:tav tm="0">
                                          <p:val>
                                            <p:strVal val="#ppt_w+.3"/>
                                          </p:val>
                                        </p:tav>
                                        <p:tav tm="100000">
                                          <p:val>
                                            <p:strVal val="#ppt_w"/>
                                          </p:val>
                                        </p:tav>
                                      </p:tavLst>
                                    </p:anim>
                                    <p:anim calcmode="lin" valueType="num">
                                      <p:cBhvr>
                                        <p:cTn id="36" dur="1000" fill="hold"/>
                                        <p:tgtEl>
                                          <p:spTgt spid="15"/>
                                        </p:tgtEl>
                                        <p:attrNameLst>
                                          <p:attrName>ppt_h</p:attrName>
                                        </p:attrNameLst>
                                      </p:cBhvr>
                                      <p:tavLst>
                                        <p:tav tm="0">
                                          <p:val>
                                            <p:strVal val="#ppt_h"/>
                                          </p:val>
                                        </p:tav>
                                        <p:tav tm="100000">
                                          <p:val>
                                            <p:strVal val="#ppt_h"/>
                                          </p:val>
                                        </p:tav>
                                      </p:tavLst>
                                    </p:anim>
                                    <p:animEffect transition="in" filter="fade">
                                      <p:cBhvr>
                                        <p:cTn id="37" dur="10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1000" fill="hold"/>
                                        <p:tgtEl>
                                          <p:spTgt spid="16"/>
                                        </p:tgtEl>
                                        <p:attrNameLst>
                                          <p:attrName>ppt_w</p:attrName>
                                        </p:attrNameLst>
                                      </p:cBhvr>
                                      <p:tavLst>
                                        <p:tav tm="0">
                                          <p:val>
                                            <p:strVal val="#ppt_w+.3"/>
                                          </p:val>
                                        </p:tav>
                                        <p:tav tm="100000">
                                          <p:val>
                                            <p:strVal val="#ppt_w"/>
                                          </p:val>
                                        </p:tav>
                                      </p:tavLst>
                                    </p:anim>
                                    <p:anim calcmode="lin" valueType="num">
                                      <p:cBhvr>
                                        <p:cTn id="43" dur="1000" fill="hold"/>
                                        <p:tgtEl>
                                          <p:spTgt spid="16"/>
                                        </p:tgtEl>
                                        <p:attrNameLst>
                                          <p:attrName>ppt_h</p:attrName>
                                        </p:attrNameLst>
                                      </p:cBhvr>
                                      <p:tavLst>
                                        <p:tav tm="0">
                                          <p:val>
                                            <p:strVal val="#ppt_h"/>
                                          </p:val>
                                        </p:tav>
                                        <p:tav tm="100000">
                                          <p:val>
                                            <p:strVal val="#ppt_h"/>
                                          </p:val>
                                        </p:tav>
                                      </p:tavLst>
                                    </p:anim>
                                    <p:animEffect transition="in" filter="fade">
                                      <p:cBhvr>
                                        <p:cTn id="4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0"/>
          <p:cNvGraphicFramePr>
            <a:graphicFrameLocks noGrp="1"/>
          </p:cNvGraphicFramePr>
          <p:nvPr/>
        </p:nvGraphicFramePr>
        <p:xfrm>
          <a:off x="188913" y="107950"/>
          <a:ext cx="8740775" cy="677863"/>
        </p:xfrm>
        <a:graphic>
          <a:graphicData uri="http://schemas.openxmlformats.org/drawingml/2006/table">
            <a:tbl>
              <a:tblPr/>
              <a:tblGrid>
                <a:gridCol w="8740775"/>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3600" b="1" i="0" u="none" strike="noStrike" cap="none" normalizeH="0" baseline="0" dirty="0" smtClean="0">
                          <a:ln>
                            <a:noFill/>
                          </a:ln>
                          <a:solidFill>
                            <a:srgbClr val="A50021"/>
                          </a:solidFill>
                          <a:effectLst/>
                          <a:latin typeface="+mn-lt"/>
                        </a:rPr>
                        <a:t>5  Cómo empieza la película</a:t>
                      </a:r>
                      <a:endParaRPr kumimoji="0" lang="en-GB" sz="3600" b="0" i="0" u="none" strike="noStrike" cap="none" normalizeH="0" baseline="0" dirty="0" smtClean="0">
                        <a:ln>
                          <a:noFill/>
                        </a:ln>
                        <a:solidFill>
                          <a:srgbClr val="A50021"/>
                        </a:solidFill>
                        <a:effectLst/>
                        <a:latin typeface="+mn-lt"/>
                      </a:endParaRPr>
                    </a:p>
                  </a:txBody>
                  <a:tcPr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0958E"/>
                    </a:solidFill>
                  </a:tcPr>
                </a:tc>
              </a:tr>
            </a:tbl>
          </a:graphicData>
        </a:graphic>
      </p:graphicFrame>
      <p:sp>
        <p:nvSpPr>
          <p:cNvPr id="4" name="TextBox 3"/>
          <p:cNvSpPr txBox="1"/>
          <p:nvPr/>
        </p:nvSpPr>
        <p:spPr>
          <a:xfrm>
            <a:off x="214313" y="1214438"/>
            <a:ext cx="5072062" cy="2832100"/>
          </a:xfrm>
          <a:prstGeom prst="rect">
            <a:avLst/>
          </a:prstGeom>
          <a:noFill/>
        </p:spPr>
        <p:txBody>
          <a:bodyPr>
            <a:spAutoFit/>
          </a:bodyPr>
          <a:lstStyle/>
          <a:p>
            <a:pPr>
              <a:defRPr/>
            </a:pPr>
            <a:r>
              <a:rPr lang="en-GB" sz="2600" dirty="0">
                <a:latin typeface="+mn-lt"/>
              </a:rPr>
              <a:t>1.  El </a:t>
            </a:r>
            <a:r>
              <a:rPr lang="en-GB" sz="2600" dirty="0" err="1">
                <a:latin typeface="+mn-lt"/>
              </a:rPr>
              <a:t>viajo</a:t>
            </a:r>
            <a:r>
              <a:rPr lang="en-GB" sz="2600" dirty="0">
                <a:latin typeface="+mn-lt"/>
              </a:rPr>
              <a:t> </a:t>
            </a:r>
            <a:r>
              <a:rPr lang="en-GB" sz="2600" dirty="0" err="1">
                <a:latin typeface="+mn-lt"/>
              </a:rPr>
              <a:t>bajaba</a:t>
            </a:r>
            <a:r>
              <a:rPr lang="en-GB" sz="2600" dirty="0">
                <a:latin typeface="+mn-lt"/>
              </a:rPr>
              <a:t> </a:t>
            </a:r>
            <a:r>
              <a:rPr lang="en-GB" sz="2600" dirty="0" err="1">
                <a:latin typeface="+mn-lt"/>
              </a:rPr>
              <a:t>cada</a:t>
            </a:r>
            <a:r>
              <a:rPr lang="en-GB" sz="2600" dirty="0">
                <a:latin typeface="+mn-lt"/>
              </a:rPr>
              <a:t> </a:t>
            </a:r>
            <a:r>
              <a:rPr lang="en-GB" sz="2600" dirty="0" err="1">
                <a:latin typeface="+mn-lt"/>
              </a:rPr>
              <a:t>día</a:t>
            </a:r>
            <a:r>
              <a:rPr lang="en-GB" sz="2600" dirty="0">
                <a:latin typeface="+mn-lt"/>
              </a:rPr>
              <a:t> al </a:t>
            </a:r>
            <a:r>
              <a:rPr lang="en-GB" sz="2600" dirty="0" err="1">
                <a:latin typeface="+mn-lt"/>
              </a:rPr>
              <a:t>río</a:t>
            </a:r>
            <a:r>
              <a:rPr lang="en-GB" sz="2600" dirty="0">
                <a:latin typeface="+mn-lt"/>
              </a:rPr>
              <a:t> </a:t>
            </a:r>
            <a:r>
              <a:rPr lang="en-GB" sz="2600" dirty="0" err="1">
                <a:latin typeface="+mn-lt"/>
              </a:rPr>
              <a:t>para</a:t>
            </a:r>
            <a:r>
              <a:rPr lang="en-GB" sz="2600" dirty="0">
                <a:latin typeface="+mn-lt"/>
              </a:rPr>
              <a:t> </a:t>
            </a:r>
            <a:r>
              <a:rPr lang="en-GB" sz="2600" b="1" i="1" dirty="0">
                <a:latin typeface="+mn-lt"/>
              </a:rPr>
              <a:t> </a:t>
            </a:r>
            <a:r>
              <a:rPr lang="en-GB" sz="2600" b="1" i="1" dirty="0" err="1">
                <a:latin typeface="+mn-lt"/>
              </a:rPr>
              <a:t>tomar</a:t>
            </a:r>
            <a:r>
              <a:rPr lang="en-GB" sz="2600" b="1" i="1" dirty="0">
                <a:latin typeface="+mn-lt"/>
              </a:rPr>
              <a:t> el sol / </a:t>
            </a:r>
            <a:r>
              <a:rPr lang="en-GB" sz="2600" b="1" i="1" dirty="0" err="1">
                <a:latin typeface="+mn-lt"/>
              </a:rPr>
              <a:t>pescar</a:t>
            </a:r>
            <a:r>
              <a:rPr lang="en-GB" sz="2600" b="1" i="1" dirty="0">
                <a:latin typeface="+mn-lt"/>
              </a:rPr>
              <a:t> / leer.</a:t>
            </a:r>
            <a:br>
              <a:rPr lang="en-GB" sz="2600" b="1" i="1" dirty="0">
                <a:latin typeface="+mn-lt"/>
              </a:rPr>
            </a:br>
            <a:r>
              <a:rPr lang="en-GB" sz="2600" b="1" i="1" dirty="0">
                <a:latin typeface="+mn-lt"/>
              </a:rPr>
              <a:t/>
            </a:r>
            <a:br>
              <a:rPr lang="en-GB" sz="2600" b="1" i="1" dirty="0">
                <a:latin typeface="+mn-lt"/>
              </a:rPr>
            </a:br>
            <a:r>
              <a:rPr lang="en-GB" sz="2600" dirty="0">
                <a:latin typeface="+mn-lt"/>
              </a:rPr>
              <a:t>2.  </a:t>
            </a:r>
            <a:r>
              <a:rPr lang="en-GB" sz="2600" dirty="0" err="1">
                <a:latin typeface="+mn-lt"/>
              </a:rPr>
              <a:t>Quería</a:t>
            </a:r>
            <a:r>
              <a:rPr lang="en-GB" sz="2600" dirty="0">
                <a:latin typeface="+mn-lt"/>
              </a:rPr>
              <a:t> </a:t>
            </a:r>
            <a:r>
              <a:rPr lang="en-GB" sz="2600" b="1" i="1" dirty="0" err="1">
                <a:latin typeface="+mn-lt"/>
              </a:rPr>
              <a:t>coger</a:t>
            </a:r>
            <a:r>
              <a:rPr lang="en-GB" sz="2600" b="1" i="1" dirty="0">
                <a:latin typeface="+mn-lt"/>
              </a:rPr>
              <a:t> </a:t>
            </a:r>
            <a:r>
              <a:rPr lang="en-GB" sz="2600" b="1" i="1" dirty="0" err="1">
                <a:latin typeface="+mn-lt"/>
              </a:rPr>
              <a:t>peces</a:t>
            </a:r>
            <a:r>
              <a:rPr lang="en-GB" sz="2600" b="1" i="1" dirty="0">
                <a:latin typeface="+mn-lt"/>
              </a:rPr>
              <a:t> / </a:t>
            </a:r>
            <a:r>
              <a:rPr lang="en-GB" sz="2600" b="1" i="1" dirty="0" err="1">
                <a:latin typeface="+mn-lt"/>
              </a:rPr>
              <a:t>cenar</a:t>
            </a:r>
            <a:r>
              <a:rPr lang="en-GB" sz="2600" b="1" i="1" dirty="0">
                <a:latin typeface="+mn-lt"/>
              </a:rPr>
              <a:t> </a:t>
            </a:r>
            <a:r>
              <a:rPr lang="en-GB" sz="2600" b="1" i="1" dirty="0" err="1">
                <a:latin typeface="+mn-lt"/>
              </a:rPr>
              <a:t>pescado</a:t>
            </a:r>
            <a:r>
              <a:rPr lang="en-GB" sz="2600" b="1" i="1" dirty="0">
                <a:latin typeface="+mn-lt"/>
              </a:rPr>
              <a:t> / </a:t>
            </a:r>
            <a:r>
              <a:rPr lang="en-GB" sz="2600" b="1" i="1" dirty="0" err="1">
                <a:latin typeface="+mn-lt"/>
              </a:rPr>
              <a:t>perder</a:t>
            </a:r>
            <a:r>
              <a:rPr lang="en-GB" sz="2600" b="1" i="1" dirty="0">
                <a:latin typeface="+mn-lt"/>
              </a:rPr>
              <a:t> el </a:t>
            </a:r>
            <a:r>
              <a:rPr lang="en-GB" sz="2600" b="1" i="1" dirty="0" err="1">
                <a:latin typeface="+mn-lt"/>
              </a:rPr>
              <a:t>tiempo</a:t>
            </a:r>
            <a:r>
              <a:rPr lang="en-GB" sz="2600" b="1" i="1" dirty="0">
                <a:latin typeface="+mn-lt"/>
              </a:rPr>
              <a:t>.</a:t>
            </a:r>
            <a:r>
              <a:rPr lang="en-GB" sz="2400" b="1" i="1" dirty="0">
                <a:latin typeface="Arial" charset="0"/>
              </a:rPr>
              <a:t/>
            </a:r>
            <a:br>
              <a:rPr lang="en-GB" sz="2400" b="1" i="1" dirty="0">
                <a:latin typeface="Arial" charset="0"/>
              </a:rPr>
            </a:br>
            <a:r>
              <a:rPr lang="en-GB" sz="2400" b="1" i="1" dirty="0">
                <a:latin typeface="Arial" charset="0"/>
              </a:rPr>
              <a:t/>
            </a:r>
            <a:br>
              <a:rPr lang="en-GB" sz="2400" b="1" i="1" dirty="0">
                <a:latin typeface="Arial" charset="0"/>
              </a:rPr>
            </a:br>
            <a:endParaRPr lang="en-US" sz="2400" b="1" i="1" dirty="0">
              <a:latin typeface="Arial" charset="0"/>
            </a:endParaRPr>
          </a:p>
        </p:txBody>
      </p:sp>
      <p:sp>
        <p:nvSpPr>
          <p:cNvPr id="5" name="TextBox 4"/>
          <p:cNvSpPr txBox="1"/>
          <p:nvPr/>
        </p:nvSpPr>
        <p:spPr>
          <a:xfrm>
            <a:off x="214313" y="3929063"/>
            <a:ext cx="8501062" cy="2432050"/>
          </a:xfrm>
          <a:prstGeom prst="rect">
            <a:avLst/>
          </a:prstGeom>
          <a:noFill/>
        </p:spPr>
        <p:txBody>
          <a:bodyPr>
            <a:spAutoFit/>
          </a:bodyPr>
          <a:lstStyle/>
          <a:p>
            <a:pPr>
              <a:defRPr/>
            </a:pPr>
            <a:r>
              <a:rPr lang="en-GB" sz="2600" dirty="0">
                <a:latin typeface="+mn-lt"/>
              </a:rPr>
              <a:t>3. </a:t>
            </a:r>
            <a:r>
              <a:rPr lang="es-ES_tradnl" sz="2600" dirty="0">
                <a:latin typeface="+mn-lt"/>
              </a:rPr>
              <a:t>El viejo se sentía </a:t>
            </a:r>
            <a:r>
              <a:rPr lang="en-GB" sz="2600" b="1" i="1" dirty="0" err="1">
                <a:latin typeface="+mn-lt"/>
              </a:rPr>
              <a:t>muy</a:t>
            </a:r>
            <a:r>
              <a:rPr lang="en-GB" sz="2600" b="1" i="1" dirty="0">
                <a:latin typeface="+mn-lt"/>
              </a:rPr>
              <a:t> solo / </a:t>
            </a:r>
            <a:r>
              <a:rPr lang="en-GB" sz="2600" b="1" i="1" dirty="0" err="1">
                <a:latin typeface="+mn-lt"/>
              </a:rPr>
              <a:t>muy</a:t>
            </a:r>
            <a:r>
              <a:rPr lang="en-GB" sz="2600" b="1" i="1" dirty="0">
                <a:latin typeface="+mn-lt"/>
              </a:rPr>
              <a:t> </a:t>
            </a:r>
            <a:r>
              <a:rPr lang="en-GB" sz="2600" b="1" i="1" dirty="0" err="1">
                <a:latin typeface="+mn-lt"/>
              </a:rPr>
              <a:t>contento</a:t>
            </a:r>
            <a:r>
              <a:rPr lang="en-GB" sz="2600" b="1" i="1" dirty="0">
                <a:latin typeface="+mn-lt"/>
              </a:rPr>
              <a:t> / </a:t>
            </a:r>
            <a:r>
              <a:rPr lang="en-GB" sz="2600" b="1" i="1" dirty="0" err="1">
                <a:latin typeface="+mn-lt"/>
              </a:rPr>
              <a:t>muy</a:t>
            </a:r>
            <a:r>
              <a:rPr lang="en-GB" sz="2600" b="1" i="1" dirty="0">
                <a:latin typeface="+mn-lt"/>
              </a:rPr>
              <a:t> </a:t>
            </a:r>
            <a:r>
              <a:rPr lang="en-GB" sz="2600" b="1" i="1" dirty="0" err="1">
                <a:latin typeface="+mn-lt"/>
              </a:rPr>
              <a:t>ocupado</a:t>
            </a:r>
            <a:r>
              <a:rPr lang="en-GB" sz="2600" b="1" i="1" dirty="0">
                <a:latin typeface="+mn-lt"/>
              </a:rPr>
              <a:t>. </a:t>
            </a:r>
            <a:r>
              <a:rPr lang="es-ES_tradnl" sz="2600" dirty="0">
                <a:latin typeface="+mn-lt"/>
              </a:rPr>
              <a:t/>
            </a:r>
            <a:br>
              <a:rPr lang="es-ES_tradnl" sz="2600" dirty="0">
                <a:latin typeface="+mn-lt"/>
              </a:rPr>
            </a:br>
            <a:r>
              <a:rPr lang="es-ES_tradnl" sz="2600" dirty="0">
                <a:latin typeface="+mn-lt"/>
              </a:rPr>
              <a:t/>
            </a:r>
            <a:br>
              <a:rPr lang="es-ES_tradnl" sz="2600" dirty="0">
                <a:latin typeface="+mn-lt"/>
              </a:rPr>
            </a:br>
            <a:r>
              <a:rPr lang="es-ES_tradnl" sz="2600" dirty="0">
                <a:latin typeface="+mn-lt"/>
              </a:rPr>
              <a:t>4. Cuando cogió un pez </a:t>
            </a:r>
            <a:r>
              <a:rPr lang="es-ES_tradnl" sz="2600" b="1" i="1" dirty="0">
                <a:latin typeface="+mn-lt"/>
              </a:rPr>
              <a:t>tenía miedo / se sorprendió / tenía hambre.</a:t>
            </a:r>
            <a:r>
              <a:rPr lang="es-ES_tradnl" sz="2400" dirty="0">
                <a:latin typeface="Arial" charset="0"/>
              </a:rPr>
              <a:t/>
            </a:r>
            <a:br>
              <a:rPr lang="es-ES_tradnl" sz="2400" dirty="0">
                <a:latin typeface="Arial" charset="0"/>
              </a:rPr>
            </a:br>
            <a:endParaRPr lang="en-US" sz="2400" dirty="0">
              <a:latin typeface="Arial" charset="0"/>
            </a:endParaRPr>
          </a:p>
          <a:p>
            <a:pPr>
              <a:defRPr/>
            </a:pPr>
            <a:r>
              <a:rPr lang="en-GB" sz="2400" dirty="0">
                <a:latin typeface="Arial" charset="0"/>
              </a:rPr>
              <a:t>  </a:t>
            </a:r>
            <a:endParaRPr lang="en-US" sz="2400" dirty="0">
              <a:latin typeface="Arial" charset="0"/>
            </a:endParaRPr>
          </a:p>
        </p:txBody>
      </p:sp>
      <p:pic>
        <p:nvPicPr>
          <p:cNvPr id="12298" name="Picture 6" descr="elmisteriodelpez.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72063" y="1000125"/>
            <a:ext cx="37147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2857500" y="1643063"/>
            <a:ext cx="1071563" cy="428625"/>
          </a:xfrm>
          <a:prstGeom prst="ellipse">
            <a:avLst/>
          </a:prstGeom>
          <a:noFill/>
          <a:ln w="38100">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1643063" y="2857500"/>
            <a:ext cx="2500312" cy="428625"/>
          </a:xfrm>
          <a:prstGeom prst="ellipse">
            <a:avLst/>
          </a:prstGeom>
          <a:noFill/>
          <a:ln w="38100">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2786063" y="4000500"/>
            <a:ext cx="1428750" cy="428625"/>
          </a:xfrm>
          <a:prstGeom prst="ellipse">
            <a:avLst/>
          </a:prstGeom>
          <a:noFill/>
          <a:ln w="38100">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5286375" y="4786313"/>
            <a:ext cx="2071688" cy="428625"/>
          </a:xfrm>
          <a:prstGeom prst="ellipse">
            <a:avLst/>
          </a:prstGeom>
          <a:noFill/>
          <a:ln w="38100">
            <a:solidFill>
              <a:srgbClr val="A50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491230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3"/>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3"/>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strVal val="#ppt_w+.3"/>
                                          </p:val>
                                        </p:tav>
                                        <p:tav tm="100000">
                                          <p:val>
                                            <p:strVal val="#ppt_w"/>
                                          </p:val>
                                        </p:tav>
                                      </p:tavLst>
                                    </p:anim>
                                    <p:anim calcmode="lin" valueType="num">
                                      <p:cBhvr>
                                        <p:cTn id="29" dur="1000" fill="hold"/>
                                        <p:tgtEl>
                                          <p:spTgt spid="11"/>
                                        </p:tgtEl>
                                        <p:attrNameLst>
                                          <p:attrName>ppt_h</p:attrName>
                                        </p:attrNameLst>
                                      </p:cBhvr>
                                      <p:tavLst>
                                        <p:tav tm="0">
                                          <p:val>
                                            <p:strVal val="#ppt_h"/>
                                          </p:val>
                                        </p:tav>
                                        <p:tav tm="100000">
                                          <p:val>
                                            <p:strVal val="#ppt_h"/>
                                          </p:val>
                                        </p:tav>
                                      </p:tavLst>
                                    </p:anim>
                                    <p:animEffect transition="in" filter="fade">
                                      <p:cBhvr>
                                        <p:cTn id="3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0"/>
          <p:cNvGraphicFramePr>
            <a:graphicFrameLocks noGrp="1"/>
          </p:cNvGraphicFramePr>
          <p:nvPr/>
        </p:nvGraphicFramePr>
        <p:xfrm>
          <a:off x="188913" y="107950"/>
          <a:ext cx="8740775" cy="677863"/>
        </p:xfrm>
        <a:graphic>
          <a:graphicData uri="http://schemas.openxmlformats.org/drawingml/2006/table">
            <a:tbl>
              <a:tblPr/>
              <a:tblGrid>
                <a:gridCol w="8740775"/>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3600" b="1" i="0" u="none" strike="noStrike" cap="none" normalizeH="0" baseline="0" dirty="0" smtClean="0">
                          <a:ln>
                            <a:noFill/>
                          </a:ln>
                          <a:solidFill>
                            <a:srgbClr val="A50021"/>
                          </a:solidFill>
                          <a:effectLst/>
                          <a:latin typeface="+mn-lt"/>
                        </a:rPr>
                        <a:t>6  El argumento de la película</a:t>
                      </a:r>
                      <a:endParaRPr kumimoji="0" lang="en-GB" sz="3600" b="0" i="0" u="none" strike="noStrike" cap="none" normalizeH="0" baseline="0" dirty="0" smtClean="0">
                        <a:ln>
                          <a:noFill/>
                        </a:ln>
                        <a:solidFill>
                          <a:srgbClr val="A50021"/>
                        </a:solidFill>
                        <a:effectLst/>
                        <a:latin typeface="+mn-lt"/>
                      </a:endParaRPr>
                    </a:p>
                  </a:txBody>
                  <a:tcPr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0958E"/>
                    </a:solidFill>
                  </a:tcPr>
                </a:tc>
              </a:tr>
            </a:tbl>
          </a:graphicData>
        </a:graphic>
      </p:graphicFrame>
      <p:sp>
        <p:nvSpPr>
          <p:cNvPr id="3" name="TextBox 2"/>
          <p:cNvSpPr txBox="1"/>
          <p:nvPr/>
        </p:nvSpPr>
        <p:spPr>
          <a:xfrm>
            <a:off x="214313" y="857250"/>
            <a:ext cx="8643937" cy="4894263"/>
          </a:xfrm>
          <a:prstGeom prst="rect">
            <a:avLst/>
          </a:prstGeom>
          <a:noFill/>
          <a:ln>
            <a:solidFill>
              <a:srgbClr val="792D2B"/>
            </a:solidFill>
          </a:ln>
        </p:spPr>
        <p:txBody>
          <a:bodyPr>
            <a:spAutoFit/>
          </a:bodyPr>
          <a:lstStyle/>
          <a:p>
            <a:pPr>
              <a:defRPr/>
            </a:pPr>
            <a:r>
              <a:rPr lang="es-ES_tradnl" sz="2600" dirty="0">
                <a:latin typeface="+mn-lt"/>
              </a:rPr>
              <a:t>Esta peliculita es un _____________de animación con plastilina, o ‘</a:t>
            </a:r>
            <a:r>
              <a:rPr lang="es-ES_tradnl" sz="2600" dirty="0" err="1">
                <a:latin typeface="+mn-lt"/>
              </a:rPr>
              <a:t>claymation</a:t>
            </a:r>
            <a:r>
              <a:rPr lang="es-ES_tradnl" sz="2600" dirty="0">
                <a:latin typeface="+mn-lt"/>
              </a:rPr>
              <a:t>’.  Cuenta la __________ sencilla y conmovedora de un hombre _________que todos los días va a _________ para perder el tiempo pero que nunca pesca nada. Sin embargo, un ________ comienza a pescar de verdad, a atrapar peces. Bueno, en realidad no coge peces, sino </a:t>
            </a:r>
            <a:r>
              <a:rPr lang="es-ES_tradnl" sz="2600" dirty="0"/>
              <a:t>un </a:t>
            </a:r>
            <a:r>
              <a:rPr lang="es-ES_tradnl" sz="2600" dirty="0" smtClean="0">
                <a:latin typeface="+mn-lt"/>
              </a:rPr>
              <a:t>pez</a:t>
            </a:r>
            <a:r>
              <a:rPr lang="es-ES_tradnl" sz="2600" dirty="0">
                <a:latin typeface="+mn-lt"/>
              </a:rPr>
              <a:t>: siempre coge el mismo _______. Todos los días, atrapa el mismo pez moteado. En su búsqueda del misterio el protagonista se __________ en el río con unas _______ de buceo, tratando de ___________respuestas. Encuentra muchos peces, no solo uno.  Se da cuenta de que su pez se siente tan _______ como él.</a:t>
            </a:r>
            <a:endParaRPr lang="en-US" sz="2600" b="1" dirty="0">
              <a:latin typeface="+mn-lt"/>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94296494"/>
              </p:ext>
            </p:extLst>
          </p:nvPr>
        </p:nvGraphicFramePr>
        <p:xfrm>
          <a:off x="142875" y="5786438"/>
          <a:ext cx="8786813" cy="914400"/>
        </p:xfrm>
        <a:graphic>
          <a:graphicData uri="http://schemas.openxmlformats.org/drawingml/2006/table">
            <a:tbl>
              <a:tblPr firstRow="1" bandRow="1">
                <a:tableStyleId>{5940675A-B579-460E-94D1-54222C63F5DA}</a:tableStyleId>
              </a:tblPr>
              <a:tblGrid>
                <a:gridCol w="1643071"/>
                <a:gridCol w="1871654"/>
                <a:gridCol w="1628761"/>
                <a:gridCol w="1885964"/>
                <a:gridCol w="1757363"/>
              </a:tblGrid>
              <a:tr h="285764">
                <a:tc>
                  <a:txBody>
                    <a:bodyPr/>
                    <a:lstStyle/>
                    <a:p>
                      <a:pPr algn="ctr"/>
                      <a:r>
                        <a:rPr lang="en-GB" sz="2400" dirty="0" smtClean="0"/>
                        <a:t>solo</a:t>
                      </a:r>
                      <a:endParaRPr lang="en-US" sz="2400" dirty="0"/>
                    </a:p>
                  </a:txBody>
                  <a:tcPr anchor="ctr"/>
                </a:tc>
                <a:tc>
                  <a:txBody>
                    <a:bodyPr/>
                    <a:lstStyle/>
                    <a:p>
                      <a:pPr algn="ctr"/>
                      <a:r>
                        <a:rPr lang="en-GB" sz="2400" dirty="0" err="1" smtClean="0"/>
                        <a:t>viejo</a:t>
                      </a:r>
                      <a:endParaRPr lang="en-US" sz="2400" dirty="0"/>
                    </a:p>
                  </a:txBody>
                  <a:tcPr anchor="ctr"/>
                </a:tc>
                <a:tc>
                  <a:txBody>
                    <a:bodyPr/>
                    <a:lstStyle/>
                    <a:p>
                      <a:pPr algn="ctr">
                        <a:defRPr/>
                      </a:pPr>
                      <a:r>
                        <a:rPr lang="en-GB" sz="2400" b="0" dirty="0" err="1" smtClean="0">
                          <a:solidFill>
                            <a:schemeClr val="tx1"/>
                          </a:solidFill>
                          <a:latin typeface="+mn-lt"/>
                        </a:rPr>
                        <a:t>sumerge</a:t>
                      </a:r>
                      <a:endParaRPr lang="en-US" sz="2400" b="0" dirty="0">
                        <a:solidFill>
                          <a:schemeClr val="tx1"/>
                        </a:solidFill>
                        <a:latin typeface="+mn-lt"/>
                      </a:endParaRPr>
                    </a:p>
                  </a:txBody>
                  <a:tcPr anchor="ctr"/>
                </a:tc>
                <a:tc>
                  <a:txBody>
                    <a:bodyPr/>
                    <a:lstStyle/>
                    <a:p>
                      <a:pPr algn="ctr"/>
                      <a:r>
                        <a:rPr lang="en-GB" sz="2400" dirty="0" err="1" smtClean="0"/>
                        <a:t>encontrar</a:t>
                      </a:r>
                      <a:endParaRPr lang="en-US" sz="2400" dirty="0"/>
                    </a:p>
                  </a:txBody>
                  <a:tcPr anchor="ctr"/>
                </a:tc>
                <a:tc>
                  <a:txBody>
                    <a:bodyPr/>
                    <a:lstStyle/>
                    <a:p>
                      <a:pPr algn="ctr"/>
                      <a:r>
                        <a:rPr lang="en-GB" sz="2400" dirty="0" err="1" smtClean="0"/>
                        <a:t>día</a:t>
                      </a:r>
                      <a:endParaRPr lang="en-US" sz="2400" dirty="0"/>
                    </a:p>
                  </a:txBody>
                  <a:tcPr anchor="ctr"/>
                </a:tc>
              </a:tr>
              <a:tr h="303612">
                <a:tc>
                  <a:txBody>
                    <a:bodyPr/>
                    <a:lstStyle/>
                    <a:p>
                      <a:pPr algn="ctr"/>
                      <a:r>
                        <a:rPr lang="en-GB" sz="2400" dirty="0" err="1" smtClean="0"/>
                        <a:t>pescar</a:t>
                      </a:r>
                      <a:endParaRPr lang="en-US" sz="2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err="1" smtClean="0"/>
                        <a:t>pez</a:t>
                      </a:r>
                      <a:endParaRPr lang="en-US" sz="2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err="1" smtClean="0"/>
                        <a:t>historia</a:t>
                      </a:r>
                      <a:endParaRPr lang="en-US" sz="2400" dirty="0" smtClean="0"/>
                    </a:p>
                  </a:txBody>
                  <a:tcPr anchor="ctr"/>
                </a:tc>
                <a:tc>
                  <a:txBody>
                    <a:bodyPr/>
                    <a:lstStyle/>
                    <a:p>
                      <a:pPr algn="ctr"/>
                      <a:r>
                        <a:rPr lang="en-GB" sz="2400" dirty="0" err="1" smtClean="0"/>
                        <a:t>cortometraje</a:t>
                      </a:r>
                      <a:endParaRPr lang="en-US" sz="2400" dirty="0"/>
                    </a:p>
                  </a:txBody>
                  <a:tcPr anchor="ctr"/>
                </a:tc>
                <a:tc>
                  <a:txBody>
                    <a:bodyPr/>
                    <a:lstStyle/>
                    <a:p>
                      <a:pPr algn="ctr"/>
                      <a:r>
                        <a:rPr lang="en-GB" sz="2400" dirty="0" err="1" smtClean="0"/>
                        <a:t>gafas</a:t>
                      </a:r>
                      <a:endParaRPr lang="en-US" sz="2400" dirty="0"/>
                    </a:p>
                  </a:txBody>
                  <a:tcPr anchor="ctr"/>
                </a:tc>
              </a:tr>
            </a:tbl>
          </a:graphicData>
        </a:graphic>
      </p:graphicFrame>
    </p:spTree>
    <p:extLst>
      <p:ext uri="{BB962C8B-B14F-4D97-AF65-F5344CB8AC3E}">
        <p14:creationId xmlns:p14="http://schemas.microsoft.com/office/powerpoint/2010/main" val="2347907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0"/>
          <p:cNvGraphicFramePr>
            <a:graphicFrameLocks noGrp="1"/>
          </p:cNvGraphicFramePr>
          <p:nvPr/>
        </p:nvGraphicFramePr>
        <p:xfrm>
          <a:off x="188913" y="107950"/>
          <a:ext cx="8740775" cy="677863"/>
        </p:xfrm>
        <a:graphic>
          <a:graphicData uri="http://schemas.openxmlformats.org/drawingml/2006/table">
            <a:tbl>
              <a:tblPr/>
              <a:tblGrid>
                <a:gridCol w="8740775"/>
              </a:tblGrid>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3600" b="1" i="0" u="none" strike="noStrike" cap="none" normalizeH="0" baseline="0" dirty="0" smtClean="0">
                          <a:ln>
                            <a:noFill/>
                          </a:ln>
                          <a:solidFill>
                            <a:srgbClr val="A50021"/>
                          </a:solidFill>
                          <a:effectLst/>
                          <a:latin typeface="+mn-lt"/>
                        </a:rPr>
                        <a:t>6  El argumento de la película</a:t>
                      </a:r>
                      <a:endParaRPr kumimoji="0" lang="en-GB" sz="3600" b="0" i="0" u="none" strike="noStrike" cap="none" normalizeH="0" baseline="0" dirty="0" smtClean="0">
                        <a:ln>
                          <a:noFill/>
                        </a:ln>
                        <a:solidFill>
                          <a:srgbClr val="A50021"/>
                        </a:solidFill>
                        <a:effectLst/>
                        <a:latin typeface="+mn-lt"/>
                      </a:endParaRPr>
                    </a:p>
                  </a:txBody>
                  <a:tcPr marT="45721" marB="4572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0958E"/>
                    </a:solidFill>
                  </a:tcPr>
                </a:tc>
              </a:tr>
            </a:tbl>
          </a:graphicData>
        </a:graphic>
      </p:graphicFrame>
      <p:sp>
        <p:nvSpPr>
          <p:cNvPr id="3" name="TextBox 2"/>
          <p:cNvSpPr txBox="1"/>
          <p:nvPr/>
        </p:nvSpPr>
        <p:spPr>
          <a:xfrm>
            <a:off x="214313" y="857250"/>
            <a:ext cx="8643937" cy="4894263"/>
          </a:xfrm>
          <a:prstGeom prst="rect">
            <a:avLst/>
          </a:prstGeom>
          <a:noFill/>
          <a:ln>
            <a:solidFill>
              <a:srgbClr val="792D2B"/>
            </a:solidFill>
          </a:ln>
        </p:spPr>
        <p:txBody>
          <a:bodyPr>
            <a:spAutoFit/>
          </a:bodyPr>
          <a:lstStyle/>
          <a:p>
            <a:pPr>
              <a:defRPr/>
            </a:pPr>
            <a:r>
              <a:rPr lang="es-ES_tradnl" sz="2600" dirty="0">
                <a:latin typeface="+mn-lt"/>
              </a:rPr>
              <a:t>Esta peliculita es un _____________de animación con plastilina, o ‘</a:t>
            </a:r>
            <a:r>
              <a:rPr lang="es-ES_tradnl" sz="2600" dirty="0" err="1">
                <a:latin typeface="+mn-lt"/>
              </a:rPr>
              <a:t>claymation</a:t>
            </a:r>
            <a:r>
              <a:rPr lang="es-ES_tradnl" sz="2600" dirty="0">
                <a:latin typeface="+mn-lt"/>
              </a:rPr>
              <a:t>’.  Cuenta la __________ sencilla y conmovedora de un hombre _________que todos los días va a _________ para perder el tiempo pero que nunca pesca nada. Sin embargo, un ________ comienza a pescar de verdad, a atrapar peces. Bueno, en realidad no coge peces, sino </a:t>
            </a:r>
            <a:r>
              <a:rPr lang="es-ES_tradnl" sz="2600" dirty="0" smtClean="0">
                <a:latin typeface="+mn-lt"/>
              </a:rPr>
              <a:t>un</a:t>
            </a:r>
            <a:r>
              <a:rPr lang="es-ES_tradnl" sz="2600" dirty="0" smtClean="0">
                <a:solidFill>
                  <a:srgbClr val="FF0000"/>
                </a:solidFill>
                <a:latin typeface="+mn-lt"/>
              </a:rPr>
              <a:t> </a:t>
            </a:r>
            <a:r>
              <a:rPr lang="es-ES_tradnl" sz="2600" dirty="0" smtClean="0">
                <a:latin typeface="+mn-lt"/>
              </a:rPr>
              <a:t>pez</a:t>
            </a:r>
            <a:r>
              <a:rPr lang="es-ES_tradnl" sz="2600" dirty="0">
                <a:latin typeface="+mn-lt"/>
              </a:rPr>
              <a:t>: siempre coge el mismo _______. Todos los días, atrapa el mismo pez moteado. En su búsqueda del misterio el protagonista se __________ en el río con unas _______ de buceo, tratando de ___________respuestas. Encuentra muchos peces, no solo uno.  Se da cuenta de que su pez se siente tan _______ como él.</a:t>
            </a:r>
            <a:endParaRPr lang="en-US" sz="2600" b="1" dirty="0">
              <a:latin typeface="+mn-lt"/>
              <a:cs typeface="Arial" pitchFamily="34" charset="0"/>
            </a:endParaRPr>
          </a:p>
        </p:txBody>
      </p:sp>
      <p:graphicFrame>
        <p:nvGraphicFramePr>
          <p:cNvPr id="5" name="Table 4"/>
          <p:cNvGraphicFramePr>
            <a:graphicFrameLocks noGrp="1"/>
          </p:cNvGraphicFramePr>
          <p:nvPr/>
        </p:nvGraphicFramePr>
        <p:xfrm>
          <a:off x="142875" y="5786438"/>
          <a:ext cx="8786813" cy="914400"/>
        </p:xfrm>
        <a:graphic>
          <a:graphicData uri="http://schemas.openxmlformats.org/drawingml/2006/table">
            <a:tbl>
              <a:tblPr firstRow="1" bandRow="1">
                <a:tableStyleId>{5940675A-B579-460E-94D1-54222C63F5DA}</a:tableStyleId>
              </a:tblPr>
              <a:tblGrid>
                <a:gridCol w="1643071"/>
                <a:gridCol w="1871654"/>
                <a:gridCol w="1628761"/>
                <a:gridCol w="1885964"/>
                <a:gridCol w="1757363"/>
              </a:tblGrid>
              <a:tr h="285764">
                <a:tc>
                  <a:txBody>
                    <a:bodyPr/>
                    <a:lstStyle/>
                    <a:p>
                      <a:pPr algn="ctr"/>
                      <a:r>
                        <a:rPr lang="en-GB" sz="2400" dirty="0" smtClean="0"/>
                        <a:t>solo</a:t>
                      </a:r>
                      <a:endParaRPr lang="en-US" sz="2400" dirty="0"/>
                    </a:p>
                  </a:txBody>
                  <a:tcPr anchor="ctr"/>
                </a:tc>
                <a:tc>
                  <a:txBody>
                    <a:bodyPr/>
                    <a:lstStyle/>
                    <a:p>
                      <a:pPr algn="ctr"/>
                      <a:r>
                        <a:rPr lang="en-GB" sz="2400" dirty="0" err="1" smtClean="0"/>
                        <a:t>viejo</a:t>
                      </a:r>
                      <a:endParaRPr lang="en-US" sz="2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smtClean="0"/>
                        <a:t>submerge</a:t>
                      </a:r>
                      <a:endParaRPr lang="en-US" sz="2400" dirty="0" smtClean="0"/>
                    </a:p>
                  </a:txBody>
                  <a:tcPr anchor="ctr"/>
                </a:tc>
                <a:tc>
                  <a:txBody>
                    <a:bodyPr/>
                    <a:lstStyle/>
                    <a:p>
                      <a:pPr algn="ctr"/>
                      <a:r>
                        <a:rPr lang="en-GB" sz="2400" dirty="0" err="1" smtClean="0"/>
                        <a:t>encontrar</a:t>
                      </a:r>
                      <a:endParaRPr lang="en-US" sz="2400" dirty="0"/>
                    </a:p>
                  </a:txBody>
                  <a:tcPr anchor="ctr"/>
                </a:tc>
                <a:tc>
                  <a:txBody>
                    <a:bodyPr/>
                    <a:lstStyle/>
                    <a:p>
                      <a:pPr algn="ctr"/>
                      <a:r>
                        <a:rPr lang="en-GB" sz="2400" dirty="0" err="1" smtClean="0"/>
                        <a:t>día</a:t>
                      </a:r>
                      <a:endParaRPr lang="en-US" sz="2400" dirty="0"/>
                    </a:p>
                  </a:txBody>
                  <a:tcPr anchor="ctr"/>
                </a:tc>
              </a:tr>
              <a:tr h="303612">
                <a:tc>
                  <a:txBody>
                    <a:bodyPr/>
                    <a:lstStyle/>
                    <a:p>
                      <a:pPr algn="ctr"/>
                      <a:r>
                        <a:rPr lang="en-GB" sz="2400" dirty="0" err="1" smtClean="0"/>
                        <a:t>pescar</a:t>
                      </a:r>
                      <a:endParaRPr lang="en-US" sz="2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err="1" smtClean="0"/>
                        <a:t>pez</a:t>
                      </a:r>
                      <a:endParaRPr lang="en-US" sz="2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err="1" smtClean="0"/>
                        <a:t>historia</a:t>
                      </a:r>
                      <a:endParaRPr lang="en-US" sz="2400" dirty="0" smtClean="0"/>
                    </a:p>
                  </a:txBody>
                  <a:tcPr anchor="ctr"/>
                </a:tc>
                <a:tc>
                  <a:txBody>
                    <a:bodyPr/>
                    <a:lstStyle/>
                    <a:p>
                      <a:pPr algn="ctr"/>
                      <a:r>
                        <a:rPr lang="en-GB" sz="2400" dirty="0" err="1" smtClean="0"/>
                        <a:t>cortometraje</a:t>
                      </a:r>
                      <a:endParaRPr lang="en-US" sz="2400" dirty="0"/>
                    </a:p>
                  </a:txBody>
                  <a:tcPr anchor="ctr"/>
                </a:tc>
                <a:tc>
                  <a:txBody>
                    <a:bodyPr/>
                    <a:lstStyle/>
                    <a:p>
                      <a:pPr algn="ctr"/>
                      <a:r>
                        <a:rPr lang="en-GB" sz="2400" dirty="0" err="1" smtClean="0"/>
                        <a:t>gafas</a:t>
                      </a:r>
                      <a:endParaRPr lang="en-US" sz="2400" dirty="0"/>
                    </a:p>
                  </a:txBody>
                  <a:tcPr anchor="ctr"/>
                </a:tc>
              </a:tr>
            </a:tbl>
          </a:graphicData>
        </a:graphic>
      </p:graphicFrame>
      <p:sp>
        <p:nvSpPr>
          <p:cNvPr id="6" name="TextBox 5"/>
          <p:cNvSpPr txBox="1"/>
          <p:nvPr/>
        </p:nvSpPr>
        <p:spPr>
          <a:xfrm>
            <a:off x="3000375" y="857250"/>
            <a:ext cx="2143125" cy="523875"/>
          </a:xfrm>
          <a:prstGeom prst="rect">
            <a:avLst/>
          </a:prstGeom>
          <a:noFill/>
        </p:spPr>
        <p:txBody>
          <a:bodyPr>
            <a:spAutoFit/>
          </a:bodyPr>
          <a:lstStyle/>
          <a:p>
            <a:pPr algn="ctr">
              <a:defRPr/>
            </a:pPr>
            <a:r>
              <a:rPr lang="en-GB" sz="2800" b="1" dirty="0" err="1">
                <a:solidFill>
                  <a:srgbClr val="A50021"/>
                </a:solidFill>
                <a:latin typeface="+mn-lt"/>
              </a:rPr>
              <a:t>cortometraje</a:t>
            </a:r>
            <a:endParaRPr lang="en-US" sz="2800" b="1" dirty="0">
              <a:solidFill>
                <a:srgbClr val="A50021"/>
              </a:solidFill>
              <a:latin typeface="+mn-lt"/>
            </a:endParaRPr>
          </a:p>
        </p:txBody>
      </p:sp>
      <p:sp>
        <p:nvSpPr>
          <p:cNvPr id="7" name="Rectangle 6"/>
          <p:cNvSpPr/>
          <p:nvPr/>
        </p:nvSpPr>
        <p:spPr>
          <a:xfrm>
            <a:off x="5357813" y="6357938"/>
            <a:ext cx="1714500"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extBox 7"/>
          <p:cNvSpPr txBox="1"/>
          <p:nvPr/>
        </p:nvSpPr>
        <p:spPr>
          <a:xfrm>
            <a:off x="4857750" y="1262063"/>
            <a:ext cx="2143125" cy="523875"/>
          </a:xfrm>
          <a:prstGeom prst="rect">
            <a:avLst/>
          </a:prstGeom>
          <a:noFill/>
        </p:spPr>
        <p:txBody>
          <a:bodyPr>
            <a:spAutoFit/>
          </a:bodyPr>
          <a:lstStyle/>
          <a:p>
            <a:pPr algn="ctr">
              <a:defRPr/>
            </a:pPr>
            <a:r>
              <a:rPr lang="en-GB" sz="2800" b="1" dirty="0" err="1">
                <a:solidFill>
                  <a:srgbClr val="A50021"/>
                </a:solidFill>
                <a:latin typeface="+mn-lt"/>
              </a:rPr>
              <a:t>historia</a:t>
            </a:r>
            <a:endParaRPr lang="en-US" sz="2800" b="1" dirty="0">
              <a:solidFill>
                <a:srgbClr val="A50021"/>
              </a:solidFill>
              <a:latin typeface="+mn-lt"/>
            </a:endParaRPr>
          </a:p>
        </p:txBody>
      </p:sp>
      <p:sp>
        <p:nvSpPr>
          <p:cNvPr id="9" name="Rectangle 8"/>
          <p:cNvSpPr/>
          <p:nvPr/>
        </p:nvSpPr>
        <p:spPr>
          <a:xfrm>
            <a:off x="3714750" y="6286500"/>
            <a:ext cx="1500188" cy="357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Box 9"/>
          <p:cNvSpPr txBox="1"/>
          <p:nvPr/>
        </p:nvSpPr>
        <p:spPr>
          <a:xfrm>
            <a:off x="3857625" y="1643063"/>
            <a:ext cx="2143125" cy="523875"/>
          </a:xfrm>
          <a:prstGeom prst="rect">
            <a:avLst/>
          </a:prstGeom>
          <a:noFill/>
        </p:spPr>
        <p:txBody>
          <a:bodyPr>
            <a:spAutoFit/>
          </a:bodyPr>
          <a:lstStyle/>
          <a:p>
            <a:pPr algn="ctr">
              <a:defRPr/>
            </a:pPr>
            <a:r>
              <a:rPr lang="en-GB" sz="2800" b="1" dirty="0" err="1">
                <a:solidFill>
                  <a:srgbClr val="A50021"/>
                </a:solidFill>
                <a:latin typeface="+mn-lt"/>
              </a:rPr>
              <a:t>viejo</a:t>
            </a:r>
            <a:endParaRPr lang="en-US" sz="2800" b="1" dirty="0">
              <a:solidFill>
                <a:srgbClr val="A50021"/>
              </a:solidFill>
              <a:latin typeface="+mn-lt"/>
            </a:endParaRPr>
          </a:p>
        </p:txBody>
      </p:sp>
      <p:sp>
        <p:nvSpPr>
          <p:cNvPr id="11" name="Rectangle 10"/>
          <p:cNvSpPr/>
          <p:nvPr/>
        </p:nvSpPr>
        <p:spPr>
          <a:xfrm>
            <a:off x="2000250" y="5857875"/>
            <a:ext cx="1500188" cy="357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TextBox 11"/>
          <p:cNvSpPr txBox="1"/>
          <p:nvPr/>
        </p:nvSpPr>
        <p:spPr>
          <a:xfrm>
            <a:off x="-71438" y="2000250"/>
            <a:ext cx="2143126" cy="523875"/>
          </a:xfrm>
          <a:prstGeom prst="rect">
            <a:avLst/>
          </a:prstGeom>
          <a:noFill/>
        </p:spPr>
        <p:txBody>
          <a:bodyPr>
            <a:spAutoFit/>
          </a:bodyPr>
          <a:lstStyle/>
          <a:p>
            <a:pPr algn="ctr">
              <a:defRPr/>
            </a:pPr>
            <a:r>
              <a:rPr lang="en-GB" sz="2800" b="1" dirty="0" err="1">
                <a:solidFill>
                  <a:srgbClr val="A50021"/>
                </a:solidFill>
                <a:latin typeface="+mn-lt"/>
              </a:rPr>
              <a:t>pescar</a:t>
            </a:r>
            <a:endParaRPr lang="en-US" sz="2800" b="1" dirty="0">
              <a:solidFill>
                <a:srgbClr val="A50021"/>
              </a:solidFill>
              <a:latin typeface="+mn-lt"/>
            </a:endParaRPr>
          </a:p>
        </p:txBody>
      </p:sp>
      <p:sp>
        <p:nvSpPr>
          <p:cNvPr id="13" name="Rectangle 12"/>
          <p:cNvSpPr/>
          <p:nvPr/>
        </p:nvSpPr>
        <p:spPr>
          <a:xfrm>
            <a:off x="214313" y="6286500"/>
            <a:ext cx="1500187" cy="357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TextBox 13"/>
          <p:cNvSpPr txBox="1"/>
          <p:nvPr/>
        </p:nvSpPr>
        <p:spPr>
          <a:xfrm>
            <a:off x="2143125" y="2405063"/>
            <a:ext cx="2143125" cy="523875"/>
          </a:xfrm>
          <a:prstGeom prst="rect">
            <a:avLst/>
          </a:prstGeom>
          <a:noFill/>
        </p:spPr>
        <p:txBody>
          <a:bodyPr>
            <a:spAutoFit/>
          </a:bodyPr>
          <a:lstStyle/>
          <a:p>
            <a:pPr algn="ctr">
              <a:defRPr/>
            </a:pPr>
            <a:r>
              <a:rPr lang="en-GB" sz="2800" b="1" dirty="0" err="1">
                <a:solidFill>
                  <a:srgbClr val="A50021"/>
                </a:solidFill>
                <a:latin typeface="+mn-lt"/>
              </a:rPr>
              <a:t>día</a:t>
            </a:r>
            <a:endParaRPr lang="en-US" sz="2800" b="1" dirty="0">
              <a:solidFill>
                <a:srgbClr val="A50021"/>
              </a:solidFill>
              <a:latin typeface="+mn-lt"/>
            </a:endParaRPr>
          </a:p>
        </p:txBody>
      </p:sp>
      <p:sp>
        <p:nvSpPr>
          <p:cNvPr id="15" name="Rectangle 14"/>
          <p:cNvSpPr/>
          <p:nvPr/>
        </p:nvSpPr>
        <p:spPr>
          <a:xfrm>
            <a:off x="7358063" y="5857875"/>
            <a:ext cx="1500187" cy="357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Box 15"/>
          <p:cNvSpPr txBox="1"/>
          <p:nvPr/>
        </p:nvSpPr>
        <p:spPr>
          <a:xfrm>
            <a:off x="2857500" y="3190875"/>
            <a:ext cx="2143125" cy="523875"/>
          </a:xfrm>
          <a:prstGeom prst="rect">
            <a:avLst/>
          </a:prstGeom>
          <a:noFill/>
        </p:spPr>
        <p:txBody>
          <a:bodyPr>
            <a:spAutoFit/>
          </a:bodyPr>
          <a:lstStyle/>
          <a:p>
            <a:pPr algn="ctr">
              <a:defRPr/>
            </a:pPr>
            <a:r>
              <a:rPr lang="en-GB" sz="2800" b="1" dirty="0" err="1">
                <a:solidFill>
                  <a:srgbClr val="A50021"/>
                </a:solidFill>
                <a:latin typeface="+mn-lt"/>
              </a:rPr>
              <a:t>pez</a:t>
            </a:r>
            <a:endParaRPr lang="en-US" sz="2800" b="1" dirty="0">
              <a:solidFill>
                <a:srgbClr val="A50021"/>
              </a:solidFill>
              <a:latin typeface="+mn-lt"/>
            </a:endParaRPr>
          </a:p>
        </p:txBody>
      </p:sp>
      <p:sp>
        <p:nvSpPr>
          <p:cNvPr id="17" name="Rectangle 16"/>
          <p:cNvSpPr/>
          <p:nvPr/>
        </p:nvSpPr>
        <p:spPr>
          <a:xfrm>
            <a:off x="1928813" y="6286500"/>
            <a:ext cx="1500187" cy="357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TextBox 17"/>
          <p:cNvSpPr txBox="1"/>
          <p:nvPr/>
        </p:nvSpPr>
        <p:spPr>
          <a:xfrm>
            <a:off x="1619672" y="3985900"/>
            <a:ext cx="3357563" cy="523220"/>
          </a:xfrm>
          <a:prstGeom prst="rect">
            <a:avLst/>
          </a:prstGeom>
          <a:noFill/>
        </p:spPr>
        <p:txBody>
          <a:bodyPr wrap="square">
            <a:spAutoFit/>
          </a:bodyPr>
          <a:lstStyle/>
          <a:p>
            <a:pPr algn="ctr">
              <a:defRPr/>
            </a:pPr>
            <a:r>
              <a:rPr lang="en-GB" sz="2800" b="1" dirty="0" err="1" smtClean="0">
                <a:solidFill>
                  <a:srgbClr val="C00000"/>
                </a:solidFill>
                <a:latin typeface="+mn-lt"/>
              </a:rPr>
              <a:t>sumerge</a:t>
            </a:r>
            <a:endParaRPr lang="en-US" sz="2800" b="1" dirty="0">
              <a:solidFill>
                <a:srgbClr val="C00000"/>
              </a:solidFill>
              <a:latin typeface="+mn-lt"/>
            </a:endParaRPr>
          </a:p>
        </p:txBody>
      </p:sp>
      <p:sp>
        <p:nvSpPr>
          <p:cNvPr id="19" name="Rectangle 18"/>
          <p:cNvSpPr/>
          <p:nvPr/>
        </p:nvSpPr>
        <p:spPr>
          <a:xfrm>
            <a:off x="3714750" y="5857875"/>
            <a:ext cx="1500188" cy="357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TextBox 19"/>
          <p:cNvSpPr txBox="1"/>
          <p:nvPr/>
        </p:nvSpPr>
        <p:spPr>
          <a:xfrm>
            <a:off x="6000750" y="4000500"/>
            <a:ext cx="2143125" cy="523875"/>
          </a:xfrm>
          <a:prstGeom prst="rect">
            <a:avLst/>
          </a:prstGeom>
          <a:noFill/>
        </p:spPr>
        <p:txBody>
          <a:bodyPr>
            <a:spAutoFit/>
          </a:bodyPr>
          <a:lstStyle/>
          <a:p>
            <a:pPr algn="ctr">
              <a:defRPr/>
            </a:pPr>
            <a:r>
              <a:rPr lang="en-GB" sz="2800" b="1" dirty="0" err="1">
                <a:solidFill>
                  <a:srgbClr val="A50021"/>
                </a:solidFill>
                <a:latin typeface="+mn-lt"/>
              </a:rPr>
              <a:t>gafas</a:t>
            </a:r>
            <a:endParaRPr lang="en-US" sz="2800" b="1" dirty="0">
              <a:solidFill>
                <a:srgbClr val="A50021"/>
              </a:solidFill>
              <a:latin typeface="+mn-lt"/>
            </a:endParaRPr>
          </a:p>
        </p:txBody>
      </p:sp>
      <p:sp>
        <p:nvSpPr>
          <p:cNvPr id="21" name="Rectangle 20"/>
          <p:cNvSpPr/>
          <p:nvPr/>
        </p:nvSpPr>
        <p:spPr>
          <a:xfrm>
            <a:off x="7358063" y="6357938"/>
            <a:ext cx="1500187"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TextBox 21"/>
          <p:cNvSpPr txBox="1"/>
          <p:nvPr/>
        </p:nvSpPr>
        <p:spPr>
          <a:xfrm>
            <a:off x="2643188" y="4405313"/>
            <a:ext cx="2143125" cy="523875"/>
          </a:xfrm>
          <a:prstGeom prst="rect">
            <a:avLst/>
          </a:prstGeom>
          <a:noFill/>
        </p:spPr>
        <p:txBody>
          <a:bodyPr>
            <a:spAutoFit/>
          </a:bodyPr>
          <a:lstStyle/>
          <a:p>
            <a:pPr algn="ctr">
              <a:defRPr/>
            </a:pPr>
            <a:r>
              <a:rPr lang="en-GB" sz="2800" b="1" dirty="0" err="1">
                <a:solidFill>
                  <a:srgbClr val="A50021"/>
                </a:solidFill>
                <a:latin typeface="+mn-lt"/>
              </a:rPr>
              <a:t>encontrar</a:t>
            </a:r>
            <a:endParaRPr lang="en-US" sz="2800" b="1" dirty="0">
              <a:solidFill>
                <a:srgbClr val="A50021"/>
              </a:solidFill>
              <a:latin typeface="+mn-lt"/>
            </a:endParaRPr>
          </a:p>
        </p:txBody>
      </p:sp>
      <p:sp>
        <p:nvSpPr>
          <p:cNvPr id="23" name="Rectangle 22"/>
          <p:cNvSpPr/>
          <p:nvPr/>
        </p:nvSpPr>
        <p:spPr>
          <a:xfrm>
            <a:off x="5500688" y="5929313"/>
            <a:ext cx="1500187"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TextBox 23"/>
          <p:cNvSpPr txBox="1"/>
          <p:nvPr/>
        </p:nvSpPr>
        <p:spPr>
          <a:xfrm>
            <a:off x="1143000" y="5191125"/>
            <a:ext cx="2143125" cy="523875"/>
          </a:xfrm>
          <a:prstGeom prst="rect">
            <a:avLst/>
          </a:prstGeom>
          <a:noFill/>
        </p:spPr>
        <p:txBody>
          <a:bodyPr>
            <a:spAutoFit/>
          </a:bodyPr>
          <a:lstStyle/>
          <a:p>
            <a:pPr algn="ctr">
              <a:defRPr/>
            </a:pPr>
            <a:r>
              <a:rPr lang="en-GB" sz="2800" b="1" dirty="0">
                <a:solidFill>
                  <a:srgbClr val="A50021"/>
                </a:solidFill>
                <a:latin typeface="+mn-lt"/>
              </a:rPr>
              <a:t>solo</a:t>
            </a:r>
            <a:endParaRPr lang="en-US" sz="2800" b="1" dirty="0">
              <a:solidFill>
                <a:srgbClr val="A50021"/>
              </a:solidFill>
              <a:latin typeface="+mn-lt"/>
            </a:endParaRPr>
          </a:p>
        </p:txBody>
      </p:sp>
      <p:sp>
        <p:nvSpPr>
          <p:cNvPr id="25" name="Rectangle 24"/>
          <p:cNvSpPr/>
          <p:nvPr/>
        </p:nvSpPr>
        <p:spPr>
          <a:xfrm>
            <a:off x="214313" y="5857875"/>
            <a:ext cx="1500187" cy="285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928941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3"/>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1000" fill="hold"/>
                                        <p:tgtEl>
                                          <p:spTgt spid="8">
                                            <p:txEl>
                                              <p:pRg st="0" end="0"/>
                                            </p:txEl>
                                          </p:spTgt>
                                        </p:tgtEl>
                                        <p:attrNameLst>
                                          <p:attrName>ppt_w</p:attrName>
                                        </p:attrNameLst>
                                      </p:cBhvr>
                                      <p:tavLst>
                                        <p:tav tm="0">
                                          <p:val>
                                            <p:strVal val="#ppt_w+.3"/>
                                          </p:val>
                                        </p:tav>
                                        <p:tav tm="100000">
                                          <p:val>
                                            <p:strVal val="#ppt_w"/>
                                          </p:val>
                                        </p:tav>
                                      </p:tavLst>
                                    </p:anim>
                                    <p:anim calcmode="lin" valueType="num">
                                      <p:cBhvr>
                                        <p:cTn id="20"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8">
                                            <p:txEl>
                                              <p:pRg st="0" end="0"/>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1000" fill="hold"/>
                                        <p:tgtEl>
                                          <p:spTgt spid="9"/>
                                        </p:tgtEl>
                                        <p:attrNameLst>
                                          <p:attrName>ppt_w</p:attrName>
                                        </p:attrNameLst>
                                      </p:cBhvr>
                                      <p:tavLst>
                                        <p:tav tm="0">
                                          <p:val>
                                            <p:strVal val="#ppt_w+.3"/>
                                          </p:val>
                                        </p:tav>
                                        <p:tav tm="100000">
                                          <p:val>
                                            <p:strVal val="#ppt_w"/>
                                          </p:val>
                                        </p:tav>
                                      </p:tavLst>
                                    </p:anim>
                                    <p:anim calcmode="lin" valueType="num">
                                      <p:cBhvr>
                                        <p:cTn id="25" dur="1000" fill="hold"/>
                                        <p:tgtEl>
                                          <p:spTgt spid="9"/>
                                        </p:tgtEl>
                                        <p:attrNameLst>
                                          <p:attrName>ppt_h</p:attrName>
                                        </p:attrNameLst>
                                      </p:cBhvr>
                                      <p:tavLst>
                                        <p:tav tm="0">
                                          <p:val>
                                            <p:strVal val="#ppt_h"/>
                                          </p:val>
                                        </p:tav>
                                        <p:tav tm="100000">
                                          <p:val>
                                            <p:strVal val="#ppt_h"/>
                                          </p:val>
                                        </p:tav>
                                      </p:tavLst>
                                    </p:anim>
                                    <p:animEffect transition="in" filter="fade">
                                      <p:cBhvr>
                                        <p:cTn id="26" dur="1000"/>
                                        <p:tgtEl>
                                          <p:spTgt spid="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0" presetClass="entr" presetSubtype="0" decel="10000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p:cTn id="31" dur="1000" fill="hold"/>
                                        <p:tgtEl>
                                          <p:spTgt spid="10">
                                            <p:txEl>
                                              <p:pRg st="0" end="0"/>
                                            </p:txEl>
                                          </p:spTgt>
                                        </p:tgtEl>
                                        <p:attrNameLst>
                                          <p:attrName>ppt_w</p:attrName>
                                        </p:attrNameLst>
                                      </p:cBhvr>
                                      <p:tavLst>
                                        <p:tav tm="0">
                                          <p:val>
                                            <p:strVal val="#ppt_w+.3"/>
                                          </p:val>
                                        </p:tav>
                                        <p:tav tm="100000">
                                          <p:val>
                                            <p:strVal val="#ppt_w"/>
                                          </p:val>
                                        </p:tav>
                                      </p:tavLst>
                                    </p:anim>
                                    <p:anim calcmode="lin" valueType="num">
                                      <p:cBhvr>
                                        <p:cTn id="32"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33" dur="1000"/>
                                        <p:tgtEl>
                                          <p:spTgt spid="10">
                                            <p:txEl>
                                              <p:pRg st="0" end="0"/>
                                            </p:txEl>
                                          </p:spTgt>
                                        </p:tgtEl>
                                      </p:cBhvr>
                                    </p:animEffect>
                                  </p:childTnLst>
                                </p:cTn>
                              </p:par>
                              <p:par>
                                <p:cTn id="34" presetID="50" presetClass="entr" presetSubtype="0" decel="10000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p:cTn id="36" dur="1000" fill="hold"/>
                                        <p:tgtEl>
                                          <p:spTgt spid="11"/>
                                        </p:tgtEl>
                                        <p:attrNameLst>
                                          <p:attrName>ppt_w</p:attrName>
                                        </p:attrNameLst>
                                      </p:cBhvr>
                                      <p:tavLst>
                                        <p:tav tm="0">
                                          <p:val>
                                            <p:strVal val="#ppt_w+.3"/>
                                          </p:val>
                                        </p:tav>
                                        <p:tav tm="100000">
                                          <p:val>
                                            <p:strVal val="#ppt_w"/>
                                          </p:val>
                                        </p:tav>
                                      </p:tavLst>
                                    </p:anim>
                                    <p:anim calcmode="lin" valueType="num">
                                      <p:cBhvr>
                                        <p:cTn id="37" dur="1000" fill="hold"/>
                                        <p:tgtEl>
                                          <p:spTgt spid="11"/>
                                        </p:tgtEl>
                                        <p:attrNameLst>
                                          <p:attrName>ppt_h</p:attrName>
                                        </p:attrNameLst>
                                      </p:cBhvr>
                                      <p:tavLst>
                                        <p:tav tm="0">
                                          <p:val>
                                            <p:strVal val="#ppt_h"/>
                                          </p:val>
                                        </p:tav>
                                        <p:tav tm="100000">
                                          <p:val>
                                            <p:strVal val="#ppt_h"/>
                                          </p:val>
                                        </p:tav>
                                      </p:tavLst>
                                    </p:anim>
                                    <p:animEffect transition="in" filter="fade">
                                      <p:cBhvr>
                                        <p:cTn id="38" dur="1000"/>
                                        <p:tgtEl>
                                          <p:spTgt spid="1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12">
                                            <p:txEl>
                                              <p:pRg st="0" end="0"/>
                                            </p:txEl>
                                          </p:spTgt>
                                        </p:tgtEl>
                                        <p:attrNameLst>
                                          <p:attrName>style.visibility</p:attrName>
                                        </p:attrNameLst>
                                      </p:cBhvr>
                                      <p:to>
                                        <p:strVal val="visible"/>
                                      </p:to>
                                    </p:set>
                                    <p:anim calcmode="lin" valueType="num">
                                      <p:cBhvr>
                                        <p:cTn id="43" dur="1000" fill="hold"/>
                                        <p:tgtEl>
                                          <p:spTgt spid="12">
                                            <p:txEl>
                                              <p:pRg st="0" end="0"/>
                                            </p:txEl>
                                          </p:spTgt>
                                        </p:tgtEl>
                                        <p:attrNameLst>
                                          <p:attrName>ppt_w</p:attrName>
                                        </p:attrNameLst>
                                      </p:cBhvr>
                                      <p:tavLst>
                                        <p:tav tm="0">
                                          <p:val>
                                            <p:strVal val="#ppt_w+.3"/>
                                          </p:val>
                                        </p:tav>
                                        <p:tav tm="100000">
                                          <p:val>
                                            <p:strVal val="#ppt_w"/>
                                          </p:val>
                                        </p:tav>
                                      </p:tavLst>
                                    </p:anim>
                                    <p:anim calcmode="lin" valueType="num">
                                      <p:cBhvr>
                                        <p:cTn id="44" dur="1000" fill="hold"/>
                                        <p:tgtEl>
                                          <p:spTgt spid="12">
                                            <p:txEl>
                                              <p:pRg st="0" end="0"/>
                                            </p:txEl>
                                          </p:spTgt>
                                        </p:tgtEl>
                                        <p:attrNameLst>
                                          <p:attrName>ppt_h</p:attrName>
                                        </p:attrNameLst>
                                      </p:cBhvr>
                                      <p:tavLst>
                                        <p:tav tm="0">
                                          <p:val>
                                            <p:strVal val="#ppt_h"/>
                                          </p:val>
                                        </p:tav>
                                        <p:tav tm="100000">
                                          <p:val>
                                            <p:strVal val="#ppt_h"/>
                                          </p:val>
                                        </p:tav>
                                      </p:tavLst>
                                    </p:anim>
                                    <p:animEffect transition="in" filter="fade">
                                      <p:cBhvr>
                                        <p:cTn id="45" dur="1000"/>
                                        <p:tgtEl>
                                          <p:spTgt spid="12">
                                            <p:txEl>
                                              <p:pRg st="0" end="0"/>
                                            </p:txEl>
                                          </p:spTgt>
                                        </p:tgtEl>
                                      </p:cBhvr>
                                    </p:animEffect>
                                  </p:childTnLst>
                                </p:cTn>
                              </p:par>
                              <p:par>
                                <p:cTn id="46" presetID="50" presetClass="entr" presetSubtype="0" decel="10000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strVal val="#ppt_w+.3"/>
                                          </p:val>
                                        </p:tav>
                                        <p:tav tm="100000">
                                          <p:val>
                                            <p:strVal val="#ppt_w"/>
                                          </p:val>
                                        </p:tav>
                                      </p:tavLst>
                                    </p:anim>
                                    <p:anim calcmode="lin" valueType="num">
                                      <p:cBhvr>
                                        <p:cTn id="49" dur="1000" fill="hold"/>
                                        <p:tgtEl>
                                          <p:spTgt spid="13"/>
                                        </p:tgtEl>
                                        <p:attrNameLst>
                                          <p:attrName>ppt_h</p:attrName>
                                        </p:attrNameLst>
                                      </p:cBhvr>
                                      <p:tavLst>
                                        <p:tav tm="0">
                                          <p:val>
                                            <p:strVal val="#ppt_h"/>
                                          </p:val>
                                        </p:tav>
                                        <p:tav tm="100000">
                                          <p:val>
                                            <p:strVal val="#ppt_h"/>
                                          </p:val>
                                        </p:tav>
                                      </p:tavLst>
                                    </p:anim>
                                    <p:animEffect transition="in" filter="fade">
                                      <p:cBhvr>
                                        <p:cTn id="50" dur="1000"/>
                                        <p:tgtEl>
                                          <p:spTgt spid="1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0" presetClass="entr" presetSubtype="0" decel="100000" fill="hold" nodeType="clickEffect">
                                  <p:stCondLst>
                                    <p:cond delay="0"/>
                                  </p:stCondLst>
                                  <p:childTnLst>
                                    <p:set>
                                      <p:cBhvr>
                                        <p:cTn id="54" dur="1" fill="hold">
                                          <p:stCondLst>
                                            <p:cond delay="0"/>
                                          </p:stCondLst>
                                        </p:cTn>
                                        <p:tgtEl>
                                          <p:spTgt spid="14">
                                            <p:txEl>
                                              <p:pRg st="0" end="0"/>
                                            </p:txEl>
                                          </p:spTgt>
                                        </p:tgtEl>
                                        <p:attrNameLst>
                                          <p:attrName>style.visibility</p:attrName>
                                        </p:attrNameLst>
                                      </p:cBhvr>
                                      <p:to>
                                        <p:strVal val="visible"/>
                                      </p:to>
                                    </p:set>
                                    <p:anim calcmode="lin" valueType="num">
                                      <p:cBhvr>
                                        <p:cTn id="55" dur="1000" fill="hold"/>
                                        <p:tgtEl>
                                          <p:spTgt spid="14">
                                            <p:txEl>
                                              <p:pRg st="0" end="0"/>
                                            </p:txEl>
                                          </p:spTgt>
                                        </p:tgtEl>
                                        <p:attrNameLst>
                                          <p:attrName>ppt_w</p:attrName>
                                        </p:attrNameLst>
                                      </p:cBhvr>
                                      <p:tavLst>
                                        <p:tav tm="0">
                                          <p:val>
                                            <p:strVal val="#ppt_w+.3"/>
                                          </p:val>
                                        </p:tav>
                                        <p:tav tm="100000">
                                          <p:val>
                                            <p:strVal val="#ppt_w"/>
                                          </p:val>
                                        </p:tav>
                                      </p:tavLst>
                                    </p:anim>
                                    <p:anim calcmode="lin" valueType="num">
                                      <p:cBhvr>
                                        <p:cTn id="56" dur="1000" fill="hold"/>
                                        <p:tgtEl>
                                          <p:spTgt spid="14">
                                            <p:txEl>
                                              <p:pRg st="0" end="0"/>
                                            </p:txEl>
                                          </p:spTgt>
                                        </p:tgtEl>
                                        <p:attrNameLst>
                                          <p:attrName>ppt_h</p:attrName>
                                        </p:attrNameLst>
                                      </p:cBhvr>
                                      <p:tavLst>
                                        <p:tav tm="0">
                                          <p:val>
                                            <p:strVal val="#ppt_h"/>
                                          </p:val>
                                        </p:tav>
                                        <p:tav tm="100000">
                                          <p:val>
                                            <p:strVal val="#ppt_h"/>
                                          </p:val>
                                        </p:tav>
                                      </p:tavLst>
                                    </p:anim>
                                    <p:animEffect transition="in" filter="fade">
                                      <p:cBhvr>
                                        <p:cTn id="57" dur="1000"/>
                                        <p:tgtEl>
                                          <p:spTgt spid="14">
                                            <p:txEl>
                                              <p:pRg st="0" end="0"/>
                                            </p:txEl>
                                          </p:spTgt>
                                        </p:tgtEl>
                                      </p:cBhvr>
                                    </p:animEffect>
                                  </p:childTnLst>
                                </p:cTn>
                              </p:par>
                              <p:par>
                                <p:cTn id="58" presetID="50" presetClass="entr" presetSubtype="0" decel="100000"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p:cTn id="60" dur="1000" fill="hold"/>
                                        <p:tgtEl>
                                          <p:spTgt spid="15"/>
                                        </p:tgtEl>
                                        <p:attrNameLst>
                                          <p:attrName>ppt_w</p:attrName>
                                        </p:attrNameLst>
                                      </p:cBhvr>
                                      <p:tavLst>
                                        <p:tav tm="0">
                                          <p:val>
                                            <p:strVal val="#ppt_w+.3"/>
                                          </p:val>
                                        </p:tav>
                                        <p:tav tm="100000">
                                          <p:val>
                                            <p:strVal val="#ppt_w"/>
                                          </p:val>
                                        </p:tav>
                                      </p:tavLst>
                                    </p:anim>
                                    <p:anim calcmode="lin" valueType="num">
                                      <p:cBhvr>
                                        <p:cTn id="61" dur="1000" fill="hold"/>
                                        <p:tgtEl>
                                          <p:spTgt spid="15"/>
                                        </p:tgtEl>
                                        <p:attrNameLst>
                                          <p:attrName>ppt_h</p:attrName>
                                        </p:attrNameLst>
                                      </p:cBhvr>
                                      <p:tavLst>
                                        <p:tav tm="0">
                                          <p:val>
                                            <p:strVal val="#ppt_h"/>
                                          </p:val>
                                        </p:tav>
                                        <p:tav tm="100000">
                                          <p:val>
                                            <p:strVal val="#ppt_h"/>
                                          </p:val>
                                        </p:tav>
                                      </p:tavLst>
                                    </p:anim>
                                    <p:animEffect transition="in" filter="fade">
                                      <p:cBhvr>
                                        <p:cTn id="62" dur="1000"/>
                                        <p:tgtEl>
                                          <p:spTgt spid="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0" presetClass="entr" presetSubtype="0" decel="100000" fill="hold" nodeType="clickEffect">
                                  <p:stCondLst>
                                    <p:cond delay="0"/>
                                  </p:stCondLst>
                                  <p:childTnLst>
                                    <p:set>
                                      <p:cBhvr>
                                        <p:cTn id="66" dur="1" fill="hold">
                                          <p:stCondLst>
                                            <p:cond delay="0"/>
                                          </p:stCondLst>
                                        </p:cTn>
                                        <p:tgtEl>
                                          <p:spTgt spid="16">
                                            <p:txEl>
                                              <p:pRg st="0" end="0"/>
                                            </p:txEl>
                                          </p:spTgt>
                                        </p:tgtEl>
                                        <p:attrNameLst>
                                          <p:attrName>style.visibility</p:attrName>
                                        </p:attrNameLst>
                                      </p:cBhvr>
                                      <p:to>
                                        <p:strVal val="visible"/>
                                      </p:to>
                                    </p:set>
                                    <p:anim calcmode="lin" valueType="num">
                                      <p:cBhvr>
                                        <p:cTn id="67" dur="1000" fill="hold"/>
                                        <p:tgtEl>
                                          <p:spTgt spid="16">
                                            <p:txEl>
                                              <p:pRg st="0" end="0"/>
                                            </p:txEl>
                                          </p:spTgt>
                                        </p:tgtEl>
                                        <p:attrNameLst>
                                          <p:attrName>ppt_w</p:attrName>
                                        </p:attrNameLst>
                                      </p:cBhvr>
                                      <p:tavLst>
                                        <p:tav tm="0">
                                          <p:val>
                                            <p:strVal val="#ppt_w+.3"/>
                                          </p:val>
                                        </p:tav>
                                        <p:tav tm="100000">
                                          <p:val>
                                            <p:strVal val="#ppt_w"/>
                                          </p:val>
                                        </p:tav>
                                      </p:tavLst>
                                    </p:anim>
                                    <p:anim calcmode="lin" valueType="num">
                                      <p:cBhvr>
                                        <p:cTn id="68" dur="1000" fill="hold"/>
                                        <p:tgtEl>
                                          <p:spTgt spid="16">
                                            <p:txEl>
                                              <p:pRg st="0" end="0"/>
                                            </p:txEl>
                                          </p:spTgt>
                                        </p:tgtEl>
                                        <p:attrNameLst>
                                          <p:attrName>ppt_h</p:attrName>
                                        </p:attrNameLst>
                                      </p:cBhvr>
                                      <p:tavLst>
                                        <p:tav tm="0">
                                          <p:val>
                                            <p:strVal val="#ppt_h"/>
                                          </p:val>
                                        </p:tav>
                                        <p:tav tm="100000">
                                          <p:val>
                                            <p:strVal val="#ppt_h"/>
                                          </p:val>
                                        </p:tav>
                                      </p:tavLst>
                                    </p:anim>
                                    <p:animEffect transition="in" filter="fade">
                                      <p:cBhvr>
                                        <p:cTn id="69" dur="1000"/>
                                        <p:tgtEl>
                                          <p:spTgt spid="16">
                                            <p:txEl>
                                              <p:pRg st="0" end="0"/>
                                            </p:txEl>
                                          </p:spTgt>
                                        </p:tgtEl>
                                      </p:cBhvr>
                                    </p:animEffect>
                                  </p:childTnLst>
                                </p:cTn>
                              </p:par>
                              <p:par>
                                <p:cTn id="70" presetID="50" presetClass="entr" presetSubtype="0" decel="100000" fill="hold" grpId="0" nodeType="withEffect">
                                  <p:stCondLst>
                                    <p:cond delay="0"/>
                                  </p:stCondLst>
                                  <p:childTnLst>
                                    <p:set>
                                      <p:cBhvr>
                                        <p:cTn id="71" dur="1" fill="hold">
                                          <p:stCondLst>
                                            <p:cond delay="0"/>
                                          </p:stCondLst>
                                        </p:cTn>
                                        <p:tgtEl>
                                          <p:spTgt spid="17"/>
                                        </p:tgtEl>
                                        <p:attrNameLst>
                                          <p:attrName>style.visibility</p:attrName>
                                        </p:attrNameLst>
                                      </p:cBhvr>
                                      <p:to>
                                        <p:strVal val="visible"/>
                                      </p:to>
                                    </p:set>
                                    <p:anim calcmode="lin" valueType="num">
                                      <p:cBhvr>
                                        <p:cTn id="72" dur="1000" fill="hold"/>
                                        <p:tgtEl>
                                          <p:spTgt spid="17"/>
                                        </p:tgtEl>
                                        <p:attrNameLst>
                                          <p:attrName>ppt_w</p:attrName>
                                        </p:attrNameLst>
                                      </p:cBhvr>
                                      <p:tavLst>
                                        <p:tav tm="0">
                                          <p:val>
                                            <p:strVal val="#ppt_w+.3"/>
                                          </p:val>
                                        </p:tav>
                                        <p:tav tm="100000">
                                          <p:val>
                                            <p:strVal val="#ppt_w"/>
                                          </p:val>
                                        </p:tav>
                                      </p:tavLst>
                                    </p:anim>
                                    <p:anim calcmode="lin" valueType="num">
                                      <p:cBhvr>
                                        <p:cTn id="73" dur="1000" fill="hold"/>
                                        <p:tgtEl>
                                          <p:spTgt spid="17"/>
                                        </p:tgtEl>
                                        <p:attrNameLst>
                                          <p:attrName>ppt_h</p:attrName>
                                        </p:attrNameLst>
                                      </p:cBhvr>
                                      <p:tavLst>
                                        <p:tav tm="0">
                                          <p:val>
                                            <p:strVal val="#ppt_h"/>
                                          </p:val>
                                        </p:tav>
                                        <p:tav tm="100000">
                                          <p:val>
                                            <p:strVal val="#ppt_h"/>
                                          </p:val>
                                        </p:tav>
                                      </p:tavLst>
                                    </p:anim>
                                    <p:animEffect transition="in" filter="fade">
                                      <p:cBhvr>
                                        <p:cTn id="74" dur="1000"/>
                                        <p:tgtEl>
                                          <p:spTgt spid="1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0" presetClass="entr" presetSubtype="0" decel="100000" fill="hold"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anim calcmode="lin" valueType="num">
                                      <p:cBhvr>
                                        <p:cTn id="79" dur="1000" fill="hold"/>
                                        <p:tgtEl>
                                          <p:spTgt spid="18">
                                            <p:txEl>
                                              <p:pRg st="0" end="0"/>
                                            </p:txEl>
                                          </p:spTgt>
                                        </p:tgtEl>
                                        <p:attrNameLst>
                                          <p:attrName>ppt_w</p:attrName>
                                        </p:attrNameLst>
                                      </p:cBhvr>
                                      <p:tavLst>
                                        <p:tav tm="0">
                                          <p:val>
                                            <p:strVal val="#ppt_w+.3"/>
                                          </p:val>
                                        </p:tav>
                                        <p:tav tm="100000">
                                          <p:val>
                                            <p:strVal val="#ppt_w"/>
                                          </p:val>
                                        </p:tav>
                                      </p:tavLst>
                                    </p:anim>
                                    <p:anim calcmode="lin" valueType="num">
                                      <p:cBhvr>
                                        <p:cTn id="80" dur="1000" fill="hold"/>
                                        <p:tgtEl>
                                          <p:spTgt spid="18">
                                            <p:txEl>
                                              <p:pRg st="0" end="0"/>
                                            </p:txEl>
                                          </p:spTgt>
                                        </p:tgtEl>
                                        <p:attrNameLst>
                                          <p:attrName>ppt_h</p:attrName>
                                        </p:attrNameLst>
                                      </p:cBhvr>
                                      <p:tavLst>
                                        <p:tav tm="0">
                                          <p:val>
                                            <p:strVal val="#ppt_h"/>
                                          </p:val>
                                        </p:tav>
                                        <p:tav tm="100000">
                                          <p:val>
                                            <p:strVal val="#ppt_h"/>
                                          </p:val>
                                        </p:tav>
                                      </p:tavLst>
                                    </p:anim>
                                    <p:animEffect transition="in" filter="fade">
                                      <p:cBhvr>
                                        <p:cTn id="81" dur="1000"/>
                                        <p:tgtEl>
                                          <p:spTgt spid="18">
                                            <p:txEl>
                                              <p:pRg st="0" end="0"/>
                                            </p:txEl>
                                          </p:spTgt>
                                        </p:tgtEl>
                                      </p:cBhvr>
                                    </p:animEffect>
                                  </p:childTnLst>
                                </p:cTn>
                              </p:par>
                              <p:par>
                                <p:cTn id="82" presetID="50" presetClass="entr" presetSubtype="0" decel="100000"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1000" fill="hold"/>
                                        <p:tgtEl>
                                          <p:spTgt spid="19"/>
                                        </p:tgtEl>
                                        <p:attrNameLst>
                                          <p:attrName>ppt_w</p:attrName>
                                        </p:attrNameLst>
                                      </p:cBhvr>
                                      <p:tavLst>
                                        <p:tav tm="0">
                                          <p:val>
                                            <p:strVal val="#ppt_w+.3"/>
                                          </p:val>
                                        </p:tav>
                                        <p:tav tm="100000">
                                          <p:val>
                                            <p:strVal val="#ppt_w"/>
                                          </p:val>
                                        </p:tav>
                                      </p:tavLst>
                                    </p:anim>
                                    <p:anim calcmode="lin" valueType="num">
                                      <p:cBhvr>
                                        <p:cTn id="85" dur="1000" fill="hold"/>
                                        <p:tgtEl>
                                          <p:spTgt spid="19"/>
                                        </p:tgtEl>
                                        <p:attrNameLst>
                                          <p:attrName>ppt_h</p:attrName>
                                        </p:attrNameLst>
                                      </p:cBhvr>
                                      <p:tavLst>
                                        <p:tav tm="0">
                                          <p:val>
                                            <p:strVal val="#ppt_h"/>
                                          </p:val>
                                        </p:tav>
                                        <p:tav tm="100000">
                                          <p:val>
                                            <p:strVal val="#ppt_h"/>
                                          </p:val>
                                        </p:tav>
                                      </p:tavLst>
                                    </p:anim>
                                    <p:animEffect transition="in" filter="fade">
                                      <p:cBhvr>
                                        <p:cTn id="86" dur="1000"/>
                                        <p:tgtEl>
                                          <p:spTgt spid="19"/>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0" presetClass="entr" presetSubtype="0" decel="100000" fill="hold" nodeType="clickEffect">
                                  <p:stCondLst>
                                    <p:cond delay="0"/>
                                  </p:stCondLst>
                                  <p:childTnLst>
                                    <p:set>
                                      <p:cBhvr>
                                        <p:cTn id="90" dur="1" fill="hold">
                                          <p:stCondLst>
                                            <p:cond delay="0"/>
                                          </p:stCondLst>
                                        </p:cTn>
                                        <p:tgtEl>
                                          <p:spTgt spid="20">
                                            <p:txEl>
                                              <p:pRg st="0" end="0"/>
                                            </p:txEl>
                                          </p:spTgt>
                                        </p:tgtEl>
                                        <p:attrNameLst>
                                          <p:attrName>style.visibility</p:attrName>
                                        </p:attrNameLst>
                                      </p:cBhvr>
                                      <p:to>
                                        <p:strVal val="visible"/>
                                      </p:to>
                                    </p:set>
                                    <p:anim calcmode="lin" valueType="num">
                                      <p:cBhvr>
                                        <p:cTn id="91" dur="1000" fill="hold"/>
                                        <p:tgtEl>
                                          <p:spTgt spid="20">
                                            <p:txEl>
                                              <p:pRg st="0" end="0"/>
                                            </p:txEl>
                                          </p:spTgt>
                                        </p:tgtEl>
                                        <p:attrNameLst>
                                          <p:attrName>ppt_w</p:attrName>
                                        </p:attrNameLst>
                                      </p:cBhvr>
                                      <p:tavLst>
                                        <p:tav tm="0">
                                          <p:val>
                                            <p:strVal val="#ppt_w+.3"/>
                                          </p:val>
                                        </p:tav>
                                        <p:tav tm="100000">
                                          <p:val>
                                            <p:strVal val="#ppt_w"/>
                                          </p:val>
                                        </p:tav>
                                      </p:tavLst>
                                    </p:anim>
                                    <p:anim calcmode="lin" valueType="num">
                                      <p:cBhvr>
                                        <p:cTn id="92" dur="1000" fill="hold"/>
                                        <p:tgtEl>
                                          <p:spTgt spid="20">
                                            <p:txEl>
                                              <p:pRg st="0" end="0"/>
                                            </p:txEl>
                                          </p:spTgt>
                                        </p:tgtEl>
                                        <p:attrNameLst>
                                          <p:attrName>ppt_h</p:attrName>
                                        </p:attrNameLst>
                                      </p:cBhvr>
                                      <p:tavLst>
                                        <p:tav tm="0">
                                          <p:val>
                                            <p:strVal val="#ppt_h"/>
                                          </p:val>
                                        </p:tav>
                                        <p:tav tm="100000">
                                          <p:val>
                                            <p:strVal val="#ppt_h"/>
                                          </p:val>
                                        </p:tav>
                                      </p:tavLst>
                                    </p:anim>
                                    <p:animEffect transition="in" filter="fade">
                                      <p:cBhvr>
                                        <p:cTn id="93" dur="1000"/>
                                        <p:tgtEl>
                                          <p:spTgt spid="20">
                                            <p:txEl>
                                              <p:pRg st="0" end="0"/>
                                            </p:txEl>
                                          </p:spTgt>
                                        </p:tgtEl>
                                      </p:cBhvr>
                                    </p:animEffect>
                                  </p:childTnLst>
                                </p:cTn>
                              </p:par>
                              <p:par>
                                <p:cTn id="94" presetID="50" presetClass="entr" presetSubtype="0" decel="100000" fill="hold" grpId="0" nodeType="withEffect">
                                  <p:stCondLst>
                                    <p:cond delay="0"/>
                                  </p:stCondLst>
                                  <p:childTnLst>
                                    <p:set>
                                      <p:cBhvr>
                                        <p:cTn id="95" dur="1" fill="hold">
                                          <p:stCondLst>
                                            <p:cond delay="0"/>
                                          </p:stCondLst>
                                        </p:cTn>
                                        <p:tgtEl>
                                          <p:spTgt spid="21"/>
                                        </p:tgtEl>
                                        <p:attrNameLst>
                                          <p:attrName>style.visibility</p:attrName>
                                        </p:attrNameLst>
                                      </p:cBhvr>
                                      <p:to>
                                        <p:strVal val="visible"/>
                                      </p:to>
                                    </p:set>
                                    <p:anim calcmode="lin" valueType="num">
                                      <p:cBhvr>
                                        <p:cTn id="96" dur="1000" fill="hold"/>
                                        <p:tgtEl>
                                          <p:spTgt spid="21"/>
                                        </p:tgtEl>
                                        <p:attrNameLst>
                                          <p:attrName>ppt_w</p:attrName>
                                        </p:attrNameLst>
                                      </p:cBhvr>
                                      <p:tavLst>
                                        <p:tav tm="0">
                                          <p:val>
                                            <p:strVal val="#ppt_w+.3"/>
                                          </p:val>
                                        </p:tav>
                                        <p:tav tm="100000">
                                          <p:val>
                                            <p:strVal val="#ppt_w"/>
                                          </p:val>
                                        </p:tav>
                                      </p:tavLst>
                                    </p:anim>
                                    <p:anim calcmode="lin" valueType="num">
                                      <p:cBhvr>
                                        <p:cTn id="97" dur="1000" fill="hold"/>
                                        <p:tgtEl>
                                          <p:spTgt spid="21"/>
                                        </p:tgtEl>
                                        <p:attrNameLst>
                                          <p:attrName>ppt_h</p:attrName>
                                        </p:attrNameLst>
                                      </p:cBhvr>
                                      <p:tavLst>
                                        <p:tav tm="0">
                                          <p:val>
                                            <p:strVal val="#ppt_h"/>
                                          </p:val>
                                        </p:tav>
                                        <p:tav tm="100000">
                                          <p:val>
                                            <p:strVal val="#ppt_h"/>
                                          </p:val>
                                        </p:tav>
                                      </p:tavLst>
                                    </p:anim>
                                    <p:animEffect transition="in" filter="fade">
                                      <p:cBhvr>
                                        <p:cTn id="98" dur="1000"/>
                                        <p:tgtEl>
                                          <p:spTgt spid="2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0" presetClass="entr" presetSubtype="0" decel="100000" fill="hold" nodeType="clickEffect">
                                  <p:stCondLst>
                                    <p:cond delay="0"/>
                                  </p:stCondLst>
                                  <p:childTnLst>
                                    <p:set>
                                      <p:cBhvr>
                                        <p:cTn id="102" dur="1" fill="hold">
                                          <p:stCondLst>
                                            <p:cond delay="0"/>
                                          </p:stCondLst>
                                        </p:cTn>
                                        <p:tgtEl>
                                          <p:spTgt spid="22">
                                            <p:txEl>
                                              <p:pRg st="0" end="0"/>
                                            </p:txEl>
                                          </p:spTgt>
                                        </p:tgtEl>
                                        <p:attrNameLst>
                                          <p:attrName>style.visibility</p:attrName>
                                        </p:attrNameLst>
                                      </p:cBhvr>
                                      <p:to>
                                        <p:strVal val="visible"/>
                                      </p:to>
                                    </p:set>
                                    <p:anim calcmode="lin" valueType="num">
                                      <p:cBhvr>
                                        <p:cTn id="103" dur="1000" fill="hold"/>
                                        <p:tgtEl>
                                          <p:spTgt spid="22">
                                            <p:txEl>
                                              <p:pRg st="0" end="0"/>
                                            </p:txEl>
                                          </p:spTgt>
                                        </p:tgtEl>
                                        <p:attrNameLst>
                                          <p:attrName>ppt_w</p:attrName>
                                        </p:attrNameLst>
                                      </p:cBhvr>
                                      <p:tavLst>
                                        <p:tav tm="0">
                                          <p:val>
                                            <p:strVal val="#ppt_w+.3"/>
                                          </p:val>
                                        </p:tav>
                                        <p:tav tm="100000">
                                          <p:val>
                                            <p:strVal val="#ppt_w"/>
                                          </p:val>
                                        </p:tav>
                                      </p:tavLst>
                                    </p:anim>
                                    <p:anim calcmode="lin" valueType="num">
                                      <p:cBhvr>
                                        <p:cTn id="104" dur="1000" fill="hold"/>
                                        <p:tgtEl>
                                          <p:spTgt spid="22">
                                            <p:txEl>
                                              <p:pRg st="0" end="0"/>
                                            </p:txEl>
                                          </p:spTgt>
                                        </p:tgtEl>
                                        <p:attrNameLst>
                                          <p:attrName>ppt_h</p:attrName>
                                        </p:attrNameLst>
                                      </p:cBhvr>
                                      <p:tavLst>
                                        <p:tav tm="0">
                                          <p:val>
                                            <p:strVal val="#ppt_h"/>
                                          </p:val>
                                        </p:tav>
                                        <p:tav tm="100000">
                                          <p:val>
                                            <p:strVal val="#ppt_h"/>
                                          </p:val>
                                        </p:tav>
                                      </p:tavLst>
                                    </p:anim>
                                    <p:animEffect transition="in" filter="fade">
                                      <p:cBhvr>
                                        <p:cTn id="105" dur="1000"/>
                                        <p:tgtEl>
                                          <p:spTgt spid="22">
                                            <p:txEl>
                                              <p:pRg st="0" end="0"/>
                                            </p:txEl>
                                          </p:spTgt>
                                        </p:tgtEl>
                                      </p:cBhvr>
                                    </p:animEffect>
                                  </p:childTnLst>
                                </p:cTn>
                              </p:par>
                              <p:par>
                                <p:cTn id="106" presetID="50" presetClass="entr" presetSubtype="0" decel="100000" fill="hold" grpId="0" nodeType="with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1000" fill="hold"/>
                                        <p:tgtEl>
                                          <p:spTgt spid="23"/>
                                        </p:tgtEl>
                                        <p:attrNameLst>
                                          <p:attrName>ppt_w</p:attrName>
                                        </p:attrNameLst>
                                      </p:cBhvr>
                                      <p:tavLst>
                                        <p:tav tm="0">
                                          <p:val>
                                            <p:strVal val="#ppt_w+.3"/>
                                          </p:val>
                                        </p:tav>
                                        <p:tav tm="100000">
                                          <p:val>
                                            <p:strVal val="#ppt_w"/>
                                          </p:val>
                                        </p:tav>
                                      </p:tavLst>
                                    </p:anim>
                                    <p:anim calcmode="lin" valueType="num">
                                      <p:cBhvr>
                                        <p:cTn id="109" dur="1000" fill="hold"/>
                                        <p:tgtEl>
                                          <p:spTgt spid="23"/>
                                        </p:tgtEl>
                                        <p:attrNameLst>
                                          <p:attrName>ppt_h</p:attrName>
                                        </p:attrNameLst>
                                      </p:cBhvr>
                                      <p:tavLst>
                                        <p:tav tm="0">
                                          <p:val>
                                            <p:strVal val="#ppt_h"/>
                                          </p:val>
                                        </p:tav>
                                        <p:tav tm="100000">
                                          <p:val>
                                            <p:strVal val="#ppt_h"/>
                                          </p:val>
                                        </p:tav>
                                      </p:tavLst>
                                    </p:anim>
                                    <p:animEffect transition="in" filter="fade">
                                      <p:cBhvr>
                                        <p:cTn id="110" dur="1000"/>
                                        <p:tgtEl>
                                          <p:spTgt spid="23"/>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50" presetClass="entr" presetSubtype="0" decel="100000" fill="hold" nodeType="clickEffect">
                                  <p:stCondLst>
                                    <p:cond delay="0"/>
                                  </p:stCondLst>
                                  <p:childTnLst>
                                    <p:set>
                                      <p:cBhvr>
                                        <p:cTn id="114" dur="1" fill="hold">
                                          <p:stCondLst>
                                            <p:cond delay="0"/>
                                          </p:stCondLst>
                                        </p:cTn>
                                        <p:tgtEl>
                                          <p:spTgt spid="24">
                                            <p:txEl>
                                              <p:pRg st="0" end="0"/>
                                            </p:txEl>
                                          </p:spTgt>
                                        </p:tgtEl>
                                        <p:attrNameLst>
                                          <p:attrName>style.visibility</p:attrName>
                                        </p:attrNameLst>
                                      </p:cBhvr>
                                      <p:to>
                                        <p:strVal val="visible"/>
                                      </p:to>
                                    </p:set>
                                    <p:anim calcmode="lin" valueType="num">
                                      <p:cBhvr>
                                        <p:cTn id="115" dur="1000" fill="hold"/>
                                        <p:tgtEl>
                                          <p:spTgt spid="24">
                                            <p:txEl>
                                              <p:pRg st="0" end="0"/>
                                            </p:txEl>
                                          </p:spTgt>
                                        </p:tgtEl>
                                        <p:attrNameLst>
                                          <p:attrName>ppt_w</p:attrName>
                                        </p:attrNameLst>
                                      </p:cBhvr>
                                      <p:tavLst>
                                        <p:tav tm="0">
                                          <p:val>
                                            <p:strVal val="#ppt_w+.3"/>
                                          </p:val>
                                        </p:tav>
                                        <p:tav tm="100000">
                                          <p:val>
                                            <p:strVal val="#ppt_w"/>
                                          </p:val>
                                        </p:tav>
                                      </p:tavLst>
                                    </p:anim>
                                    <p:anim calcmode="lin" valueType="num">
                                      <p:cBhvr>
                                        <p:cTn id="116" dur="1000" fill="hold"/>
                                        <p:tgtEl>
                                          <p:spTgt spid="24">
                                            <p:txEl>
                                              <p:pRg st="0" end="0"/>
                                            </p:txEl>
                                          </p:spTgt>
                                        </p:tgtEl>
                                        <p:attrNameLst>
                                          <p:attrName>ppt_h</p:attrName>
                                        </p:attrNameLst>
                                      </p:cBhvr>
                                      <p:tavLst>
                                        <p:tav tm="0">
                                          <p:val>
                                            <p:strVal val="#ppt_h"/>
                                          </p:val>
                                        </p:tav>
                                        <p:tav tm="100000">
                                          <p:val>
                                            <p:strVal val="#ppt_h"/>
                                          </p:val>
                                        </p:tav>
                                      </p:tavLst>
                                    </p:anim>
                                    <p:animEffect transition="in" filter="fade">
                                      <p:cBhvr>
                                        <p:cTn id="117" dur="1000"/>
                                        <p:tgtEl>
                                          <p:spTgt spid="24">
                                            <p:txEl>
                                              <p:pRg st="0" end="0"/>
                                            </p:txEl>
                                          </p:spTgt>
                                        </p:tgtEl>
                                      </p:cBhvr>
                                    </p:animEffect>
                                  </p:childTnLst>
                                </p:cTn>
                              </p:par>
                              <p:par>
                                <p:cTn id="118" presetID="50" presetClass="entr" presetSubtype="0" decel="100000" fill="hold" grpId="0" nodeType="with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1000" fill="hold"/>
                                        <p:tgtEl>
                                          <p:spTgt spid="25"/>
                                        </p:tgtEl>
                                        <p:attrNameLst>
                                          <p:attrName>ppt_w</p:attrName>
                                        </p:attrNameLst>
                                      </p:cBhvr>
                                      <p:tavLst>
                                        <p:tav tm="0">
                                          <p:val>
                                            <p:strVal val="#ppt_w+.3"/>
                                          </p:val>
                                        </p:tav>
                                        <p:tav tm="100000">
                                          <p:val>
                                            <p:strVal val="#ppt_w"/>
                                          </p:val>
                                        </p:tav>
                                      </p:tavLst>
                                    </p:anim>
                                    <p:anim calcmode="lin" valueType="num">
                                      <p:cBhvr>
                                        <p:cTn id="121" dur="1000" fill="hold"/>
                                        <p:tgtEl>
                                          <p:spTgt spid="25"/>
                                        </p:tgtEl>
                                        <p:attrNameLst>
                                          <p:attrName>ppt_h</p:attrName>
                                        </p:attrNameLst>
                                      </p:cBhvr>
                                      <p:tavLst>
                                        <p:tav tm="0">
                                          <p:val>
                                            <p:strVal val="#ppt_h"/>
                                          </p:val>
                                        </p:tav>
                                        <p:tav tm="100000">
                                          <p:val>
                                            <p:strVal val="#ppt_h"/>
                                          </p:val>
                                        </p:tav>
                                      </p:tavLst>
                                    </p:anim>
                                    <p:animEffect transition="in" filter="fade">
                                      <p:cBhvr>
                                        <p:cTn id="12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P spid="13" grpId="0" animBg="1"/>
      <p:bldP spid="15" grpId="0" animBg="1"/>
      <p:bldP spid="17" grpId="0" animBg="1"/>
      <p:bldP spid="19" grpId="0" animBg="1"/>
      <p:bldP spid="21" grpId="0" animBg="1"/>
      <p:bldP spid="23"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ORTO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1071563"/>
            <a:ext cx="3629025" cy="383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3" descr="zampan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43313" y="5214938"/>
            <a:ext cx="180975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rot="20577451">
            <a:off x="-282017" y="2121086"/>
            <a:ext cx="8445919" cy="1323439"/>
          </a:xfrm>
          <a:prstGeom prst="rect">
            <a:avLst/>
          </a:prstGeom>
          <a:noFill/>
        </p:spPr>
        <p:txBody>
          <a:bodyPr>
            <a:spAutoFit/>
          </a:bodyPr>
          <a:lstStyle/>
          <a:p>
            <a:pPr algn="ctr">
              <a:defRPr/>
            </a:pPr>
            <a:r>
              <a:rPr lang="en-US" sz="8000" b="1" dirty="0">
                <a:ln w="18000">
                  <a:solidFill>
                    <a:srgbClr val="A50021"/>
                  </a:solidFill>
                  <a:prstDash val="solid"/>
                  <a:miter lim="800000"/>
                </a:ln>
                <a:solidFill>
                  <a:srgbClr val="FF0000"/>
                </a:solidFill>
                <a:effectLst>
                  <a:glow rad="139700">
                    <a:schemeClr val="accent6">
                      <a:satMod val="175000"/>
                      <a:alpha val="40000"/>
                    </a:schemeClr>
                  </a:glow>
                  <a:outerShdw blurRad="25500" dist="23000" dir="7020000" algn="tl">
                    <a:srgbClr val="000000">
                      <a:alpha val="50000"/>
                    </a:srgbClr>
                  </a:outerShdw>
                </a:effectLst>
                <a:latin typeface="Arial" charset="0"/>
              </a:rPr>
              <a:t>¡</a:t>
            </a:r>
            <a:r>
              <a:rPr lang="en-US" sz="8000" b="1" dirty="0" err="1" smtClean="0">
                <a:ln w="18000">
                  <a:solidFill>
                    <a:srgbClr val="A50021"/>
                  </a:solidFill>
                  <a:prstDash val="solid"/>
                  <a:miter lim="800000"/>
                </a:ln>
                <a:solidFill>
                  <a:srgbClr val="FF0000"/>
                </a:solidFill>
                <a:effectLst>
                  <a:glow rad="139700">
                    <a:schemeClr val="accent6">
                      <a:satMod val="175000"/>
                      <a:alpha val="40000"/>
                    </a:schemeClr>
                  </a:glow>
                  <a:outerShdw blurRad="25500" dist="23000" dir="7020000" algn="tl">
                    <a:srgbClr val="000000">
                      <a:alpha val="50000"/>
                    </a:srgbClr>
                  </a:outerShdw>
                </a:effectLst>
                <a:latin typeface="Arial" charset="0"/>
              </a:rPr>
              <a:t>Pásatelo</a:t>
            </a:r>
            <a:r>
              <a:rPr lang="en-US" sz="8000" b="1" dirty="0" smtClean="0">
                <a:ln w="18000">
                  <a:solidFill>
                    <a:srgbClr val="A50021"/>
                  </a:solidFill>
                  <a:prstDash val="solid"/>
                  <a:miter lim="800000"/>
                </a:ln>
                <a:solidFill>
                  <a:srgbClr val="FF0000"/>
                </a:solidFill>
                <a:effectLst>
                  <a:glow rad="139700">
                    <a:schemeClr val="accent6">
                      <a:satMod val="175000"/>
                      <a:alpha val="40000"/>
                    </a:schemeClr>
                  </a:glow>
                  <a:outerShdw blurRad="25500" dist="23000" dir="7020000" algn="tl">
                    <a:srgbClr val="000000">
                      <a:alpha val="50000"/>
                    </a:srgbClr>
                  </a:outerShdw>
                </a:effectLst>
                <a:latin typeface="Arial" charset="0"/>
              </a:rPr>
              <a:t> </a:t>
            </a:r>
            <a:r>
              <a:rPr lang="en-US" sz="8000" b="1" dirty="0" err="1">
                <a:ln w="18000">
                  <a:solidFill>
                    <a:srgbClr val="A50021"/>
                  </a:solidFill>
                  <a:prstDash val="solid"/>
                  <a:miter lim="800000"/>
                </a:ln>
                <a:solidFill>
                  <a:srgbClr val="FF0000"/>
                </a:solidFill>
                <a:effectLst>
                  <a:glow rad="139700">
                    <a:schemeClr val="accent6">
                      <a:satMod val="175000"/>
                      <a:alpha val="40000"/>
                    </a:schemeClr>
                  </a:glow>
                  <a:outerShdw blurRad="25500" dist="23000" dir="7020000" algn="tl">
                    <a:srgbClr val="000000">
                      <a:alpha val="50000"/>
                    </a:srgbClr>
                  </a:outerShdw>
                </a:effectLst>
                <a:latin typeface="Arial" charset="0"/>
              </a:rPr>
              <a:t>bien</a:t>
            </a:r>
            <a:r>
              <a:rPr lang="en-US" sz="8000" b="1" dirty="0">
                <a:ln w="18000">
                  <a:solidFill>
                    <a:srgbClr val="A50021"/>
                  </a:solidFill>
                  <a:prstDash val="solid"/>
                  <a:miter lim="800000"/>
                </a:ln>
                <a:solidFill>
                  <a:srgbClr val="FF0000"/>
                </a:solidFill>
                <a:effectLst>
                  <a:glow rad="139700">
                    <a:schemeClr val="accent6">
                      <a:satMod val="175000"/>
                      <a:alpha val="40000"/>
                    </a:schemeClr>
                  </a:glow>
                  <a:outerShdw blurRad="25500" dist="23000" dir="7020000" algn="tl">
                    <a:srgbClr val="000000">
                      <a:alpha val="50000"/>
                    </a:srgbClr>
                  </a:outerShdw>
                </a:effectLst>
                <a:latin typeface="Arial" charset="0"/>
              </a:rPr>
              <a:t>!</a:t>
            </a:r>
          </a:p>
        </p:txBody>
      </p:sp>
    </p:spTree>
    <p:extLst>
      <p:ext uri="{BB962C8B-B14F-4D97-AF65-F5344CB8AC3E}">
        <p14:creationId xmlns:p14="http://schemas.microsoft.com/office/powerpoint/2010/main" val="2889602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ElMisteriodelPez_1.jpg"/>
          <p:cNvPicPr>
            <a:picLocks noChangeAspect="1"/>
          </p:cNvPicPr>
          <p:nvPr/>
        </p:nvPicPr>
        <p:blipFill>
          <a:blip r:embed="rId3">
            <a:extLst>
              <a:ext uri="{28A0092B-C50C-407E-A947-70E740481C1C}">
                <a14:useLocalDpi xmlns:a14="http://schemas.microsoft.com/office/drawing/2010/main" val="0"/>
              </a:ext>
            </a:extLst>
          </a:blip>
          <a:srcRect l="3125" t="25000" r="4688" b="25000"/>
          <a:stretch>
            <a:fillRect/>
          </a:stretch>
        </p:blipFill>
        <p:spPr bwMode="auto">
          <a:xfrm>
            <a:off x="0" y="0"/>
            <a:ext cx="42862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6387" name="Picture 4" descr="ElMisteriodelPez_2.jpg"/>
          <p:cNvPicPr>
            <a:picLocks noChangeAspect="1"/>
          </p:cNvPicPr>
          <p:nvPr/>
        </p:nvPicPr>
        <p:blipFill>
          <a:blip r:embed="rId4">
            <a:extLst>
              <a:ext uri="{28A0092B-C50C-407E-A947-70E740481C1C}">
                <a14:useLocalDpi xmlns:a14="http://schemas.microsoft.com/office/drawing/2010/main" val="0"/>
              </a:ext>
            </a:extLst>
          </a:blip>
          <a:srcRect l="3125" t="25000" r="7813" b="27083"/>
          <a:stretch>
            <a:fillRect/>
          </a:stretch>
        </p:blipFill>
        <p:spPr bwMode="auto">
          <a:xfrm>
            <a:off x="4643438" y="0"/>
            <a:ext cx="4500562"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6388" name="Picture 5" descr="ElMisteriodelPez_3.jpg"/>
          <p:cNvPicPr>
            <a:picLocks noChangeAspect="1"/>
          </p:cNvPicPr>
          <p:nvPr/>
        </p:nvPicPr>
        <p:blipFill>
          <a:blip r:embed="rId5">
            <a:extLst>
              <a:ext uri="{28A0092B-C50C-407E-A947-70E740481C1C}">
                <a14:useLocalDpi xmlns:a14="http://schemas.microsoft.com/office/drawing/2010/main" val="0"/>
              </a:ext>
            </a:extLst>
          </a:blip>
          <a:srcRect l="3125" t="24998" r="3125" b="22917"/>
          <a:stretch>
            <a:fillRect/>
          </a:stretch>
        </p:blipFill>
        <p:spPr bwMode="auto">
          <a:xfrm>
            <a:off x="0" y="2286000"/>
            <a:ext cx="42862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6389" name="Picture 6" descr="ElMisteriodelPez_4.jpg"/>
          <p:cNvPicPr>
            <a:picLocks noChangeAspect="1"/>
          </p:cNvPicPr>
          <p:nvPr/>
        </p:nvPicPr>
        <p:blipFill>
          <a:blip r:embed="rId6">
            <a:extLst>
              <a:ext uri="{28A0092B-C50C-407E-A947-70E740481C1C}">
                <a14:useLocalDpi xmlns:a14="http://schemas.microsoft.com/office/drawing/2010/main" val="0"/>
              </a:ext>
            </a:extLst>
          </a:blip>
          <a:srcRect l="3125" t="25000" r="3125" b="25000"/>
          <a:stretch>
            <a:fillRect/>
          </a:stretch>
        </p:blipFill>
        <p:spPr bwMode="auto">
          <a:xfrm>
            <a:off x="4643438" y="2286000"/>
            <a:ext cx="4500562"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6390" name="Picture 8" descr="ElMisteriodelPez_6.jpg"/>
          <p:cNvPicPr>
            <a:picLocks noChangeAspect="1"/>
          </p:cNvPicPr>
          <p:nvPr/>
        </p:nvPicPr>
        <p:blipFill>
          <a:blip r:embed="rId7">
            <a:extLst>
              <a:ext uri="{28A0092B-C50C-407E-A947-70E740481C1C}">
                <a14:useLocalDpi xmlns:a14="http://schemas.microsoft.com/office/drawing/2010/main" val="0"/>
              </a:ext>
            </a:extLst>
          </a:blip>
          <a:srcRect l="3125" t="25000" r="3125" b="22916"/>
          <a:stretch>
            <a:fillRect/>
          </a:stretch>
        </p:blipFill>
        <p:spPr bwMode="auto">
          <a:xfrm>
            <a:off x="0" y="4643438"/>
            <a:ext cx="4286250"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6391" name="Picture 9" descr="ElMisteriodelPez_7.jpg"/>
          <p:cNvPicPr>
            <a:picLocks noChangeAspect="1"/>
          </p:cNvPicPr>
          <p:nvPr/>
        </p:nvPicPr>
        <p:blipFill>
          <a:blip r:embed="rId8">
            <a:extLst>
              <a:ext uri="{28A0092B-C50C-407E-A947-70E740481C1C}">
                <a14:useLocalDpi xmlns:a14="http://schemas.microsoft.com/office/drawing/2010/main" val="0"/>
              </a:ext>
            </a:extLst>
          </a:blip>
          <a:srcRect l="1563" t="24998" r="3125" b="25000"/>
          <a:stretch>
            <a:fillRect/>
          </a:stretch>
        </p:blipFill>
        <p:spPr bwMode="auto">
          <a:xfrm>
            <a:off x="4643438" y="4643438"/>
            <a:ext cx="4500562" cy="185737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8458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723</Words>
  <Application>Microsoft Office PowerPoint</Application>
  <PresentationFormat>On-screen Show (4:3)</PresentationFormat>
  <Paragraphs>91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¿Cuáles son las preguntas?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7</cp:revision>
  <dcterms:created xsi:type="dcterms:W3CDTF">2011-07-07T05:26:15Z</dcterms:created>
  <dcterms:modified xsi:type="dcterms:W3CDTF">2011-09-03T05:27:09Z</dcterms:modified>
</cp:coreProperties>
</file>