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3" r:id="rId2"/>
    <p:sldId id="282" r:id="rId3"/>
    <p:sldId id="280" r:id="rId4"/>
    <p:sldId id="287" r:id="rId5"/>
    <p:sldId id="284" r:id="rId6"/>
    <p:sldId id="285" r:id="rId7"/>
    <p:sldId id="277" r:id="rId8"/>
    <p:sldId id="286" r:id="rId9"/>
    <p:sldId id="278" r:id="rId10"/>
    <p:sldId id="279" r:id="rId11"/>
    <p:sldId id="274" r:id="rId12"/>
    <p:sldId id="283" r:id="rId1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CC0000"/>
    <a:srgbClr val="F438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80316" autoAdjust="0"/>
  </p:normalViewPr>
  <p:slideViewPr>
    <p:cSldViewPr>
      <p:cViewPr>
        <p:scale>
          <a:sx n="60" d="100"/>
          <a:sy n="60" d="100"/>
        </p:scale>
        <p:origin x="-78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509657B-6282-4558-8CC0-7EFC2C44B372}" type="slidenum">
              <a:rPr lang="en-GB"/>
              <a:pPr/>
              <a:t>‹#›</a:t>
            </a:fld>
            <a:endParaRPr lang="en-GB"/>
          </a:p>
        </p:txBody>
      </p:sp>
    </p:spTree>
    <p:extLst>
      <p:ext uri="{BB962C8B-B14F-4D97-AF65-F5344CB8AC3E}">
        <p14:creationId xmlns:p14="http://schemas.microsoft.com/office/powerpoint/2010/main" val="199092076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Easier NOT to cut this one and just cut the text cards I think</a:t>
            </a:r>
            <a:endParaRPr lang="en-GB" dirty="0"/>
          </a:p>
        </p:txBody>
      </p:sp>
      <p:sp>
        <p:nvSpPr>
          <p:cNvPr id="4" name="Slide Number Placeholder 3"/>
          <p:cNvSpPr>
            <a:spLocks noGrp="1"/>
          </p:cNvSpPr>
          <p:nvPr>
            <p:ph type="sldNum" sz="quarter" idx="10"/>
          </p:nvPr>
        </p:nvSpPr>
        <p:spPr/>
        <p:txBody>
          <a:bodyPr/>
          <a:lstStyle/>
          <a:p>
            <a:fld id="{9509657B-6282-4558-8CC0-7EFC2C44B372}" type="slidenum">
              <a:rPr lang="en-GB" smtClean="0"/>
              <a:pPr/>
              <a:t>2</a:t>
            </a:fld>
            <a:endParaRPr lang="en-GB"/>
          </a:p>
        </p:txBody>
      </p:sp>
    </p:spTree>
    <p:extLst>
      <p:ext uri="{BB962C8B-B14F-4D97-AF65-F5344CB8AC3E}">
        <p14:creationId xmlns:p14="http://schemas.microsoft.com/office/powerpoint/2010/main" val="70428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Depending</a:t>
            </a:r>
            <a:r>
              <a:rPr lang="en-GB" baseline="0" dirty="0" smtClean="0"/>
              <a:t> on the class, this task might be approached as a reading strategy development task, asking students how they could look for clues to sort out the sequence of the story, looking for a likely beginning phrase.  Looking for links between one phrase at the next.  Looking also at the pictures to help understand the story and thinking of key Spanish words they know that might help them to match the pictures to text.  </a:t>
            </a:r>
            <a:br>
              <a:rPr lang="en-GB" baseline="0" dirty="0" smtClean="0"/>
            </a:br>
            <a:r>
              <a:rPr lang="en-GB" baseline="0" dirty="0" smtClean="0"/>
              <a:t>Quite often groups enjoy moving cards around to do this sort of task so at the end of this lesson are A4 size sheets to print and cut.  As the text is already jumbled.  Students could do their own cutting!</a:t>
            </a:r>
            <a:endParaRPr lang="en-GB" dirty="0"/>
          </a:p>
        </p:txBody>
      </p:sp>
      <p:sp>
        <p:nvSpPr>
          <p:cNvPr id="4" name="Slide Number Placeholder 3"/>
          <p:cNvSpPr>
            <a:spLocks noGrp="1"/>
          </p:cNvSpPr>
          <p:nvPr>
            <p:ph type="sldNum" sz="quarter" idx="10"/>
          </p:nvPr>
        </p:nvSpPr>
        <p:spPr/>
        <p:txBody>
          <a:bodyPr/>
          <a:lstStyle/>
          <a:p>
            <a:fld id="{9509657B-6282-4558-8CC0-7EFC2C44B372}" type="slidenum">
              <a:rPr lang="en-GB" smtClean="0"/>
              <a:pPr/>
              <a:t>3</a:t>
            </a:fld>
            <a:endParaRPr lang="en-GB"/>
          </a:p>
        </p:txBody>
      </p:sp>
    </p:spTree>
    <p:extLst>
      <p:ext uri="{BB962C8B-B14F-4D97-AF65-F5344CB8AC3E}">
        <p14:creationId xmlns:p14="http://schemas.microsoft.com/office/powerpoint/2010/main" val="2174802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Depending</a:t>
            </a:r>
            <a:r>
              <a:rPr lang="en-GB" baseline="0" dirty="0" smtClean="0"/>
              <a:t> on the class, this task might be approached as a reading strategy development task, asking students how they could look for clues to sort out the sequence of the story, looking for a likely beginning phrase.  Looking for links between one phrase at the next.  Looking also at the pictures to help understand the story and thinking of key Spanish words they know that might help them to match the pictures to text.  </a:t>
            </a:r>
            <a:br>
              <a:rPr lang="en-GB" baseline="0" dirty="0" smtClean="0"/>
            </a:br>
            <a:r>
              <a:rPr lang="en-GB" baseline="0" dirty="0" smtClean="0"/>
              <a:t>Quite often groups enjoy moving cards around to do this sort of task so at the end of this lesson are A4 size sheets to print and cut.  As the text is already jumbled.  Students could do their own cutting!</a:t>
            </a:r>
            <a:endParaRPr lang="en-GB" dirty="0"/>
          </a:p>
        </p:txBody>
      </p:sp>
      <p:sp>
        <p:nvSpPr>
          <p:cNvPr id="4" name="Slide Number Placeholder 3"/>
          <p:cNvSpPr>
            <a:spLocks noGrp="1"/>
          </p:cNvSpPr>
          <p:nvPr>
            <p:ph type="sldNum" sz="quarter" idx="10"/>
          </p:nvPr>
        </p:nvSpPr>
        <p:spPr/>
        <p:txBody>
          <a:bodyPr/>
          <a:lstStyle/>
          <a:p>
            <a:fld id="{9509657B-6282-4558-8CC0-7EFC2C44B372}" type="slidenum">
              <a:rPr lang="en-GB" smtClean="0"/>
              <a:pPr/>
              <a:t>4</a:t>
            </a:fld>
            <a:endParaRPr lang="en-GB"/>
          </a:p>
        </p:txBody>
      </p:sp>
    </p:spTree>
    <p:extLst>
      <p:ext uri="{BB962C8B-B14F-4D97-AF65-F5344CB8AC3E}">
        <p14:creationId xmlns:p14="http://schemas.microsoft.com/office/powerpoint/2010/main" val="21748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58961C-042D-4877-A53B-3077FC83FD6A}" type="slidenum">
              <a:rPr lang="en-GB"/>
              <a:pPr/>
              <a:t>6</a:t>
            </a:fld>
            <a:endParaRPr lang="en-GB"/>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r>
              <a:rPr lang="en-GB" dirty="0"/>
              <a:t>Pupils make </a:t>
            </a:r>
            <a:r>
              <a:rPr lang="en-GB" dirty="0" smtClean="0"/>
              <a:t>the questions </a:t>
            </a:r>
            <a:r>
              <a:rPr lang="en-GB" dirty="0"/>
              <a:t>from </a:t>
            </a:r>
            <a:r>
              <a:rPr lang="en-GB" dirty="0" smtClean="0"/>
              <a:t>the grid</a:t>
            </a:r>
            <a:r>
              <a:rPr lang="en-GB" dirty="0"/>
              <a:t>. </a:t>
            </a:r>
            <a:r>
              <a:rPr lang="en-GB" dirty="0" smtClean="0"/>
              <a:t>The English questions make this task much more structured</a:t>
            </a:r>
            <a:r>
              <a:rPr lang="en-GB" baseline="0" dirty="0" smtClean="0"/>
              <a:t>.  The answers are on the next slide.  </a:t>
            </a:r>
          </a:p>
          <a:p>
            <a:r>
              <a:rPr lang="en-GB" baseline="0" dirty="0" smtClean="0"/>
              <a:t>Students can then have a go at answering the questions using the text from their questions as well as the story itself to structure their answers.</a:t>
            </a:r>
            <a:endParaRPr lang="en-GB" dirty="0"/>
          </a:p>
          <a:p>
            <a:endParaRPr lang="en-GB" dirty="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1E5386-4B9A-4E75-B520-4E3990AA659A}" type="slidenum">
              <a:rPr lang="en-GB"/>
              <a:pPr/>
              <a:t>9</a:t>
            </a:fld>
            <a:endParaRPr lang="en-GB"/>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GB" dirty="0"/>
              <a:t>As well as matching the verbs to meanings, you can also ask pupils why the verbs are grouped as they are (AR, ER/</a:t>
            </a:r>
            <a:r>
              <a:rPr lang="en-GB" dirty="0" err="1"/>
              <a:t>IR</a:t>
            </a:r>
            <a:r>
              <a:rPr lang="en-GB" dirty="0"/>
              <a:t>, irregular) and refer them to endings </a:t>
            </a:r>
            <a:r>
              <a:rPr lang="en-GB" dirty="0" smtClean="0"/>
              <a:t>in vocab </a:t>
            </a:r>
            <a:r>
              <a:rPr lang="en-GB" dirty="0"/>
              <a:t>book for revision.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7A4838-BEBC-4F5A-8D5A-48D0017D99E2}" type="slidenum">
              <a:rPr lang="en-GB"/>
              <a:pPr/>
              <a:t>10</a:t>
            </a:fld>
            <a:endParaRPr lang="en-GB"/>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GB"/>
              <a:t>Obviously pupils can be encouraged to use other verbs as well, but it is important that they see that they preterite is used for a series of completed actions in the past, so try to encourage the idea of describing a sequence of events for this activity. Giving descriptions in the past comes next lesson once they have got this idea “fixed”.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8A2E801-6A3A-4DF7-BBB1-E86136276AC3}" type="slidenum">
              <a:rPr lang="en-GB"/>
              <a:pPr/>
              <a:t>‹#›</a:t>
            </a:fld>
            <a:endParaRPr lang="en-GB"/>
          </a:p>
        </p:txBody>
      </p:sp>
    </p:spTree>
    <p:extLst>
      <p:ext uri="{BB962C8B-B14F-4D97-AF65-F5344CB8AC3E}">
        <p14:creationId xmlns:p14="http://schemas.microsoft.com/office/powerpoint/2010/main" val="3028609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9F42973-D08B-49BF-984C-E0C56A847C3D}" type="slidenum">
              <a:rPr lang="en-GB"/>
              <a:pPr/>
              <a:t>‹#›</a:t>
            </a:fld>
            <a:endParaRPr lang="en-GB"/>
          </a:p>
        </p:txBody>
      </p:sp>
    </p:spTree>
    <p:extLst>
      <p:ext uri="{BB962C8B-B14F-4D97-AF65-F5344CB8AC3E}">
        <p14:creationId xmlns:p14="http://schemas.microsoft.com/office/powerpoint/2010/main" val="1022804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50F0A6F-E119-4959-8163-71CFDAC88157}" type="slidenum">
              <a:rPr lang="en-GB"/>
              <a:pPr/>
              <a:t>‹#›</a:t>
            </a:fld>
            <a:endParaRPr lang="en-GB"/>
          </a:p>
        </p:txBody>
      </p:sp>
    </p:spTree>
    <p:extLst>
      <p:ext uri="{BB962C8B-B14F-4D97-AF65-F5344CB8AC3E}">
        <p14:creationId xmlns:p14="http://schemas.microsoft.com/office/powerpoint/2010/main" val="4203367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F1FE65E-0B61-42AA-AB85-934E411E4C7D}" type="slidenum">
              <a:rPr lang="en-GB"/>
              <a:pPr/>
              <a:t>‹#›</a:t>
            </a:fld>
            <a:endParaRPr lang="en-GB"/>
          </a:p>
        </p:txBody>
      </p:sp>
    </p:spTree>
    <p:extLst>
      <p:ext uri="{BB962C8B-B14F-4D97-AF65-F5344CB8AC3E}">
        <p14:creationId xmlns:p14="http://schemas.microsoft.com/office/powerpoint/2010/main" val="4283161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AC38D9A-A1B3-49CA-A8DF-C5852A2C9277}" type="slidenum">
              <a:rPr lang="en-GB"/>
              <a:pPr/>
              <a:t>‹#›</a:t>
            </a:fld>
            <a:endParaRPr lang="en-GB"/>
          </a:p>
        </p:txBody>
      </p:sp>
    </p:spTree>
    <p:extLst>
      <p:ext uri="{BB962C8B-B14F-4D97-AF65-F5344CB8AC3E}">
        <p14:creationId xmlns:p14="http://schemas.microsoft.com/office/powerpoint/2010/main" val="529762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E469C04-40F3-4AB7-BECC-B0AE74009A6B}" type="slidenum">
              <a:rPr lang="en-GB"/>
              <a:pPr/>
              <a:t>‹#›</a:t>
            </a:fld>
            <a:endParaRPr lang="en-GB"/>
          </a:p>
        </p:txBody>
      </p:sp>
    </p:spTree>
    <p:extLst>
      <p:ext uri="{BB962C8B-B14F-4D97-AF65-F5344CB8AC3E}">
        <p14:creationId xmlns:p14="http://schemas.microsoft.com/office/powerpoint/2010/main" val="1730506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229A37AB-2259-4DEB-B35A-6705904E6BF8}" type="slidenum">
              <a:rPr lang="en-GB"/>
              <a:pPr/>
              <a:t>‹#›</a:t>
            </a:fld>
            <a:endParaRPr lang="en-GB"/>
          </a:p>
        </p:txBody>
      </p:sp>
    </p:spTree>
    <p:extLst>
      <p:ext uri="{BB962C8B-B14F-4D97-AF65-F5344CB8AC3E}">
        <p14:creationId xmlns:p14="http://schemas.microsoft.com/office/powerpoint/2010/main" val="203678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0A07FB4C-A7B4-46EC-B332-ABBB330CFA63}" type="slidenum">
              <a:rPr lang="en-GB"/>
              <a:pPr/>
              <a:t>‹#›</a:t>
            </a:fld>
            <a:endParaRPr lang="en-GB"/>
          </a:p>
        </p:txBody>
      </p:sp>
    </p:spTree>
    <p:extLst>
      <p:ext uri="{BB962C8B-B14F-4D97-AF65-F5344CB8AC3E}">
        <p14:creationId xmlns:p14="http://schemas.microsoft.com/office/powerpoint/2010/main" val="349304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7B6F19C0-A6E2-4262-8546-25F065C9412E}" type="slidenum">
              <a:rPr lang="en-GB"/>
              <a:pPr/>
              <a:t>‹#›</a:t>
            </a:fld>
            <a:endParaRPr lang="en-GB"/>
          </a:p>
        </p:txBody>
      </p:sp>
    </p:spTree>
    <p:extLst>
      <p:ext uri="{BB962C8B-B14F-4D97-AF65-F5344CB8AC3E}">
        <p14:creationId xmlns:p14="http://schemas.microsoft.com/office/powerpoint/2010/main" val="176554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11B6575-2FC8-4A0E-9FB5-8D8C46E59E78}" type="slidenum">
              <a:rPr lang="en-GB"/>
              <a:pPr/>
              <a:t>‹#›</a:t>
            </a:fld>
            <a:endParaRPr lang="en-GB"/>
          </a:p>
        </p:txBody>
      </p:sp>
    </p:spTree>
    <p:extLst>
      <p:ext uri="{BB962C8B-B14F-4D97-AF65-F5344CB8AC3E}">
        <p14:creationId xmlns:p14="http://schemas.microsoft.com/office/powerpoint/2010/main" val="2592810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9137124-0820-43FD-BBCB-294430BC8E94}" type="slidenum">
              <a:rPr lang="en-GB"/>
              <a:pPr/>
              <a:t>‹#›</a:t>
            </a:fld>
            <a:endParaRPr lang="en-GB"/>
          </a:p>
        </p:txBody>
      </p:sp>
    </p:spTree>
    <p:extLst>
      <p:ext uri="{BB962C8B-B14F-4D97-AF65-F5344CB8AC3E}">
        <p14:creationId xmlns:p14="http://schemas.microsoft.com/office/powerpoint/2010/main" val="3654582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D817654-8346-4566-82C5-B0F8C37B820B}"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9.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9.png"/><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2300288" y="1095375"/>
            <a:ext cx="421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Goudy Stout" pitchFamily="18" charset="0"/>
              </a:rPr>
              <a:t>HOY VAMOS A:</a:t>
            </a:r>
          </a:p>
        </p:txBody>
      </p:sp>
      <p:sp>
        <p:nvSpPr>
          <p:cNvPr id="24579" name="Text Box 3"/>
          <p:cNvSpPr txBox="1">
            <a:spLocks noChangeArrowheads="1"/>
          </p:cNvSpPr>
          <p:nvPr/>
        </p:nvSpPr>
        <p:spPr bwMode="auto">
          <a:xfrm>
            <a:off x="827088" y="2193925"/>
            <a:ext cx="35671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a:latin typeface="Verdana" pitchFamily="34" charset="0"/>
              </a:rPr>
              <a:t>1. Repasar el indefinido</a:t>
            </a:r>
          </a:p>
        </p:txBody>
      </p:sp>
      <p:sp>
        <p:nvSpPr>
          <p:cNvPr id="24580" name="Text Box 4"/>
          <p:cNvSpPr txBox="1">
            <a:spLocks noChangeArrowheads="1"/>
          </p:cNvSpPr>
          <p:nvPr/>
        </p:nvSpPr>
        <p:spPr bwMode="auto">
          <a:xfrm>
            <a:off x="827088" y="2986088"/>
            <a:ext cx="5470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a:latin typeface="Verdana" pitchFamily="34" charset="0"/>
              </a:rPr>
              <a:t>2. Describir una excursión en pasado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500" fill="hold"/>
                                        <p:tgtEl>
                                          <p:spTgt spid="24578"/>
                                        </p:tgtEl>
                                        <p:attrNameLst>
                                          <p:attrName>ppt_w</p:attrName>
                                        </p:attrNameLst>
                                      </p:cBhvr>
                                      <p:tavLst>
                                        <p:tav tm="0">
                                          <p:val>
                                            <p:fltVal val="0"/>
                                          </p:val>
                                        </p:tav>
                                        <p:tav tm="100000">
                                          <p:val>
                                            <p:strVal val="#ppt_w"/>
                                          </p:val>
                                        </p:tav>
                                      </p:tavLst>
                                    </p:anim>
                                    <p:anim calcmode="lin" valueType="num">
                                      <p:cBhvr>
                                        <p:cTn id="8" dur="500" fill="hold"/>
                                        <p:tgtEl>
                                          <p:spTgt spid="2457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4579"/>
                                        </p:tgtEl>
                                        <p:attrNameLst>
                                          <p:attrName>style.visibility</p:attrName>
                                        </p:attrNameLst>
                                      </p:cBhvr>
                                      <p:to>
                                        <p:strVal val="visible"/>
                                      </p:to>
                                    </p:set>
                                    <p:anim calcmode="lin" valueType="num">
                                      <p:cBhvr>
                                        <p:cTn id="13" dur="500" fill="hold"/>
                                        <p:tgtEl>
                                          <p:spTgt spid="24579"/>
                                        </p:tgtEl>
                                        <p:attrNameLst>
                                          <p:attrName>ppt_w</p:attrName>
                                        </p:attrNameLst>
                                      </p:cBhvr>
                                      <p:tavLst>
                                        <p:tav tm="0">
                                          <p:val>
                                            <p:fltVal val="0"/>
                                          </p:val>
                                        </p:tav>
                                        <p:tav tm="100000">
                                          <p:val>
                                            <p:strVal val="#ppt_w"/>
                                          </p:val>
                                        </p:tav>
                                      </p:tavLst>
                                    </p:anim>
                                    <p:anim calcmode="lin" valueType="num">
                                      <p:cBhvr>
                                        <p:cTn id="14" dur="500" fill="hold"/>
                                        <p:tgtEl>
                                          <p:spTgt spid="24579"/>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4580"/>
                                        </p:tgtEl>
                                        <p:attrNameLst>
                                          <p:attrName>style.visibility</p:attrName>
                                        </p:attrNameLst>
                                      </p:cBhvr>
                                      <p:to>
                                        <p:strVal val="visible"/>
                                      </p:to>
                                    </p:set>
                                    <p:anim calcmode="lin" valueType="num">
                                      <p:cBhvr>
                                        <p:cTn id="19" dur="500" fill="hold"/>
                                        <p:tgtEl>
                                          <p:spTgt spid="24580"/>
                                        </p:tgtEl>
                                        <p:attrNameLst>
                                          <p:attrName>ppt_w</p:attrName>
                                        </p:attrNameLst>
                                      </p:cBhvr>
                                      <p:tavLst>
                                        <p:tav tm="0">
                                          <p:val>
                                            <p:fltVal val="0"/>
                                          </p:val>
                                        </p:tav>
                                        <p:tav tm="100000">
                                          <p:val>
                                            <p:strVal val="#ppt_w"/>
                                          </p:val>
                                        </p:tav>
                                      </p:tavLst>
                                    </p:anim>
                                    <p:anim calcmode="lin" valueType="num">
                                      <p:cBhvr>
                                        <p:cTn id="20" dur="500" fill="hold"/>
                                        <p:tgtEl>
                                          <p:spTgt spid="2458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p:bldP spid="2458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dirty="0" smtClean="0">
                <a:latin typeface="Forte" pitchFamily="66" charset="0"/>
                <a:cs typeface="Arial" pitchFamily="34" charset="0"/>
              </a:rPr>
              <a:t>¡</a:t>
            </a:r>
            <a:r>
              <a:rPr lang="en-GB" dirty="0" err="1" smtClean="0">
                <a:solidFill>
                  <a:srgbClr val="FF0000"/>
                </a:solidFill>
                <a:latin typeface="Forte" pitchFamily="66" charset="0"/>
                <a:cs typeface="Arial" pitchFamily="34" charset="0"/>
              </a:rPr>
              <a:t>Te</a:t>
            </a:r>
            <a:r>
              <a:rPr lang="en-GB" dirty="0" smtClean="0">
                <a:solidFill>
                  <a:srgbClr val="FF0000"/>
                </a:solidFill>
                <a:latin typeface="Forte" pitchFamily="66" charset="0"/>
                <a:cs typeface="Arial" pitchFamily="34" charset="0"/>
              </a:rPr>
              <a:t> </a:t>
            </a:r>
            <a:r>
              <a:rPr lang="en-GB" dirty="0" err="1" smtClean="0">
                <a:solidFill>
                  <a:srgbClr val="FF0000"/>
                </a:solidFill>
                <a:latin typeface="Forte" pitchFamily="66" charset="0"/>
                <a:cs typeface="Arial" pitchFamily="34" charset="0"/>
              </a:rPr>
              <a:t>toca</a:t>
            </a:r>
            <a:r>
              <a:rPr lang="en-GB" dirty="0" smtClean="0">
                <a:latin typeface="Forte" pitchFamily="66" charset="0"/>
                <a:cs typeface="Arial" pitchFamily="34" charset="0"/>
              </a:rPr>
              <a:t> </a:t>
            </a:r>
            <a:r>
              <a:rPr lang="en-GB" dirty="0" smtClean="0">
                <a:solidFill>
                  <a:srgbClr val="FF0000"/>
                </a:solidFill>
                <a:latin typeface="Forte" pitchFamily="66" charset="0"/>
                <a:cs typeface="Arial" pitchFamily="34" charset="0"/>
              </a:rPr>
              <a:t>a</a:t>
            </a:r>
            <a:r>
              <a:rPr lang="en-GB" dirty="0" smtClean="0">
                <a:latin typeface="Forte" pitchFamily="66" charset="0"/>
                <a:cs typeface="Arial" pitchFamily="34" charset="0"/>
              </a:rPr>
              <a:t> </a:t>
            </a:r>
            <a:r>
              <a:rPr lang="en-GB" dirty="0" err="1" smtClean="0">
                <a:latin typeface="Forte" pitchFamily="66" charset="0"/>
                <a:cs typeface="Arial" pitchFamily="34" charset="0"/>
              </a:rPr>
              <a:t>ti</a:t>
            </a:r>
            <a:r>
              <a:rPr lang="en-GB" dirty="0">
                <a:latin typeface="Forte" pitchFamily="66" charset="0"/>
                <a:cs typeface="Arial" pitchFamily="34" charset="0"/>
              </a:rPr>
              <a:t>!</a:t>
            </a:r>
          </a:p>
        </p:txBody>
      </p:sp>
      <p:sp>
        <p:nvSpPr>
          <p:cNvPr id="35843" name="Rectangle 3"/>
          <p:cNvSpPr>
            <a:spLocks noGrp="1" noChangeArrowheads="1"/>
          </p:cNvSpPr>
          <p:nvPr>
            <p:ph type="body" idx="1"/>
          </p:nvPr>
        </p:nvSpPr>
        <p:spPr/>
        <p:txBody>
          <a:bodyPr/>
          <a:lstStyle/>
          <a:p>
            <a:pPr>
              <a:buFontTx/>
              <a:buNone/>
            </a:pPr>
            <a:r>
              <a:rPr lang="en-GB"/>
              <a:t>	</a:t>
            </a:r>
            <a:r>
              <a:rPr lang="en-GB">
                <a:latin typeface="Berlin Sans FB Demi" pitchFamily="34" charset="0"/>
              </a:rPr>
              <a:t>Utiliza estos verbos para describir una excursi</a:t>
            </a:r>
            <a:r>
              <a:rPr lang="en-GB">
                <a:latin typeface="Berlin Sans FB Demi" pitchFamily="34" charset="0"/>
                <a:cs typeface="Arial" pitchFamily="34" charset="0"/>
              </a:rPr>
              <a:t>ón en pasado………</a:t>
            </a:r>
          </a:p>
        </p:txBody>
      </p:sp>
      <p:pic>
        <p:nvPicPr>
          <p:cNvPr id="35844" name="Picture 4" descr="MCj041186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388" y="333375"/>
            <a:ext cx="690562" cy="1046163"/>
          </a:xfrm>
          <a:prstGeom prst="rect">
            <a:avLst/>
          </a:prstGeom>
          <a:noFill/>
          <a:extLst>
            <a:ext uri="{909E8E84-426E-40DD-AFC4-6F175D3DCCD1}">
              <a14:hiddenFill xmlns:a14="http://schemas.microsoft.com/office/drawing/2010/main">
                <a:solidFill>
                  <a:srgbClr val="FFFFFF"/>
                </a:solidFill>
              </a14:hiddenFill>
            </a:ext>
          </a:extLst>
        </p:spPr>
      </p:pic>
      <p:sp>
        <p:nvSpPr>
          <p:cNvPr id="35845" name="Rectangle 5"/>
          <p:cNvSpPr>
            <a:spLocks noChangeArrowheads="1"/>
          </p:cNvSpPr>
          <p:nvPr/>
        </p:nvSpPr>
        <p:spPr bwMode="auto">
          <a:xfrm>
            <a:off x="3132138" y="2997200"/>
            <a:ext cx="3095625" cy="3387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2400" b="1">
                <a:solidFill>
                  <a:schemeClr val="accent2"/>
                </a:solidFill>
              </a:rPr>
              <a:t>Llevé</a:t>
            </a:r>
            <a:r>
              <a:rPr lang="en-GB" sz="2400" b="1"/>
              <a:t> </a:t>
            </a:r>
            <a:r>
              <a:rPr lang="en-GB" sz="2400" b="1">
                <a:solidFill>
                  <a:schemeClr val="accent2"/>
                </a:solidFill>
              </a:rPr>
              <a:t>/ Llevamos</a:t>
            </a:r>
          </a:p>
          <a:p>
            <a:endParaRPr lang="en-GB" sz="2400" b="1"/>
          </a:p>
          <a:p>
            <a:r>
              <a:rPr lang="en-GB" sz="2400" b="1">
                <a:solidFill>
                  <a:srgbClr val="CC0000"/>
                </a:solidFill>
              </a:rPr>
              <a:t>Comí / Comimos</a:t>
            </a:r>
          </a:p>
          <a:p>
            <a:r>
              <a:rPr lang="en-GB" sz="2400" b="1">
                <a:solidFill>
                  <a:srgbClr val="CC0000"/>
                </a:solidFill>
              </a:rPr>
              <a:t>Bebí / Bebimos</a:t>
            </a:r>
          </a:p>
          <a:p>
            <a:r>
              <a:rPr lang="en-GB" sz="2400" b="1">
                <a:solidFill>
                  <a:srgbClr val="CC0000"/>
                </a:solidFill>
              </a:rPr>
              <a:t>Salí / Salimos</a:t>
            </a:r>
          </a:p>
          <a:p>
            <a:endParaRPr lang="en-GB" sz="2400" b="1">
              <a:solidFill>
                <a:srgbClr val="CC0000"/>
              </a:solidFill>
            </a:endParaRPr>
          </a:p>
          <a:p>
            <a:r>
              <a:rPr lang="en-GB" sz="2400" b="1">
                <a:solidFill>
                  <a:srgbClr val="006600"/>
                </a:solidFill>
              </a:rPr>
              <a:t>Fui  / Fuimos</a:t>
            </a:r>
          </a:p>
          <a:p>
            <a:r>
              <a:rPr lang="en-GB" sz="2400" b="1">
                <a:solidFill>
                  <a:srgbClr val="006600"/>
                </a:solidFill>
              </a:rPr>
              <a:t>Vi / Vimos</a:t>
            </a:r>
          </a:p>
          <a:p>
            <a:endParaRPr lang="en-GB" sz="2400" b="1">
              <a:solidFill>
                <a:srgbClr val="0066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2300288" y="1095375"/>
            <a:ext cx="3729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400">
                <a:latin typeface="Goudy Stout" pitchFamily="18" charset="0"/>
              </a:rPr>
              <a:t>HOY HEMOS:</a:t>
            </a:r>
          </a:p>
        </p:txBody>
      </p:sp>
      <p:sp>
        <p:nvSpPr>
          <p:cNvPr id="25603" name="Text Box 3"/>
          <p:cNvSpPr txBox="1">
            <a:spLocks noChangeArrowheads="1"/>
          </p:cNvSpPr>
          <p:nvPr/>
        </p:nvSpPr>
        <p:spPr bwMode="auto">
          <a:xfrm>
            <a:off x="827088" y="2193925"/>
            <a:ext cx="37925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a:latin typeface="Verdana" pitchFamily="34" charset="0"/>
              </a:rPr>
              <a:t>1. Repasado el indefinido</a:t>
            </a:r>
          </a:p>
        </p:txBody>
      </p:sp>
      <p:sp>
        <p:nvSpPr>
          <p:cNvPr id="25604" name="Text Box 4"/>
          <p:cNvSpPr txBox="1">
            <a:spLocks noChangeArrowheads="1"/>
          </p:cNvSpPr>
          <p:nvPr/>
        </p:nvSpPr>
        <p:spPr bwMode="auto">
          <a:xfrm>
            <a:off x="827088" y="2986088"/>
            <a:ext cx="5368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sz="2000" b="1">
                <a:latin typeface="Verdana" pitchFamily="34" charset="0"/>
              </a:rPr>
              <a:t>2. Descrito una excursión en pasado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500" fill="hold"/>
                                        <p:tgtEl>
                                          <p:spTgt spid="25602"/>
                                        </p:tgtEl>
                                        <p:attrNameLst>
                                          <p:attrName>ppt_w</p:attrName>
                                        </p:attrNameLst>
                                      </p:cBhvr>
                                      <p:tavLst>
                                        <p:tav tm="0">
                                          <p:val>
                                            <p:fltVal val="0"/>
                                          </p:val>
                                        </p:tav>
                                        <p:tav tm="100000">
                                          <p:val>
                                            <p:strVal val="#ppt_w"/>
                                          </p:val>
                                        </p:tav>
                                      </p:tavLst>
                                    </p:anim>
                                    <p:anim calcmode="lin" valueType="num">
                                      <p:cBhvr>
                                        <p:cTn id="8" dur="500" fill="hold"/>
                                        <p:tgtEl>
                                          <p:spTgt spid="2560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5603"/>
                                        </p:tgtEl>
                                        <p:attrNameLst>
                                          <p:attrName>style.visibility</p:attrName>
                                        </p:attrNameLst>
                                      </p:cBhvr>
                                      <p:to>
                                        <p:strVal val="visible"/>
                                      </p:to>
                                    </p:set>
                                    <p:anim calcmode="lin" valueType="num">
                                      <p:cBhvr>
                                        <p:cTn id="13" dur="500" fill="hold"/>
                                        <p:tgtEl>
                                          <p:spTgt spid="25603"/>
                                        </p:tgtEl>
                                        <p:attrNameLst>
                                          <p:attrName>ppt_w</p:attrName>
                                        </p:attrNameLst>
                                      </p:cBhvr>
                                      <p:tavLst>
                                        <p:tav tm="0">
                                          <p:val>
                                            <p:fltVal val="0"/>
                                          </p:val>
                                        </p:tav>
                                        <p:tav tm="100000">
                                          <p:val>
                                            <p:strVal val="#ppt_w"/>
                                          </p:val>
                                        </p:tav>
                                      </p:tavLst>
                                    </p:anim>
                                    <p:anim calcmode="lin" valueType="num">
                                      <p:cBhvr>
                                        <p:cTn id="14" dur="500" fill="hold"/>
                                        <p:tgtEl>
                                          <p:spTgt spid="25603"/>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5604"/>
                                        </p:tgtEl>
                                        <p:attrNameLst>
                                          <p:attrName>style.visibility</p:attrName>
                                        </p:attrNameLst>
                                      </p:cBhvr>
                                      <p:to>
                                        <p:strVal val="visible"/>
                                      </p:to>
                                    </p:set>
                                    <p:anim calcmode="lin" valueType="num">
                                      <p:cBhvr>
                                        <p:cTn id="19" dur="500" fill="hold"/>
                                        <p:tgtEl>
                                          <p:spTgt spid="25604"/>
                                        </p:tgtEl>
                                        <p:attrNameLst>
                                          <p:attrName>ppt_w</p:attrName>
                                        </p:attrNameLst>
                                      </p:cBhvr>
                                      <p:tavLst>
                                        <p:tav tm="0">
                                          <p:val>
                                            <p:fltVal val="0"/>
                                          </p:val>
                                        </p:tav>
                                        <p:tav tm="100000">
                                          <p:val>
                                            <p:strVal val="#ppt_w"/>
                                          </p:val>
                                        </p:tav>
                                      </p:tavLst>
                                    </p:anim>
                                    <p:anim calcmode="lin" valueType="num">
                                      <p:cBhvr>
                                        <p:cTn id="20" dur="500" fill="hold"/>
                                        <p:tgtEl>
                                          <p:spTgt spid="2560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p:bldP spid="2560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40335766"/>
              </p:ext>
            </p:extLst>
          </p:nvPr>
        </p:nvGraphicFramePr>
        <p:xfrm>
          <a:off x="467544" y="2852936"/>
          <a:ext cx="8280920" cy="3024337"/>
        </p:xfrm>
        <a:graphic>
          <a:graphicData uri="http://schemas.openxmlformats.org/drawingml/2006/table">
            <a:tbl>
              <a:tblPr firstRow="1" bandRow="1">
                <a:tableStyleId>{5940675A-B579-460E-94D1-54222C63F5DA}</a:tableStyleId>
              </a:tblPr>
              <a:tblGrid>
                <a:gridCol w="2070230"/>
                <a:gridCol w="2070230"/>
                <a:gridCol w="2070230"/>
                <a:gridCol w="2070230"/>
              </a:tblGrid>
              <a:tr h="3024337">
                <a:tc>
                  <a:txBody>
                    <a:bodyPr/>
                    <a:lstStyle/>
                    <a:p>
                      <a:r>
                        <a:rPr lang="en-GB" dirty="0" smtClean="0"/>
                        <a:t>d</a:t>
                      </a:r>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dirty="0" smtClean="0"/>
                        <a:t>e</a:t>
                      </a:r>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dirty="0" smtClean="0"/>
                        <a:t>f</a:t>
                      </a:r>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dirty="0" smtClean="0"/>
                        <a:t>g</a:t>
                      </a:r>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8909343"/>
              </p:ext>
            </p:extLst>
          </p:nvPr>
        </p:nvGraphicFramePr>
        <p:xfrm>
          <a:off x="456469" y="476672"/>
          <a:ext cx="8280920" cy="2376264"/>
        </p:xfrm>
        <a:graphic>
          <a:graphicData uri="http://schemas.openxmlformats.org/drawingml/2006/table">
            <a:tbl>
              <a:tblPr firstRow="1" bandRow="1">
                <a:tableStyleId>{5940675A-B579-460E-94D1-54222C63F5DA}</a:tableStyleId>
              </a:tblPr>
              <a:tblGrid>
                <a:gridCol w="2789611"/>
                <a:gridCol w="2731002"/>
                <a:gridCol w="2760307"/>
              </a:tblGrid>
              <a:tr h="2376264">
                <a:tc>
                  <a:txBody>
                    <a:bodyPr/>
                    <a:lstStyle/>
                    <a:p>
                      <a:r>
                        <a:rPr lang="en-GB" dirty="0" smtClean="0"/>
                        <a:t>a</a:t>
                      </a:r>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dirty="0" smtClean="0"/>
                        <a:t>b</a:t>
                      </a:r>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dirty="0" smtClean="0"/>
                        <a:t>c</a:t>
                      </a:r>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r>
            </a:tbl>
          </a:graphicData>
        </a:graphic>
      </p:graphicFrame>
      <p:sp>
        <p:nvSpPr>
          <p:cNvPr id="13" name="TextBox 12"/>
          <p:cNvSpPr txBox="1"/>
          <p:nvPr/>
        </p:nvSpPr>
        <p:spPr>
          <a:xfrm>
            <a:off x="587836" y="3230237"/>
            <a:ext cx="1775873" cy="1938992"/>
          </a:xfrm>
          <a:prstGeom prst="rect">
            <a:avLst/>
          </a:prstGeom>
          <a:noFill/>
        </p:spPr>
        <p:txBody>
          <a:bodyPr wrap="square" rtlCol="0">
            <a:spAutoFit/>
          </a:bodyPr>
          <a:lstStyle/>
          <a:p>
            <a:r>
              <a:rPr lang="en-GB" sz="2000" dirty="0">
                <a:latin typeface="Calibri" pitchFamily="34" charset="0"/>
                <a:cs typeface="Calibri" pitchFamily="34" charset="0"/>
              </a:rPr>
              <a:t>Un </a:t>
            </a:r>
            <a:r>
              <a:rPr lang="en-GB" sz="2000" dirty="0" err="1">
                <a:latin typeface="Calibri" pitchFamily="34" charset="0"/>
                <a:cs typeface="Calibri" pitchFamily="34" charset="0"/>
              </a:rPr>
              <a:t>día</a:t>
            </a:r>
            <a:r>
              <a:rPr lang="en-GB" sz="2000" dirty="0">
                <a:latin typeface="Calibri" pitchFamily="34" charset="0"/>
                <a:cs typeface="Calibri" pitchFamily="34" charset="0"/>
              </a:rPr>
              <a:t> </a:t>
            </a:r>
            <a:r>
              <a:rPr lang="en-GB" sz="2000" dirty="0" err="1" smtClean="0">
                <a:latin typeface="Calibri" pitchFamily="34" charset="0"/>
                <a:cs typeface="Calibri" pitchFamily="34" charset="0"/>
              </a:rPr>
              <a:t>llamé</a:t>
            </a:r>
            <a:r>
              <a:rPr lang="en-GB" sz="2000" dirty="0" smtClean="0">
                <a:latin typeface="Calibri" pitchFamily="34" charset="0"/>
                <a:cs typeface="Calibri" pitchFamily="34" charset="0"/>
              </a:rPr>
              <a:t> </a:t>
            </a:r>
            <a:r>
              <a:rPr lang="en-GB" sz="2000" dirty="0">
                <a:latin typeface="Calibri" pitchFamily="34" charset="0"/>
                <a:cs typeface="Calibri" pitchFamily="34" charset="0"/>
              </a:rPr>
              <a:t>a mi </a:t>
            </a:r>
            <a:r>
              <a:rPr lang="en-GB" sz="2000" dirty="0" err="1">
                <a:latin typeface="Calibri" pitchFamily="34" charset="0"/>
                <a:cs typeface="Calibri" pitchFamily="34" charset="0"/>
              </a:rPr>
              <a:t>amiga</a:t>
            </a:r>
            <a:r>
              <a:rPr lang="en-GB" sz="2000" dirty="0">
                <a:latin typeface="Calibri" pitchFamily="34" charset="0"/>
                <a:cs typeface="Calibri" pitchFamily="34" charset="0"/>
              </a:rPr>
              <a:t> Teresa. La </a:t>
            </a:r>
            <a:r>
              <a:rPr lang="en-GB" sz="2000" dirty="0" err="1">
                <a:latin typeface="Calibri" pitchFamily="34" charset="0"/>
                <a:cs typeface="Calibri" pitchFamily="34" charset="0"/>
              </a:rPr>
              <a:t>invité</a:t>
            </a:r>
            <a:r>
              <a:rPr lang="en-GB" sz="2000" dirty="0">
                <a:latin typeface="Calibri" pitchFamily="34" charset="0"/>
                <a:cs typeface="Calibri" pitchFamily="34" charset="0"/>
              </a:rPr>
              <a:t> al cine y </a:t>
            </a:r>
            <a:r>
              <a:rPr lang="en-GB" sz="2000" dirty="0" err="1" smtClean="0">
                <a:latin typeface="Calibri" pitchFamily="34" charset="0"/>
                <a:cs typeface="Calibri" pitchFamily="34" charset="0"/>
              </a:rPr>
              <a:t>quedamos</a:t>
            </a:r>
            <a:r>
              <a:rPr lang="en-GB" sz="2000" dirty="0" smtClean="0">
                <a:latin typeface="Calibri" pitchFamily="34" charset="0"/>
                <a:cs typeface="Calibri" pitchFamily="34" charset="0"/>
              </a:rPr>
              <a:t> a </a:t>
            </a:r>
            <a:r>
              <a:rPr lang="en-GB" sz="2000" dirty="0" err="1">
                <a:latin typeface="Calibri" pitchFamily="34" charset="0"/>
                <a:cs typeface="Calibri" pitchFamily="34" charset="0"/>
              </a:rPr>
              <a:t>las</a:t>
            </a:r>
            <a:r>
              <a:rPr lang="en-GB" sz="2000" dirty="0">
                <a:latin typeface="Calibri" pitchFamily="34" charset="0"/>
                <a:cs typeface="Calibri" pitchFamily="34" charset="0"/>
              </a:rPr>
              <a:t> 7.</a:t>
            </a:r>
          </a:p>
        </p:txBody>
      </p:sp>
      <p:sp>
        <p:nvSpPr>
          <p:cNvPr id="14" name="TextBox 13"/>
          <p:cNvSpPr txBox="1"/>
          <p:nvPr/>
        </p:nvSpPr>
        <p:spPr>
          <a:xfrm>
            <a:off x="6785312" y="3177655"/>
            <a:ext cx="1810225" cy="1323439"/>
          </a:xfrm>
          <a:prstGeom prst="rect">
            <a:avLst/>
          </a:prstGeom>
          <a:noFill/>
        </p:spPr>
        <p:txBody>
          <a:bodyPr wrap="square" rtlCol="0">
            <a:spAutoFit/>
          </a:bodyPr>
          <a:lstStyle/>
          <a:p>
            <a:r>
              <a:rPr lang="en-GB" sz="2000" dirty="0">
                <a:latin typeface="Calibri" pitchFamily="34" charset="0"/>
                <a:cs typeface="Calibri" pitchFamily="34" charset="0"/>
              </a:rPr>
              <a:t>A </a:t>
            </a:r>
            <a:r>
              <a:rPr lang="en-GB" sz="2000" dirty="0" err="1">
                <a:latin typeface="Calibri" pitchFamily="34" charset="0"/>
                <a:cs typeface="Calibri" pitchFamily="34" charset="0"/>
              </a:rPr>
              <a:t>las</a:t>
            </a:r>
            <a:r>
              <a:rPr lang="en-GB" sz="2000" dirty="0">
                <a:latin typeface="Calibri" pitchFamily="34" charset="0"/>
                <a:cs typeface="Calibri" pitchFamily="34" charset="0"/>
              </a:rPr>
              <a:t> 7 </a:t>
            </a:r>
            <a:r>
              <a:rPr lang="en-GB" sz="2000" dirty="0" err="1">
                <a:latin typeface="Calibri" pitchFamily="34" charset="0"/>
                <a:cs typeface="Calibri" pitchFamily="34" charset="0"/>
              </a:rPr>
              <a:t>estaba</a:t>
            </a:r>
            <a:r>
              <a:rPr lang="en-GB" sz="2000" dirty="0">
                <a:latin typeface="Calibri" pitchFamily="34" charset="0"/>
                <a:cs typeface="Calibri" pitchFamily="34" charset="0"/>
              </a:rPr>
              <a:t> </a:t>
            </a:r>
            <a:r>
              <a:rPr lang="en-GB" sz="2000" dirty="0" smtClean="0">
                <a:latin typeface="Calibri" pitchFamily="34" charset="0"/>
                <a:cs typeface="Calibri" pitchFamily="34" charset="0"/>
              </a:rPr>
              <a:t>en </a:t>
            </a:r>
            <a:r>
              <a:rPr lang="en-GB" sz="2000" dirty="0">
                <a:latin typeface="Calibri" pitchFamily="34" charset="0"/>
                <a:cs typeface="Calibri" pitchFamily="34" charset="0"/>
              </a:rPr>
              <a:t>la </a:t>
            </a:r>
            <a:r>
              <a:rPr lang="en-GB" sz="2000" dirty="0" err="1">
                <a:latin typeface="Calibri" pitchFamily="34" charset="0"/>
                <a:cs typeface="Calibri" pitchFamily="34" charset="0"/>
              </a:rPr>
              <a:t>puerta</a:t>
            </a:r>
            <a:r>
              <a:rPr lang="en-GB" sz="2000" dirty="0">
                <a:latin typeface="Calibri" pitchFamily="34" charset="0"/>
                <a:cs typeface="Calibri" pitchFamily="34" charset="0"/>
              </a:rPr>
              <a:t> del cine </a:t>
            </a:r>
            <a:r>
              <a:rPr lang="en-GB" sz="2000" dirty="0" err="1">
                <a:latin typeface="Calibri" pitchFamily="34" charset="0"/>
                <a:cs typeface="Calibri" pitchFamily="34" charset="0"/>
              </a:rPr>
              <a:t>pero</a:t>
            </a:r>
            <a:r>
              <a:rPr lang="en-GB" sz="2000" dirty="0">
                <a:latin typeface="Calibri" pitchFamily="34" charset="0"/>
                <a:cs typeface="Calibri" pitchFamily="34" charset="0"/>
              </a:rPr>
              <a:t> Teresa no </a:t>
            </a:r>
            <a:r>
              <a:rPr lang="en-GB" sz="2000" dirty="0" err="1">
                <a:latin typeface="Calibri" pitchFamily="34" charset="0"/>
                <a:cs typeface="Calibri" pitchFamily="34" charset="0"/>
              </a:rPr>
              <a:t>llegó</a:t>
            </a:r>
            <a:r>
              <a:rPr lang="en-GB" sz="2000" dirty="0">
                <a:latin typeface="Calibri" pitchFamily="34" charset="0"/>
                <a:cs typeface="Calibri" pitchFamily="34" charset="0"/>
              </a:rPr>
              <a:t>.  </a:t>
            </a:r>
          </a:p>
        </p:txBody>
      </p:sp>
      <p:sp>
        <p:nvSpPr>
          <p:cNvPr id="15" name="TextBox 14"/>
          <p:cNvSpPr txBox="1"/>
          <p:nvPr/>
        </p:nvSpPr>
        <p:spPr>
          <a:xfrm>
            <a:off x="2655732" y="3212930"/>
            <a:ext cx="1930384" cy="1938992"/>
          </a:xfrm>
          <a:prstGeom prst="rect">
            <a:avLst/>
          </a:prstGeom>
          <a:noFill/>
        </p:spPr>
        <p:txBody>
          <a:bodyPr wrap="square" rtlCol="0">
            <a:spAutoFit/>
          </a:bodyPr>
          <a:lstStyle/>
          <a:p>
            <a:r>
              <a:rPr lang="en-GB" sz="2000" dirty="0" err="1" smtClean="0">
                <a:latin typeface="Calibri" pitchFamily="34" charset="0"/>
                <a:cs typeface="Calibri" pitchFamily="34" charset="0"/>
              </a:rPr>
              <a:t>Una</a:t>
            </a:r>
            <a:r>
              <a:rPr lang="en-GB" sz="2000" dirty="0" smtClean="0">
                <a:latin typeface="Calibri" pitchFamily="34" charset="0"/>
                <a:cs typeface="Calibri" pitchFamily="34" charset="0"/>
              </a:rPr>
              <a:t> media </a:t>
            </a:r>
            <a:r>
              <a:rPr lang="en-GB" sz="2000" dirty="0" err="1" smtClean="0">
                <a:latin typeface="Calibri" pitchFamily="34" charset="0"/>
                <a:cs typeface="Calibri" pitchFamily="34" charset="0"/>
              </a:rPr>
              <a:t>hora</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después</a:t>
            </a:r>
            <a:r>
              <a:rPr lang="en-GB" sz="2000" dirty="0" smtClean="0">
                <a:latin typeface="Calibri" pitchFamily="34" charset="0"/>
                <a:cs typeface="Calibri" pitchFamily="34" charset="0"/>
              </a:rPr>
              <a:t> Teresa </a:t>
            </a:r>
            <a:r>
              <a:rPr lang="en-GB" sz="2000" dirty="0" err="1" smtClean="0">
                <a:latin typeface="Calibri" pitchFamily="34" charset="0"/>
                <a:cs typeface="Calibri" pitchFamily="34" charset="0"/>
              </a:rPr>
              <a:t>llegó</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Dijo</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que</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había</a:t>
            </a:r>
            <a:r>
              <a:rPr lang="en-GB" sz="2000" dirty="0" smtClean="0">
                <a:latin typeface="Calibri" pitchFamily="34" charset="0"/>
                <a:cs typeface="Calibri" pitchFamily="34" charset="0"/>
              </a:rPr>
              <a:t> mucho </a:t>
            </a:r>
            <a:r>
              <a:rPr lang="en-GB" sz="2000" dirty="0" err="1" smtClean="0">
                <a:latin typeface="Calibri" pitchFamily="34" charset="0"/>
                <a:cs typeface="Calibri" pitchFamily="34" charset="0"/>
              </a:rPr>
              <a:t>tráfico</a:t>
            </a:r>
            <a:r>
              <a:rPr lang="en-GB" sz="2000" dirty="0" smtClean="0">
                <a:latin typeface="Calibri" pitchFamily="34" charset="0"/>
                <a:cs typeface="Calibri" pitchFamily="34" charset="0"/>
              </a:rPr>
              <a:t> en la ciudad.</a:t>
            </a:r>
            <a:endParaRPr lang="en-GB" sz="2000" dirty="0">
              <a:latin typeface="Calibri" pitchFamily="34" charset="0"/>
              <a:cs typeface="Calibri" pitchFamily="34" charset="0"/>
            </a:endParaRPr>
          </a:p>
        </p:txBody>
      </p:sp>
      <p:sp>
        <p:nvSpPr>
          <p:cNvPr id="16" name="TextBox 15"/>
          <p:cNvSpPr txBox="1"/>
          <p:nvPr/>
        </p:nvSpPr>
        <p:spPr>
          <a:xfrm>
            <a:off x="4659197" y="3210798"/>
            <a:ext cx="2016926" cy="2246769"/>
          </a:xfrm>
          <a:prstGeom prst="rect">
            <a:avLst/>
          </a:prstGeom>
          <a:noFill/>
        </p:spPr>
        <p:txBody>
          <a:bodyPr wrap="square" rtlCol="0">
            <a:spAutoFit/>
          </a:bodyPr>
          <a:lstStyle/>
          <a:p>
            <a:r>
              <a:rPr lang="en-GB" sz="2000" dirty="0" smtClean="0">
                <a:latin typeface="Calibri" pitchFamily="34" charset="0"/>
                <a:cs typeface="Calibri" pitchFamily="34" charset="0"/>
              </a:rPr>
              <a:t>En </a:t>
            </a:r>
            <a:r>
              <a:rPr lang="en-GB" sz="2000" dirty="0" err="1" smtClean="0">
                <a:latin typeface="Calibri" pitchFamily="34" charset="0"/>
                <a:cs typeface="Calibri" pitchFamily="34" charset="0"/>
              </a:rPr>
              <a:t>seguida</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entramos</a:t>
            </a:r>
            <a:r>
              <a:rPr lang="en-GB" sz="2000" dirty="0" smtClean="0">
                <a:latin typeface="Calibri" pitchFamily="34" charset="0"/>
                <a:cs typeface="Calibri" pitchFamily="34" charset="0"/>
              </a:rPr>
              <a:t> en el cine y </a:t>
            </a:r>
            <a:r>
              <a:rPr lang="en-GB" sz="2000" dirty="0" err="1" smtClean="0">
                <a:latin typeface="Calibri" pitchFamily="34" charset="0"/>
                <a:cs typeface="Calibri" pitchFamily="34" charset="0"/>
              </a:rPr>
              <a:t>sacamos</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las</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entradas</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Luego</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compramos</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palomitas</a:t>
            </a:r>
            <a:r>
              <a:rPr lang="en-GB" sz="2000" dirty="0">
                <a:latin typeface="Calibri" pitchFamily="34" charset="0"/>
                <a:cs typeface="Calibri" pitchFamily="34" charset="0"/>
              </a:rPr>
              <a:t>.</a:t>
            </a:r>
            <a:r>
              <a:rPr lang="en-GB" sz="2000" dirty="0" smtClean="0">
                <a:latin typeface="Calibri" pitchFamily="34" charset="0"/>
                <a:cs typeface="Calibri" pitchFamily="34" charset="0"/>
              </a:rPr>
              <a:t>  </a:t>
            </a:r>
            <a:endParaRPr lang="en-GB" sz="2000" dirty="0">
              <a:latin typeface="Calibri" pitchFamily="34" charset="0"/>
              <a:cs typeface="Calibri" pitchFamily="34" charset="0"/>
            </a:endParaRPr>
          </a:p>
        </p:txBody>
      </p:sp>
      <p:sp>
        <p:nvSpPr>
          <p:cNvPr id="17" name="TextBox 16"/>
          <p:cNvSpPr txBox="1"/>
          <p:nvPr/>
        </p:nvSpPr>
        <p:spPr>
          <a:xfrm>
            <a:off x="582724" y="764704"/>
            <a:ext cx="2466689" cy="1938992"/>
          </a:xfrm>
          <a:prstGeom prst="rect">
            <a:avLst/>
          </a:prstGeom>
          <a:noFill/>
        </p:spPr>
        <p:txBody>
          <a:bodyPr wrap="square" rtlCol="0">
            <a:spAutoFit/>
          </a:bodyPr>
          <a:lstStyle/>
          <a:p>
            <a:r>
              <a:rPr lang="en-GB" sz="2000" dirty="0" err="1" smtClean="0">
                <a:latin typeface="Calibri" pitchFamily="34" charset="0"/>
                <a:cs typeface="Calibri" pitchFamily="34" charset="0"/>
              </a:rPr>
              <a:t>Había</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muchísima</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gente</a:t>
            </a:r>
            <a:r>
              <a:rPr lang="en-GB" sz="2000" dirty="0" smtClean="0">
                <a:latin typeface="Calibri" pitchFamily="34" charset="0"/>
                <a:cs typeface="Calibri" pitchFamily="34" charset="0"/>
              </a:rPr>
              <a:t> en el cine, </a:t>
            </a:r>
            <a:r>
              <a:rPr lang="en-GB" sz="2000" dirty="0" err="1" smtClean="0">
                <a:latin typeface="Calibri" pitchFamily="34" charset="0"/>
                <a:cs typeface="Calibri" pitchFamily="34" charset="0"/>
              </a:rPr>
              <a:t>incluso</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una</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mujer</a:t>
            </a:r>
            <a:r>
              <a:rPr lang="en-GB" sz="2000" dirty="0" smtClean="0">
                <a:latin typeface="Calibri" pitchFamily="34" charset="0"/>
                <a:cs typeface="Calibri" pitchFamily="34" charset="0"/>
              </a:rPr>
              <a:t> con un sombrero </a:t>
            </a:r>
            <a:r>
              <a:rPr lang="en-GB" sz="2000" dirty="0" err="1" smtClean="0">
                <a:latin typeface="Calibri" pitchFamily="34" charset="0"/>
                <a:cs typeface="Calibri" pitchFamily="34" charset="0"/>
              </a:rPr>
              <a:t>enorme</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que</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estaba</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delante</a:t>
            </a:r>
            <a:r>
              <a:rPr lang="en-GB" sz="2000" dirty="0" smtClean="0">
                <a:latin typeface="Calibri" pitchFamily="34" charset="0"/>
                <a:cs typeface="Calibri" pitchFamily="34" charset="0"/>
              </a:rPr>
              <a:t> de </a:t>
            </a:r>
            <a:r>
              <a:rPr lang="en-GB" sz="2000" dirty="0" err="1" smtClean="0">
                <a:latin typeface="Calibri" pitchFamily="34" charset="0"/>
                <a:cs typeface="Calibri" pitchFamily="34" charset="0"/>
              </a:rPr>
              <a:t>nosotros</a:t>
            </a:r>
            <a:r>
              <a:rPr lang="en-GB" sz="2000" dirty="0" smtClean="0">
                <a:latin typeface="Calibri" pitchFamily="34" charset="0"/>
                <a:cs typeface="Calibri" pitchFamily="34" charset="0"/>
              </a:rPr>
              <a:t>.  </a:t>
            </a:r>
            <a:endParaRPr lang="en-GB" sz="2000" dirty="0">
              <a:latin typeface="Calibri" pitchFamily="34" charset="0"/>
              <a:cs typeface="Calibri" pitchFamily="34" charset="0"/>
            </a:endParaRPr>
          </a:p>
        </p:txBody>
      </p:sp>
      <p:sp>
        <p:nvSpPr>
          <p:cNvPr id="18" name="TextBox 17"/>
          <p:cNvSpPr txBox="1"/>
          <p:nvPr/>
        </p:nvSpPr>
        <p:spPr>
          <a:xfrm>
            <a:off x="6236862" y="804943"/>
            <a:ext cx="2356511" cy="1631216"/>
          </a:xfrm>
          <a:prstGeom prst="rect">
            <a:avLst/>
          </a:prstGeom>
          <a:noFill/>
        </p:spPr>
        <p:txBody>
          <a:bodyPr wrap="square" rtlCol="0">
            <a:spAutoFit/>
          </a:bodyPr>
          <a:lstStyle/>
          <a:p>
            <a:r>
              <a:rPr lang="en-GB" sz="2000" dirty="0" err="1" smtClean="0">
                <a:latin typeface="Calibri" pitchFamily="34" charset="0"/>
                <a:cs typeface="Calibri" pitchFamily="34" charset="0"/>
              </a:rPr>
              <a:t>Todavía</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peor</a:t>
            </a:r>
            <a:r>
              <a:rPr lang="en-GB" sz="2000" dirty="0" smtClean="0">
                <a:latin typeface="Calibri" pitchFamily="34" charset="0"/>
                <a:cs typeface="Calibri" pitchFamily="34" charset="0"/>
              </a:rPr>
              <a:t>, un </a:t>
            </a:r>
            <a:r>
              <a:rPr lang="en-GB" sz="2000" dirty="0" err="1" smtClean="0">
                <a:latin typeface="Calibri" pitchFamily="34" charset="0"/>
                <a:cs typeface="Calibri" pitchFamily="34" charset="0"/>
              </a:rPr>
              <a:t>chico</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que</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estaba</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detrás</a:t>
            </a:r>
            <a:r>
              <a:rPr lang="en-GB" sz="2000" dirty="0" smtClean="0">
                <a:latin typeface="Calibri" pitchFamily="34" charset="0"/>
                <a:cs typeface="Calibri" pitchFamily="34" charset="0"/>
              </a:rPr>
              <a:t> de </a:t>
            </a:r>
            <a:r>
              <a:rPr lang="en-GB" sz="2000" dirty="0" err="1" smtClean="0">
                <a:latin typeface="Calibri" pitchFamily="34" charset="0"/>
                <a:cs typeface="Calibri" pitchFamily="34" charset="0"/>
              </a:rPr>
              <a:t>nosotros</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nos</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echó</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encima</a:t>
            </a:r>
            <a:r>
              <a:rPr lang="en-GB" sz="2000" dirty="0" smtClean="0">
                <a:latin typeface="Calibri" pitchFamily="34" charset="0"/>
                <a:cs typeface="Calibri" pitchFamily="34" charset="0"/>
              </a:rPr>
              <a:t> </a:t>
            </a:r>
            <a:r>
              <a:rPr lang="en-GB" sz="2000" dirty="0" err="1" smtClean="0">
                <a:latin typeface="Calibri" pitchFamily="34" charset="0"/>
                <a:cs typeface="Calibri" pitchFamily="34" charset="0"/>
              </a:rPr>
              <a:t>su</a:t>
            </a:r>
            <a:r>
              <a:rPr lang="en-GB" sz="2000" dirty="0" smtClean="0">
                <a:latin typeface="Calibri" pitchFamily="34" charset="0"/>
                <a:cs typeface="Calibri" pitchFamily="34" charset="0"/>
              </a:rPr>
              <a:t> coca cola!</a:t>
            </a:r>
            <a:endParaRPr lang="en-GB" sz="2000" dirty="0">
              <a:latin typeface="Calibri" pitchFamily="34" charset="0"/>
              <a:cs typeface="Calibri" pitchFamily="34" charset="0"/>
            </a:endParaRPr>
          </a:p>
        </p:txBody>
      </p:sp>
      <p:sp>
        <p:nvSpPr>
          <p:cNvPr id="19" name="TextBox 18"/>
          <p:cNvSpPr txBox="1"/>
          <p:nvPr/>
        </p:nvSpPr>
        <p:spPr>
          <a:xfrm>
            <a:off x="3483198" y="548680"/>
            <a:ext cx="2240930" cy="1938992"/>
          </a:xfrm>
          <a:prstGeom prst="rect">
            <a:avLst/>
          </a:prstGeom>
          <a:noFill/>
        </p:spPr>
        <p:txBody>
          <a:bodyPr wrap="square" rtlCol="0">
            <a:spAutoFit/>
          </a:bodyPr>
          <a:lstStyle/>
          <a:p>
            <a:r>
              <a:rPr lang="en-GB" sz="2000" dirty="0" smtClean="0">
                <a:latin typeface="Calibri" pitchFamily="34" charset="0"/>
                <a:cs typeface="Calibri" pitchFamily="34" charset="0"/>
              </a:rPr>
              <a:t>Al </a:t>
            </a:r>
            <a:r>
              <a:rPr lang="en-GB" sz="2000" dirty="0">
                <a:latin typeface="Calibri" pitchFamily="34" charset="0"/>
                <a:cs typeface="Calibri" pitchFamily="34" charset="0"/>
              </a:rPr>
              <a:t>final </a:t>
            </a:r>
            <a:r>
              <a:rPr lang="en-GB" sz="2000" dirty="0" err="1">
                <a:latin typeface="Calibri" pitchFamily="34" charset="0"/>
                <a:cs typeface="Calibri" pitchFamily="34" charset="0"/>
              </a:rPr>
              <a:t>empezó</a:t>
            </a:r>
            <a:r>
              <a:rPr lang="en-GB" sz="2000" dirty="0">
                <a:latin typeface="Calibri" pitchFamily="34" charset="0"/>
                <a:cs typeface="Calibri" pitchFamily="34" charset="0"/>
              </a:rPr>
              <a:t> a </a:t>
            </a:r>
            <a:r>
              <a:rPr lang="en-GB" sz="2000" dirty="0" err="1">
                <a:latin typeface="Calibri" pitchFamily="34" charset="0"/>
                <a:cs typeface="Calibri" pitchFamily="34" charset="0"/>
              </a:rPr>
              <a:t>llover</a:t>
            </a:r>
            <a:r>
              <a:rPr lang="en-GB" sz="2000" dirty="0">
                <a:latin typeface="Calibri" pitchFamily="34" charset="0"/>
                <a:cs typeface="Calibri" pitchFamily="34" charset="0"/>
              </a:rPr>
              <a:t> </a:t>
            </a:r>
            <a:r>
              <a:rPr lang="en-GB" sz="2000" dirty="0" err="1">
                <a:latin typeface="Calibri" pitchFamily="34" charset="0"/>
                <a:cs typeface="Calibri" pitchFamily="34" charset="0"/>
              </a:rPr>
              <a:t>cuando</a:t>
            </a:r>
            <a:r>
              <a:rPr lang="en-GB" sz="2000" dirty="0">
                <a:latin typeface="Calibri" pitchFamily="34" charset="0"/>
                <a:cs typeface="Calibri" pitchFamily="34" charset="0"/>
              </a:rPr>
              <a:t> </a:t>
            </a:r>
            <a:r>
              <a:rPr lang="en-GB" sz="2000" dirty="0" err="1">
                <a:latin typeface="Calibri" pitchFamily="34" charset="0"/>
                <a:cs typeface="Calibri" pitchFamily="34" charset="0"/>
              </a:rPr>
              <a:t>estaba</a:t>
            </a:r>
            <a:r>
              <a:rPr lang="en-GB" sz="2000" dirty="0">
                <a:latin typeface="Calibri" pitchFamily="34" charset="0"/>
                <a:cs typeface="Calibri" pitchFamily="34" charset="0"/>
              </a:rPr>
              <a:t> en la </a:t>
            </a:r>
            <a:r>
              <a:rPr lang="en-GB" sz="2000" dirty="0" err="1">
                <a:latin typeface="Calibri" pitchFamily="34" charset="0"/>
                <a:cs typeface="Calibri" pitchFamily="34" charset="0"/>
              </a:rPr>
              <a:t>parada</a:t>
            </a:r>
            <a:r>
              <a:rPr lang="en-GB" sz="2000" dirty="0">
                <a:latin typeface="Calibri" pitchFamily="34" charset="0"/>
                <a:cs typeface="Calibri" pitchFamily="34" charset="0"/>
              </a:rPr>
              <a:t> de </a:t>
            </a:r>
            <a:r>
              <a:rPr lang="en-GB" sz="2000" dirty="0" err="1">
                <a:latin typeface="Calibri" pitchFamily="34" charset="0"/>
                <a:cs typeface="Calibri" pitchFamily="34" charset="0"/>
              </a:rPr>
              <a:t>autobuses</a:t>
            </a:r>
            <a:r>
              <a:rPr lang="en-GB" sz="2000" dirty="0">
                <a:latin typeface="Calibri" pitchFamily="34" charset="0"/>
                <a:cs typeface="Calibri" pitchFamily="34" charset="0"/>
              </a:rPr>
              <a:t>.  ¡</a:t>
            </a:r>
            <a:r>
              <a:rPr lang="en-GB" sz="2000" dirty="0" err="1">
                <a:latin typeface="Calibri" pitchFamily="34" charset="0"/>
                <a:cs typeface="Calibri" pitchFamily="34" charset="0"/>
              </a:rPr>
              <a:t>Estaba</a:t>
            </a:r>
            <a:r>
              <a:rPr lang="en-GB" sz="2000" dirty="0">
                <a:latin typeface="Calibri" pitchFamily="34" charset="0"/>
                <a:cs typeface="Calibri" pitchFamily="34" charset="0"/>
              </a:rPr>
              <a:t> </a:t>
            </a:r>
            <a:r>
              <a:rPr lang="en-GB" sz="2000" dirty="0" err="1">
                <a:latin typeface="Calibri" pitchFamily="34" charset="0"/>
                <a:cs typeface="Calibri" pitchFamily="34" charset="0"/>
              </a:rPr>
              <a:t>ya</a:t>
            </a:r>
            <a:r>
              <a:rPr lang="en-GB" sz="2000" dirty="0">
                <a:latin typeface="Calibri" pitchFamily="34" charset="0"/>
                <a:cs typeface="Calibri" pitchFamily="34" charset="0"/>
              </a:rPr>
              <a:t> </a:t>
            </a:r>
            <a:r>
              <a:rPr lang="en-GB" sz="2000" dirty="0" err="1">
                <a:latin typeface="Calibri" pitchFamily="34" charset="0"/>
                <a:cs typeface="Calibri" pitchFamily="34" charset="0"/>
              </a:rPr>
              <a:t>harto</a:t>
            </a:r>
            <a:r>
              <a:rPr lang="en-GB" sz="2000" dirty="0">
                <a:latin typeface="Calibri" pitchFamily="34" charset="0"/>
                <a:cs typeface="Calibri" pitchFamily="34" charset="0"/>
              </a:rPr>
              <a:t> de </a:t>
            </a:r>
            <a:r>
              <a:rPr lang="en-GB" sz="2000" dirty="0" err="1">
                <a:latin typeface="Calibri" pitchFamily="34" charset="0"/>
                <a:cs typeface="Calibri" pitchFamily="34" charset="0"/>
              </a:rPr>
              <a:t>esa</a:t>
            </a:r>
            <a:r>
              <a:rPr lang="en-GB" sz="2000" dirty="0">
                <a:latin typeface="Calibri" pitchFamily="34" charset="0"/>
                <a:cs typeface="Calibri" pitchFamily="34" charset="0"/>
              </a:rPr>
              <a:t> </a:t>
            </a:r>
            <a:r>
              <a:rPr lang="en-GB" sz="2000" dirty="0" err="1">
                <a:latin typeface="Calibri" pitchFamily="34" charset="0"/>
                <a:cs typeface="Calibri" pitchFamily="34" charset="0"/>
              </a:rPr>
              <a:t>excursión</a:t>
            </a:r>
            <a:r>
              <a:rPr lang="en-GB" sz="2000" dirty="0">
                <a:latin typeface="Calibri" pitchFamily="34" charset="0"/>
                <a:cs typeface="Calibri" pitchFamily="34" charset="0"/>
              </a:rPr>
              <a:t>!  </a:t>
            </a:r>
          </a:p>
        </p:txBody>
      </p:sp>
    </p:spTree>
    <p:extLst>
      <p:ext uri="{BB962C8B-B14F-4D97-AF65-F5344CB8AC3E}">
        <p14:creationId xmlns:p14="http://schemas.microsoft.com/office/powerpoint/2010/main" val="4063260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50363751"/>
              </p:ext>
            </p:extLst>
          </p:nvPr>
        </p:nvGraphicFramePr>
        <p:xfrm>
          <a:off x="323528" y="620688"/>
          <a:ext cx="8280920" cy="3024337"/>
        </p:xfrm>
        <a:graphic>
          <a:graphicData uri="http://schemas.openxmlformats.org/drawingml/2006/table">
            <a:tbl>
              <a:tblPr firstRow="1" bandRow="1">
                <a:tableStyleId>{5940675A-B579-460E-94D1-54222C63F5DA}</a:tableStyleId>
              </a:tblPr>
              <a:tblGrid>
                <a:gridCol w="2070230"/>
                <a:gridCol w="2070230"/>
                <a:gridCol w="2070230"/>
                <a:gridCol w="2070230"/>
              </a:tblGrid>
              <a:tr h="3024337">
                <a:tc>
                  <a:txBody>
                    <a:bodyPr/>
                    <a:lstStyle/>
                    <a:p>
                      <a:r>
                        <a:rPr lang="en-GB" dirty="0" smtClean="0"/>
                        <a:t>1</a:t>
                      </a:r>
                      <a:endParaRPr lang="en-GB" dirty="0"/>
                    </a:p>
                  </a:txBody>
                  <a:tcPr/>
                </a:tc>
                <a:tc>
                  <a:txBody>
                    <a:bodyPr/>
                    <a:lstStyle/>
                    <a:p>
                      <a:r>
                        <a:rPr lang="en-GB" dirty="0" smtClean="0"/>
                        <a:t>2</a:t>
                      </a:r>
                      <a:endParaRPr lang="en-GB" dirty="0"/>
                    </a:p>
                  </a:txBody>
                  <a:tcPr/>
                </a:tc>
                <a:tc>
                  <a:txBody>
                    <a:bodyPr/>
                    <a:lstStyle/>
                    <a:p>
                      <a:r>
                        <a:rPr lang="en-GB" dirty="0" smtClean="0"/>
                        <a:t>3</a:t>
                      </a:r>
                      <a:endParaRPr lang="en-GB" dirty="0"/>
                    </a:p>
                  </a:txBody>
                  <a:tcPr/>
                </a:tc>
                <a:tc>
                  <a:txBody>
                    <a:bodyPr/>
                    <a:lstStyle/>
                    <a:p>
                      <a:r>
                        <a:rPr lang="en-GB" dirty="0" smtClean="0"/>
                        <a:t>4</a:t>
                      </a:r>
                      <a:endParaRPr lang="en-GB"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63942602"/>
              </p:ext>
            </p:extLst>
          </p:nvPr>
        </p:nvGraphicFramePr>
        <p:xfrm>
          <a:off x="323528" y="3645024"/>
          <a:ext cx="8280920" cy="2376264"/>
        </p:xfrm>
        <a:graphic>
          <a:graphicData uri="http://schemas.openxmlformats.org/drawingml/2006/table">
            <a:tbl>
              <a:tblPr firstRow="1" bandRow="1">
                <a:tableStyleId>{5940675A-B579-460E-94D1-54222C63F5DA}</a:tableStyleId>
              </a:tblPr>
              <a:tblGrid>
                <a:gridCol w="2789611"/>
                <a:gridCol w="2731002"/>
                <a:gridCol w="2760307"/>
              </a:tblGrid>
              <a:tr h="2376264">
                <a:tc>
                  <a:txBody>
                    <a:bodyPr/>
                    <a:lstStyle/>
                    <a:p>
                      <a:r>
                        <a:rPr lang="en-GB" dirty="0" smtClean="0"/>
                        <a:t>5</a:t>
                      </a:r>
                      <a:endParaRPr lang="en-GB" dirty="0"/>
                    </a:p>
                  </a:txBody>
                  <a:tcPr/>
                </a:tc>
                <a:tc>
                  <a:txBody>
                    <a:bodyPr/>
                    <a:lstStyle/>
                    <a:p>
                      <a:r>
                        <a:rPr lang="en-GB" dirty="0" smtClean="0"/>
                        <a:t>6</a:t>
                      </a:r>
                      <a:endParaRPr lang="en-GB" dirty="0"/>
                    </a:p>
                  </a:txBody>
                  <a:tcPr/>
                </a:tc>
                <a:tc>
                  <a:txBody>
                    <a:bodyPr/>
                    <a:lstStyle/>
                    <a:p>
                      <a:r>
                        <a:rPr lang="en-GB" dirty="0" smtClean="0"/>
                        <a:t>7</a:t>
                      </a:r>
                      <a:endParaRPr lang="en-GB" dirty="0"/>
                    </a:p>
                  </a:txBody>
                  <a:tcPr/>
                </a:tc>
              </a:tr>
            </a:tbl>
          </a:graphicData>
        </a:graphic>
      </p:graphicFrame>
      <p:pic>
        <p:nvPicPr>
          <p:cNvPr id="14" name="Picture 6"/>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56998" y="836712"/>
            <a:ext cx="2111189" cy="230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7"/>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78610" y="1257887"/>
            <a:ext cx="1959318" cy="1641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8"/>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08641" y="1034190"/>
            <a:ext cx="1651789" cy="2088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5536" y="1019208"/>
            <a:ext cx="1800200" cy="2281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10"/>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0672" y="3882190"/>
            <a:ext cx="2081128" cy="1891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1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69137" y="4149080"/>
            <a:ext cx="2618947" cy="1769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1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517010" y="3769708"/>
            <a:ext cx="1669117" cy="214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2426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36749725"/>
              </p:ext>
            </p:extLst>
          </p:nvPr>
        </p:nvGraphicFramePr>
        <p:xfrm>
          <a:off x="179512" y="332657"/>
          <a:ext cx="7908924" cy="1440160"/>
        </p:xfrm>
        <a:graphic>
          <a:graphicData uri="http://schemas.openxmlformats.org/drawingml/2006/table">
            <a:tbl>
              <a:tblPr firstRow="1" bandRow="1">
                <a:tableStyleId>{5940675A-B579-460E-94D1-54222C63F5DA}</a:tableStyleId>
              </a:tblPr>
              <a:tblGrid>
                <a:gridCol w="1977231"/>
                <a:gridCol w="1977231"/>
                <a:gridCol w="1977231"/>
                <a:gridCol w="1977231"/>
              </a:tblGrid>
              <a:tr h="1440160">
                <a:tc>
                  <a:txBody>
                    <a:bodyPr/>
                    <a:lstStyle/>
                    <a:p>
                      <a:r>
                        <a:rPr lang="en-GB" dirty="0" smtClean="0"/>
                        <a:t>1</a:t>
                      </a:r>
                      <a:endParaRPr lang="en-GB" dirty="0"/>
                    </a:p>
                  </a:txBody>
                  <a:tcPr/>
                </a:tc>
                <a:tc>
                  <a:txBody>
                    <a:bodyPr/>
                    <a:lstStyle/>
                    <a:p>
                      <a:r>
                        <a:rPr lang="en-GB" dirty="0" smtClean="0"/>
                        <a:t>2</a:t>
                      </a:r>
                      <a:endParaRPr lang="en-GB" dirty="0"/>
                    </a:p>
                  </a:txBody>
                  <a:tcPr/>
                </a:tc>
                <a:tc>
                  <a:txBody>
                    <a:bodyPr/>
                    <a:lstStyle/>
                    <a:p>
                      <a:r>
                        <a:rPr lang="en-GB" dirty="0" smtClean="0"/>
                        <a:t>3</a:t>
                      </a:r>
                      <a:endParaRPr lang="en-GB" dirty="0"/>
                    </a:p>
                  </a:txBody>
                  <a:tcPr/>
                </a:tc>
                <a:tc>
                  <a:txBody>
                    <a:bodyPr/>
                    <a:lstStyle/>
                    <a:p>
                      <a:r>
                        <a:rPr lang="en-GB" dirty="0" smtClean="0"/>
                        <a:t>4</a:t>
                      </a:r>
                      <a:endParaRPr lang="en-GB" dirty="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230592824"/>
              </p:ext>
            </p:extLst>
          </p:nvPr>
        </p:nvGraphicFramePr>
        <p:xfrm>
          <a:off x="179512" y="1772816"/>
          <a:ext cx="7908924" cy="1440160"/>
        </p:xfrm>
        <a:graphic>
          <a:graphicData uri="http://schemas.openxmlformats.org/drawingml/2006/table">
            <a:tbl>
              <a:tblPr firstRow="1" bandRow="1">
                <a:tableStyleId>{5940675A-B579-460E-94D1-54222C63F5DA}</a:tableStyleId>
              </a:tblPr>
              <a:tblGrid>
                <a:gridCol w="2664296"/>
                <a:gridCol w="2608320"/>
                <a:gridCol w="2636308"/>
              </a:tblGrid>
              <a:tr h="1440160">
                <a:tc>
                  <a:txBody>
                    <a:bodyPr/>
                    <a:lstStyle/>
                    <a:p>
                      <a:r>
                        <a:rPr lang="en-GB" dirty="0" smtClean="0"/>
                        <a:t>5</a:t>
                      </a:r>
                      <a:endParaRPr lang="en-GB" dirty="0"/>
                    </a:p>
                  </a:txBody>
                  <a:tcPr/>
                </a:tc>
                <a:tc>
                  <a:txBody>
                    <a:bodyPr/>
                    <a:lstStyle/>
                    <a:p>
                      <a:r>
                        <a:rPr lang="en-GB" dirty="0" smtClean="0"/>
                        <a:t>6</a:t>
                      </a:r>
                      <a:endParaRPr lang="en-GB" dirty="0"/>
                    </a:p>
                  </a:txBody>
                  <a:tcPr/>
                </a:tc>
                <a:tc>
                  <a:txBody>
                    <a:bodyPr/>
                    <a:lstStyle/>
                    <a:p>
                      <a:r>
                        <a:rPr lang="en-GB" dirty="0" smtClean="0"/>
                        <a:t>7</a:t>
                      </a:r>
                      <a:endParaRPr lang="en-GB" dirty="0"/>
                    </a:p>
                  </a:txBody>
                  <a:tcPr/>
                </a:tc>
              </a:tr>
            </a:tbl>
          </a:graphicData>
        </a:graphic>
      </p:graphicFrame>
      <p:pic>
        <p:nvPicPr>
          <p:cNvPr id="2060"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0217" y="1844822"/>
            <a:ext cx="1027569" cy="1322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21273" y="333375"/>
            <a:ext cx="1347786" cy="1470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11960" y="333374"/>
            <a:ext cx="1804237" cy="1511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17010" y="382113"/>
            <a:ext cx="1085850" cy="1373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7" name="Picture 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5576" y="380609"/>
            <a:ext cx="1084739" cy="1374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8" name="Picture 10"/>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7610" y="1875964"/>
            <a:ext cx="1391505" cy="1265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9" name="Picture 1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95166" y="1854371"/>
            <a:ext cx="1904702" cy="1286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Table 11"/>
          <p:cNvGraphicFramePr>
            <a:graphicFrameLocks noGrp="1"/>
          </p:cNvGraphicFramePr>
          <p:nvPr>
            <p:extLst>
              <p:ext uri="{D42A27DB-BD31-4B8C-83A1-F6EECF244321}">
                <p14:modId xmlns:p14="http://schemas.microsoft.com/office/powerpoint/2010/main" val="1591284174"/>
              </p:ext>
            </p:extLst>
          </p:nvPr>
        </p:nvGraphicFramePr>
        <p:xfrm>
          <a:off x="193055" y="3789040"/>
          <a:ext cx="7908924" cy="1440160"/>
        </p:xfrm>
        <a:graphic>
          <a:graphicData uri="http://schemas.openxmlformats.org/drawingml/2006/table">
            <a:tbl>
              <a:tblPr firstRow="1" bandRow="1">
                <a:tableStyleId>{5940675A-B579-460E-94D1-54222C63F5DA}</a:tableStyleId>
              </a:tblPr>
              <a:tblGrid>
                <a:gridCol w="2664296"/>
                <a:gridCol w="2608320"/>
                <a:gridCol w="2636308"/>
              </a:tblGrid>
              <a:tr h="1440160">
                <a:tc>
                  <a:txBody>
                    <a:bodyPr/>
                    <a:lstStyle/>
                    <a:p>
                      <a:r>
                        <a:rPr lang="en-GB" dirty="0" smtClean="0"/>
                        <a:t>a</a:t>
                      </a:r>
                      <a:endParaRPr lang="en-GB" dirty="0"/>
                    </a:p>
                  </a:txBody>
                  <a:tcPr/>
                </a:tc>
                <a:tc>
                  <a:txBody>
                    <a:bodyPr/>
                    <a:lstStyle/>
                    <a:p>
                      <a:r>
                        <a:rPr lang="en-GB" dirty="0" smtClean="0"/>
                        <a:t>b</a:t>
                      </a:r>
                      <a:endParaRPr lang="en-GB" dirty="0"/>
                    </a:p>
                  </a:txBody>
                  <a:tcPr/>
                </a:tc>
                <a:tc>
                  <a:txBody>
                    <a:bodyPr/>
                    <a:lstStyle/>
                    <a:p>
                      <a:r>
                        <a:rPr lang="en-GB" dirty="0" smtClean="0"/>
                        <a:t>c</a:t>
                      </a:r>
                      <a:endParaRPr lang="en-GB" dirty="0"/>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386333890"/>
              </p:ext>
            </p:extLst>
          </p:nvPr>
        </p:nvGraphicFramePr>
        <p:xfrm>
          <a:off x="193055" y="5229200"/>
          <a:ext cx="7908924" cy="1440160"/>
        </p:xfrm>
        <a:graphic>
          <a:graphicData uri="http://schemas.openxmlformats.org/drawingml/2006/table">
            <a:tbl>
              <a:tblPr firstRow="1" bandRow="1">
                <a:tableStyleId>{5940675A-B579-460E-94D1-54222C63F5DA}</a:tableStyleId>
              </a:tblPr>
              <a:tblGrid>
                <a:gridCol w="1977231"/>
                <a:gridCol w="1977231"/>
                <a:gridCol w="2224683"/>
                <a:gridCol w="1729779"/>
              </a:tblGrid>
              <a:tr h="1440160">
                <a:tc>
                  <a:txBody>
                    <a:bodyPr/>
                    <a:lstStyle/>
                    <a:p>
                      <a:r>
                        <a:rPr lang="en-GB" dirty="0" smtClean="0"/>
                        <a:t>d</a:t>
                      </a:r>
                      <a:endParaRPr lang="en-GB" dirty="0"/>
                    </a:p>
                  </a:txBody>
                  <a:tcPr/>
                </a:tc>
                <a:tc>
                  <a:txBody>
                    <a:bodyPr/>
                    <a:lstStyle/>
                    <a:p>
                      <a:r>
                        <a:rPr lang="en-GB" dirty="0" smtClean="0"/>
                        <a:t>e</a:t>
                      </a:r>
                      <a:endParaRPr lang="en-GB" dirty="0"/>
                    </a:p>
                  </a:txBody>
                  <a:tcPr/>
                </a:tc>
                <a:tc>
                  <a:txBody>
                    <a:bodyPr/>
                    <a:lstStyle/>
                    <a:p>
                      <a:r>
                        <a:rPr lang="en-GB" dirty="0" smtClean="0"/>
                        <a:t>f</a:t>
                      </a:r>
                      <a:endParaRPr lang="en-GB" dirty="0"/>
                    </a:p>
                  </a:txBody>
                  <a:tcPr/>
                </a:tc>
                <a:tc>
                  <a:txBody>
                    <a:bodyPr/>
                    <a:lstStyle/>
                    <a:p>
                      <a:r>
                        <a:rPr lang="en-GB" dirty="0" smtClean="0"/>
                        <a:t>g</a:t>
                      </a:r>
                      <a:endParaRPr lang="en-GB"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66715721"/>
              </p:ext>
            </p:extLst>
          </p:nvPr>
        </p:nvGraphicFramePr>
        <p:xfrm>
          <a:off x="8172400" y="333372"/>
          <a:ext cx="796000" cy="6335987"/>
        </p:xfrm>
        <a:graphic>
          <a:graphicData uri="http://schemas.openxmlformats.org/drawingml/2006/table">
            <a:tbl>
              <a:tblPr firstRow="1" bandRow="1">
                <a:tableStyleId>{5940675A-B579-460E-94D1-54222C63F5DA}</a:tableStyleId>
              </a:tblPr>
              <a:tblGrid>
                <a:gridCol w="398000"/>
                <a:gridCol w="398000"/>
              </a:tblGrid>
              <a:tr h="905141">
                <a:tc>
                  <a:txBody>
                    <a:bodyPr/>
                    <a:lstStyle/>
                    <a:p>
                      <a:pPr algn="ctr"/>
                      <a:r>
                        <a:rPr lang="en-GB" dirty="0" smtClean="0"/>
                        <a:t>1</a:t>
                      </a:r>
                      <a:endParaRPr lang="en-GB" dirty="0"/>
                    </a:p>
                  </a:txBody>
                  <a:tcPr anchor="ctr"/>
                </a:tc>
                <a:tc>
                  <a:txBody>
                    <a:bodyPr/>
                    <a:lstStyle/>
                    <a:p>
                      <a:pPr algn="ctr"/>
                      <a:endParaRPr lang="en-GB" dirty="0"/>
                    </a:p>
                  </a:txBody>
                  <a:tcPr anchor="ctr"/>
                </a:tc>
              </a:tr>
              <a:tr h="905141">
                <a:tc>
                  <a:txBody>
                    <a:bodyPr/>
                    <a:lstStyle/>
                    <a:p>
                      <a:pPr algn="ctr"/>
                      <a:r>
                        <a:rPr lang="en-GB" dirty="0" smtClean="0"/>
                        <a:t>2</a:t>
                      </a:r>
                      <a:endParaRPr lang="en-GB" dirty="0"/>
                    </a:p>
                  </a:txBody>
                  <a:tcPr anchor="ctr"/>
                </a:tc>
                <a:tc>
                  <a:txBody>
                    <a:bodyPr/>
                    <a:lstStyle/>
                    <a:p>
                      <a:pPr algn="ctr"/>
                      <a:endParaRPr lang="en-GB" dirty="0"/>
                    </a:p>
                  </a:txBody>
                  <a:tcPr anchor="ctr"/>
                </a:tc>
              </a:tr>
              <a:tr h="905141">
                <a:tc>
                  <a:txBody>
                    <a:bodyPr/>
                    <a:lstStyle/>
                    <a:p>
                      <a:pPr algn="ctr"/>
                      <a:r>
                        <a:rPr lang="en-GB" dirty="0" smtClean="0"/>
                        <a:t>3</a:t>
                      </a:r>
                      <a:endParaRPr lang="en-GB" dirty="0"/>
                    </a:p>
                  </a:txBody>
                  <a:tcPr anchor="ctr"/>
                </a:tc>
                <a:tc>
                  <a:txBody>
                    <a:bodyPr/>
                    <a:lstStyle/>
                    <a:p>
                      <a:pPr algn="ctr"/>
                      <a:endParaRPr lang="en-GB" dirty="0"/>
                    </a:p>
                  </a:txBody>
                  <a:tcPr anchor="ctr"/>
                </a:tc>
              </a:tr>
              <a:tr h="905141">
                <a:tc>
                  <a:txBody>
                    <a:bodyPr/>
                    <a:lstStyle/>
                    <a:p>
                      <a:pPr algn="ctr"/>
                      <a:r>
                        <a:rPr lang="en-GB" dirty="0" smtClean="0"/>
                        <a:t>4</a:t>
                      </a:r>
                      <a:endParaRPr lang="en-GB" dirty="0"/>
                    </a:p>
                  </a:txBody>
                  <a:tcPr anchor="ctr"/>
                </a:tc>
                <a:tc>
                  <a:txBody>
                    <a:bodyPr/>
                    <a:lstStyle/>
                    <a:p>
                      <a:pPr algn="ctr"/>
                      <a:endParaRPr lang="en-GB" dirty="0"/>
                    </a:p>
                  </a:txBody>
                  <a:tcPr anchor="ctr"/>
                </a:tc>
              </a:tr>
              <a:tr h="905141">
                <a:tc>
                  <a:txBody>
                    <a:bodyPr/>
                    <a:lstStyle/>
                    <a:p>
                      <a:pPr algn="ctr"/>
                      <a:r>
                        <a:rPr lang="en-GB" dirty="0" smtClean="0"/>
                        <a:t>5</a:t>
                      </a:r>
                      <a:endParaRPr lang="en-GB" dirty="0"/>
                    </a:p>
                  </a:txBody>
                  <a:tcPr anchor="ctr"/>
                </a:tc>
                <a:tc>
                  <a:txBody>
                    <a:bodyPr/>
                    <a:lstStyle/>
                    <a:p>
                      <a:pPr algn="ctr"/>
                      <a:endParaRPr lang="en-GB" dirty="0"/>
                    </a:p>
                  </a:txBody>
                  <a:tcPr anchor="ctr"/>
                </a:tc>
              </a:tr>
              <a:tr h="905141">
                <a:tc>
                  <a:txBody>
                    <a:bodyPr/>
                    <a:lstStyle/>
                    <a:p>
                      <a:pPr algn="ctr"/>
                      <a:r>
                        <a:rPr lang="en-GB" dirty="0" smtClean="0"/>
                        <a:t>6</a:t>
                      </a:r>
                      <a:endParaRPr lang="en-GB" dirty="0"/>
                    </a:p>
                  </a:txBody>
                  <a:tcPr anchor="ctr"/>
                </a:tc>
                <a:tc>
                  <a:txBody>
                    <a:bodyPr/>
                    <a:lstStyle/>
                    <a:p>
                      <a:pPr algn="ctr"/>
                      <a:endParaRPr lang="en-GB" dirty="0"/>
                    </a:p>
                  </a:txBody>
                  <a:tcPr anchor="ctr"/>
                </a:tc>
              </a:tr>
              <a:tr h="905141">
                <a:tc>
                  <a:txBody>
                    <a:bodyPr/>
                    <a:lstStyle/>
                    <a:p>
                      <a:pPr algn="ctr"/>
                      <a:r>
                        <a:rPr lang="en-GB" dirty="0" smtClean="0"/>
                        <a:t>7</a:t>
                      </a:r>
                      <a:endParaRPr lang="en-GB" dirty="0"/>
                    </a:p>
                  </a:txBody>
                  <a:tcPr anchor="ctr"/>
                </a:tc>
                <a:tc>
                  <a:txBody>
                    <a:bodyPr/>
                    <a:lstStyle/>
                    <a:p>
                      <a:pPr algn="ctr"/>
                      <a:endParaRPr lang="en-GB" dirty="0"/>
                    </a:p>
                  </a:txBody>
                  <a:tcPr anchor="ctr"/>
                </a:tc>
              </a:tr>
            </a:tbl>
          </a:graphicData>
        </a:graphic>
      </p:graphicFrame>
      <p:sp>
        <p:nvSpPr>
          <p:cNvPr id="6" name="TextBox 5"/>
          <p:cNvSpPr txBox="1"/>
          <p:nvPr/>
        </p:nvSpPr>
        <p:spPr>
          <a:xfrm>
            <a:off x="179512" y="3255367"/>
            <a:ext cx="7920880" cy="461665"/>
          </a:xfrm>
          <a:prstGeom prst="rect">
            <a:avLst/>
          </a:prstGeom>
          <a:solidFill>
            <a:schemeClr val="tx1"/>
          </a:solidFill>
        </p:spPr>
        <p:txBody>
          <a:bodyPr wrap="square" rtlCol="0">
            <a:spAutoFit/>
          </a:bodyPr>
          <a:lstStyle/>
          <a:p>
            <a:pPr algn="ctr"/>
            <a:r>
              <a:rPr lang="en-GB" sz="2400" b="1" dirty="0" err="1" smtClean="0">
                <a:solidFill>
                  <a:schemeClr val="bg1"/>
                </a:solidFill>
                <a:latin typeface="Calibri" pitchFamily="34" charset="0"/>
                <a:cs typeface="Calibri" pitchFamily="34" charset="0"/>
              </a:rPr>
              <a:t>Empareja</a:t>
            </a:r>
            <a:r>
              <a:rPr lang="en-GB" sz="2400" b="1" dirty="0" smtClean="0">
                <a:solidFill>
                  <a:schemeClr val="bg1"/>
                </a:solidFill>
                <a:latin typeface="Calibri" pitchFamily="34" charset="0"/>
                <a:cs typeface="Calibri" pitchFamily="34" charset="0"/>
              </a:rPr>
              <a:t> </a:t>
            </a:r>
            <a:r>
              <a:rPr lang="en-GB" sz="2400" b="1" dirty="0" err="1" smtClean="0">
                <a:solidFill>
                  <a:schemeClr val="bg1"/>
                </a:solidFill>
                <a:latin typeface="Calibri" pitchFamily="34" charset="0"/>
                <a:cs typeface="Calibri" pitchFamily="34" charset="0"/>
              </a:rPr>
              <a:t>las</a:t>
            </a:r>
            <a:r>
              <a:rPr lang="en-GB" sz="2400" b="1" dirty="0" smtClean="0">
                <a:solidFill>
                  <a:schemeClr val="bg1"/>
                </a:solidFill>
                <a:latin typeface="Calibri" pitchFamily="34" charset="0"/>
                <a:cs typeface="Calibri" pitchFamily="34" charset="0"/>
              </a:rPr>
              <a:t> </a:t>
            </a:r>
            <a:r>
              <a:rPr lang="en-GB" sz="2400" b="1" dirty="0" err="1" smtClean="0">
                <a:solidFill>
                  <a:schemeClr val="bg1"/>
                </a:solidFill>
                <a:latin typeface="Calibri" pitchFamily="34" charset="0"/>
                <a:cs typeface="Calibri" pitchFamily="34" charset="0"/>
              </a:rPr>
              <a:t>imágenes</a:t>
            </a:r>
            <a:r>
              <a:rPr lang="en-GB" sz="2400" b="1" dirty="0" smtClean="0">
                <a:solidFill>
                  <a:schemeClr val="bg1"/>
                </a:solidFill>
                <a:latin typeface="Calibri" pitchFamily="34" charset="0"/>
                <a:cs typeface="Calibri" pitchFamily="34" charset="0"/>
              </a:rPr>
              <a:t> con el </a:t>
            </a:r>
            <a:r>
              <a:rPr lang="en-GB" sz="2400" b="1" dirty="0" err="1" smtClean="0">
                <a:solidFill>
                  <a:schemeClr val="bg1"/>
                </a:solidFill>
                <a:latin typeface="Calibri" pitchFamily="34" charset="0"/>
                <a:cs typeface="Calibri" pitchFamily="34" charset="0"/>
              </a:rPr>
              <a:t>texto</a:t>
            </a:r>
            <a:r>
              <a:rPr lang="en-GB" sz="2400" b="1" dirty="0" smtClean="0">
                <a:solidFill>
                  <a:schemeClr val="bg1"/>
                </a:solidFill>
                <a:latin typeface="Calibri" pitchFamily="34" charset="0"/>
                <a:cs typeface="Calibri" pitchFamily="34" charset="0"/>
              </a:rPr>
              <a:t>.</a:t>
            </a:r>
            <a:endParaRPr lang="en-GB" sz="2400" b="1" dirty="0">
              <a:solidFill>
                <a:schemeClr val="bg1"/>
              </a:solidFill>
              <a:latin typeface="Calibri" pitchFamily="34" charset="0"/>
              <a:cs typeface="Calibri" pitchFamily="34" charset="0"/>
            </a:endParaRPr>
          </a:p>
        </p:txBody>
      </p:sp>
      <p:sp>
        <p:nvSpPr>
          <p:cNvPr id="7" name="TextBox 6"/>
          <p:cNvSpPr txBox="1"/>
          <p:nvPr/>
        </p:nvSpPr>
        <p:spPr>
          <a:xfrm>
            <a:off x="464799" y="5289591"/>
            <a:ext cx="1775873" cy="1138773"/>
          </a:xfrm>
          <a:prstGeom prst="rect">
            <a:avLst/>
          </a:prstGeom>
          <a:noFill/>
        </p:spPr>
        <p:txBody>
          <a:bodyPr wrap="square" rtlCol="0">
            <a:spAutoFit/>
          </a:bodyPr>
          <a:lstStyle/>
          <a:p>
            <a:r>
              <a:rPr lang="en-GB" sz="1700" dirty="0" smtClean="0">
                <a:latin typeface="Calibri" pitchFamily="34" charset="0"/>
                <a:cs typeface="Calibri" pitchFamily="34" charset="0"/>
              </a:rPr>
              <a:t>Un </a:t>
            </a:r>
            <a:r>
              <a:rPr lang="en-GB" sz="1700" dirty="0" err="1" smtClean="0">
                <a:latin typeface="Calibri" pitchFamily="34" charset="0"/>
                <a:cs typeface="Calibri" pitchFamily="34" charset="0"/>
              </a:rPr>
              <a:t>día</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llamé</a:t>
            </a:r>
            <a:r>
              <a:rPr lang="en-GB" sz="1700" dirty="0" smtClean="0">
                <a:latin typeface="Calibri" pitchFamily="34" charset="0"/>
                <a:cs typeface="Calibri" pitchFamily="34" charset="0"/>
              </a:rPr>
              <a:t> </a:t>
            </a:r>
            <a:r>
              <a:rPr lang="en-GB" sz="1700" dirty="0" smtClean="0">
                <a:latin typeface="Calibri" pitchFamily="34" charset="0"/>
                <a:cs typeface="Calibri" pitchFamily="34" charset="0"/>
              </a:rPr>
              <a:t>a mi </a:t>
            </a:r>
            <a:r>
              <a:rPr lang="en-GB" sz="1700" dirty="0" err="1" smtClean="0">
                <a:latin typeface="Calibri" pitchFamily="34" charset="0"/>
                <a:cs typeface="Calibri" pitchFamily="34" charset="0"/>
              </a:rPr>
              <a:t>amiga</a:t>
            </a:r>
            <a:r>
              <a:rPr lang="en-GB" sz="1700" dirty="0" smtClean="0">
                <a:latin typeface="Calibri" pitchFamily="34" charset="0"/>
                <a:cs typeface="Calibri" pitchFamily="34" charset="0"/>
              </a:rPr>
              <a:t> Teresa. La </a:t>
            </a:r>
            <a:r>
              <a:rPr lang="en-GB" sz="1700" dirty="0" err="1" smtClean="0">
                <a:latin typeface="Calibri" pitchFamily="34" charset="0"/>
                <a:cs typeface="Calibri" pitchFamily="34" charset="0"/>
              </a:rPr>
              <a:t>invité</a:t>
            </a:r>
            <a:r>
              <a:rPr lang="en-GB" sz="1700" dirty="0" smtClean="0">
                <a:latin typeface="Calibri" pitchFamily="34" charset="0"/>
                <a:cs typeface="Calibri" pitchFamily="34" charset="0"/>
              </a:rPr>
              <a:t> al cine y </a:t>
            </a:r>
            <a:r>
              <a:rPr lang="en-GB" sz="1700" dirty="0" err="1" smtClean="0">
                <a:latin typeface="Calibri" pitchFamily="34" charset="0"/>
                <a:cs typeface="Calibri" pitchFamily="34" charset="0"/>
              </a:rPr>
              <a:t>quedamos</a:t>
            </a:r>
            <a:r>
              <a:rPr lang="en-GB" sz="1700" dirty="0" smtClean="0">
                <a:latin typeface="Calibri" pitchFamily="34" charset="0"/>
                <a:cs typeface="Calibri" pitchFamily="34" charset="0"/>
              </a:rPr>
              <a:t> a </a:t>
            </a:r>
            <a:r>
              <a:rPr lang="en-GB" sz="1700" dirty="0" err="1" smtClean="0">
                <a:latin typeface="Calibri" pitchFamily="34" charset="0"/>
                <a:cs typeface="Calibri" pitchFamily="34" charset="0"/>
              </a:rPr>
              <a:t>las</a:t>
            </a:r>
            <a:r>
              <a:rPr lang="en-GB" sz="1700" dirty="0" smtClean="0">
                <a:latin typeface="Calibri" pitchFamily="34" charset="0"/>
                <a:cs typeface="Calibri" pitchFamily="34" charset="0"/>
              </a:rPr>
              <a:t> 7.</a:t>
            </a:r>
            <a:endParaRPr lang="en-GB" sz="1700" dirty="0">
              <a:latin typeface="Calibri" pitchFamily="34" charset="0"/>
              <a:cs typeface="Calibri" pitchFamily="34" charset="0"/>
            </a:endParaRPr>
          </a:p>
        </p:txBody>
      </p:sp>
      <p:sp>
        <p:nvSpPr>
          <p:cNvPr id="17" name="TextBox 16"/>
          <p:cNvSpPr txBox="1"/>
          <p:nvPr/>
        </p:nvSpPr>
        <p:spPr>
          <a:xfrm>
            <a:off x="6516216" y="5229200"/>
            <a:ext cx="1584175" cy="1477328"/>
          </a:xfrm>
          <a:prstGeom prst="rect">
            <a:avLst/>
          </a:prstGeom>
          <a:noFill/>
        </p:spPr>
        <p:txBody>
          <a:bodyPr wrap="square" rtlCol="0">
            <a:spAutoFit/>
          </a:bodyPr>
          <a:lstStyle/>
          <a:p>
            <a:r>
              <a:rPr lang="en-GB" dirty="0" smtClean="0">
                <a:latin typeface="Calibri" pitchFamily="34" charset="0"/>
                <a:cs typeface="Calibri" pitchFamily="34" charset="0"/>
              </a:rPr>
              <a:t> A </a:t>
            </a:r>
            <a:r>
              <a:rPr lang="en-GB" dirty="0" err="1" smtClean="0">
                <a:latin typeface="Calibri" pitchFamily="34" charset="0"/>
                <a:cs typeface="Calibri" pitchFamily="34" charset="0"/>
              </a:rPr>
              <a:t>las</a:t>
            </a:r>
            <a:r>
              <a:rPr lang="en-GB" dirty="0" smtClean="0">
                <a:latin typeface="Calibri" pitchFamily="34" charset="0"/>
                <a:cs typeface="Calibri" pitchFamily="34" charset="0"/>
              </a:rPr>
              <a:t> 7 </a:t>
            </a:r>
            <a:r>
              <a:rPr lang="en-GB" dirty="0" err="1" smtClean="0">
                <a:latin typeface="Calibri" pitchFamily="34" charset="0"/>
                <a:cs typeface="Calibri" pitchFamily="34" charset="0"/>
              </a:rPr>
              <a:t>estaba</a:t>
            </a:r>
            <a:r>
              <a:rPr lang="en-GB" dirty="0" smtClean="0">
                <a:latin typeface="Calibri" pitchFamily="34" charset="0"/>
                <a:cs typeface="Calibri" pitchFamily="34" charset="0"/>
              </a:rPr>
              <a:t> </a:t>
            </a:r>
            <a:r>
              <a:rPr lang="en-GB" dirty="0" smtClean="0">
                <a:latin typeface="Calibri" pitchFamily="34" charset="0"/>
                <a:cs typeface="Calibri" pitchFamily="34" charset="0"/>
              </a:rPr>
              <a:t>en </a:t>
            </a:r>
            <a:r>
              <a:rPr lang="en-GB" dirty="0" smtClean="0">
                <a:latin typeface="Calibri" pitchFamily="34" charset="0"/>
                <a:cs typeface="Calibri" pitchFamily="34" charset="0"/>
              </a:rPr>
              <a:t>la </a:t>
            </a:r>
            <a:r>
              <a:rPr lang="en-GB" dirty="0" err="1" smtClean="0">
                <a:latin typeface="Calibri" pitchFamily="34" charset="0"/>
                <a:cs typeface="Calibri" pitchFamily="34" charset="0"/>
              </a:rPr>
              <a:t>puerta</a:t>
            </a:r>
            <a:r>
              <a:rPr lang="en-GB" dirty="0" smtClean="0">
                <a:latin typeface="Calibri" pitchFamily="34" charset="0"/>
                <a:cs typeface="Calibri" pitchFamily="34" charset="0"/>
              </a:rPr>
              <a:t> del cine </a:t>
            </a:r>
            <a:r>
              <a:rPr lang="en-GB" dirty="0" err="1" smtClean="0">
                <a:latin typeface="Calibri" pitchFamily="34" charset="0"/>
                <a:cs typeface="Calibri" pitchFamily="34" charset="0"/>
              </a:rPr>
              <a:t>pero</a:t>
            </a:r>
            <a:r>
              <a:rPr lang="en-GB" dirty="0" smtClean="0">
                <a:latin typeface="Calibri" pitchFamily="34" charset="0"/>
                <a:cs typeface="Calibri" pitchFamily="34" charset="0"/>
              </a:rPr>
              <a:t> Teresa no </a:t>
            </a:r>
            <a:r>
              <a:rPr lang="en-GB" dirty="0" err="1" smtClean="0">
                <a:latin typeface="Calibri" pitchFamily="34" charset="0"/>
                <a:cs typeface="Calibri" pitchFamily="34" charset="0"/>
              </a:rPr>
              <a:t>llegó</a:t>
            </a:r>
            <a:r>
              <a:rPr lang="en-GB" dirty="0" smtClean="0">
                <a:latin typeface="Calibri" pitchFamily="34" charset="0"/>
                <a:cs typeface="Calibri" pitchFamily="34" charset="0"/>
              </a:rPr>
              <a:t>.  </a:t>
            </a:r>
            <a:endParaRPr lang="en-GB" dirty="0">
              <a:latin typeface="Calibri" pitchFamily="34" charset="0"/>
              <a:cs typeface="Calibri" pitchFamily="34" charset="0"/>
            </a:endParaRPr>
          </a:p>
        </p:txBody>
      </p:sp>
      <p:sp>
        <p:nvSpPr>
          <p:cNvPr id="18" name="TextBox 17"/>
          <p:cNvSpPr txBox="1"/>
          <p:nvPr/>
        </p:nvSpPr>
        <p:spPr>
          <a:xfrm>
            <a:off x="2356443" y="5289767"/>
            <a:ext cx="1930384" cy="1400383"/>
          </a:xfrm>
          <a:prstGeom prst="rect">
            <a:avLst/>
          </a:prstGeom>
          <a:noFill/>
        </p:spPr>
        <p:txBody>
          <a:bodyPr wrap="square" rtlCol="0">
            <a:spAutoFit/>
          </a:bodyPr>
          <a:lstStyle/>
          <a:p>
            <a:r>
              <a:rPr lang="en-GB" sz="1700" dirty="0" err="1" smtClean="0">
                <a:latin typeface="Calibri" pitchFamily="34" charset="0"/>
                <a:cs typeface="Calibri" pitchFamily="34" charset="0"/>
              </a:rPr>
              <a:t>Una</a:t>
            </a:r>
            <a:r>
              <a:rPr lang="en-GB" sz="1700" dirty="0" smtClean="0">
                <a:latin typeface="Calibri" pitchFamily="34" charset="0"/>
                <a:cs typeface="Calibri" pitchFamily="34" charset="0"/>
              </a:rPr>
              <a:t> media </a:t>
            </a:r>
            <a:r>
              <a:rPr lang="en-GB" sz="1700" dirty="0" err="1" smtClean="0">
                <a:latin typeface="Calibri" pitchFamily="34" charset="0"/>
                <a:cs typeface="Calibri" pitchFamily="34" charset="0"/>
              </a:rPr>
              <a:t>hora</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después</a:t>
            </a:r>
            <a:r>
              <a:rPr lang="en-GB" sz="1700" dirty="0" smtClean="0">
                <a:latin typeface="Calibri" pitchFamily="34" charset="0"/>
                <a:cs typeface="Calibri" pitchFamily="34" charset="0"/>
              </a:rPr>
              <a:t> Teresa </a:t>
            </a:r>
            <a:r>
              <a:rPr lang="en-GB" sz="1700" dirty="0" err="1" smtClean="0">
                <a:latin typeface="Calibri" pitchFamily="34" charset="0"/>
                <a:cs typeface="Calibri" pitchFamily="34" charset="0"/>
              </a:rPr>
              <a:t>llegó</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Dijo</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que</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había</a:t>
            </a:r>
            <a:r>
              <a:rPr lang="en-GB" sz="1700" dirty="0" smtClean="0">
                <a:latin typeface="Calibri" pitchFamily="34" charset="0"/>
                <a:cs typeface="Calibri" pitchFamily="34" charset="0"/>
              </a:rPr>
              <a:t> mucho </a:t>
            </a:r>
            <a:r>
              <a:rPr lang="en-GB" sz="1700" dirty="0" err="1" smtClean="0">
                <a:latin typeface="Calibri" pitchFamily="34" charset="0"/>
                <a:cs typeface="Calibri" pitchFamily="34" charset="0"/>
              </a:rPr>
              <a:t>tráfico</a:t>
            </a:r>
            <a:r>
              <a:rPr lang="en-GB" sz="1700" dirty="0" smtClean="0">
                <a:latin typeface="Calibri" pitchFamily="34" charset="0"/>
                <a:cs typeface="Calibri" pitchFamily="34" charset="0"/>
              </a:rPr>
              <a:t> en la ciudad.</a:t>
            </a:r>
            <a:endParaRPr lang="en-GB" sz="1700" dirty="0">
              <a:latin typeface="Calibri" pitchFamily="34" charset="0"/>
              <a:cs typeface="Calibri" pitchFamily="34" charset="0"/>
            </a:endParaRPr>
          </a:p>
        </p:txBody>
      </p:sp>
      <p:sp>
        <p:nvSpPr>
          <p:cNvPr id="19" name="TextBox 18"/>
          <p:cNvSpPr txBox="1"/>
          <p:nvPr/>
        </p:nvSpPr>
        <p:spPr>
          <a:xfrm>
            <a:off x="4286827" y="5229200"/>
            <a:ext cx="2016926" cy="1400383"/>
          </a:xfrm>
          <a:prstGeom prst="rect">
            <a:avLst/>
          </a:prstGeom>
          <a:noFill/>
        </p:spPr>
        <p:txBody>
          <a:bodyPr wrap="square" rtlCol="0">
            <a:spAutoFit/>
          </a:bodyPr>
          <a:lstStyle/>
          <a:p>
            <a:r>
              <a:rPr lang="en-GB" sz="1700" dirty="0" smtClean="0">
                <a:latin typeface="Calibri" pitchFamily="34" charset="0"/>
                <a:cs typeface="Calibri" pitchFamily="34" charset="0"/>
              </a:rPr>
              <a:t>En </a:t>
            </a:r>
            <a:r>
              <a:rPr lang="en-GB" sz="1700" dirty="0" err="1" smtClean="0">
                <a:latin typeface="Calibri" pitchFamily="34" charset="0"/>
                <a:cs typeface="Calibri" pitchFamily="34" charset="0"/>
              </a:rPr>
              <a:t>seguida</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entramos</a:t>
            </a:r>
            <a:r>
              <a:rPr lang="en-GB" sz="1700" dirty="0" smtClean="0">
                <a:latin typeface="Calibri" pitchFamily="34" charset="0"/>
                <a:cs typeface="Calibri" pitchFamily="34" charset="0"/>
              </a:rPr>
              <a:t> en el cine y </a:t>
            </a:r>
            <a:r>
              <a:rPr lang="en-GB" sz="1700" dirty="0" err="1" smtClean="0">
                <a:latin typeface="Calibri" pitchFamily="34" charset="0"/>
                <a:cs typeface="Calibri" pitchFamily="34" charset="0"/>
              </a:rPr>
              <a:t>sacamos</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las</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entradas</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Luego</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compramos</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palomitas</a:t>
            </a:r>
            <a:r>
              <a:rPr lang="en-GB" sz="1700" dirty="0">
                <a:latin typeface="Calibri" pitchFamily="34" charset="0"/>
                <a:cs typeface="Calibri" pitchFamily="34" charset="0"/>
              </a:rPr>
              <a:t>.</a:t>
            </a:r>
            <a:r>
              <a:rPr lang="en-GB" sz="1700" dirty="0" smtClean="0">
                <a:latin typeface="Calibri" pitchFamily="34" charset="0"/>
                <a:cs typeface="Calibri" pitchFamily="34" charset="0"/>
              </a:rPr>
              <a:t>  </a:t>
            </a:r>
            <a:endParaRPr lang="en-GB" sz="1700" dirty="0">
              <a:latin typeface="Calibri" pitchFamily="34" charset="0"/>
              <a:cs typeface="Calibri" pitchFamily="34" charset="0"/>
            </a:endParaRPr>
          </a:p>
        </p:txBody>
      </p:sp>
      <p:sp>
        <p:nvSpPr>
          <p:cNvPr id="20" name="TextBox 19"/>
          <p:cNvSpPr txBox="1"/>
          <p:nvPr/>
        </p:nvSpPr>
        <p:spPr>
          <a:xfrm>
            <a:off x="449127" y="3780808"/>
            <a:ext cx="2466689" cy="1477328"/>
          </a:xfrm>
          <a:prstGeom prst="rect">
            <a:avLst/>
          </a:prstGeom>
          <a:noFill/>
        </p:spPr>
        <p:txBody>
          <a:bodyPr wrap="square" rtlCol="0">
            <a:spAutoFit/>
          </a:bodyPr>
          <a:lstStyle/>
          <a:p>
            <a:r>
              <a:rPr lang="en-GB" dirty="0" err="1" smtClean="0">
                <a:latin typeface="Calibri" pitchFamily="34" charset="0"/>
                <a:cs typeface="Calibri" pitchFamily="34" charset="0"/>
              </a:rPr>
              <a:t>Había</a:t>
            </a:r>
            <a:r>
              <a:rPr lang="en-GB" dirty="0" smtClean="0">
                <a:latin typeface="Calibri" pitchFamily="34" charset="0"/>
                <a:cs typeface="Calibri" pitchFamily="34" charset="0"/>
              </a:rPr>
              <a:t> </a:t>
            </a:r>
            <a:r>
              <a:rPr lang="en-GB" dirty="0" err="1" smtClean="0">
                <a:latin typeface="Calibri" pitchFamily="34" charset="0"/>
                <a:cs typeface="Calibri" pitchFamily="34" charset="0"/>
              </a:rPr>
              <a:t>muchísima</a:t>
            </a:r>
            <a:r>
              <a:rPr lang="en-GB" dirty="0" smtClean="0">
                <a:latin typeface="Calibri" pitchFamily="34" charset="0"/>
                <a:cs typeface="Calibri" pitchFamily="34" charset="0"/>
              </a:rPr>
              <a:t> </a:t>
            </a:r>
            <a:r>
              <a:rPr lang="en-GB" dirty="0" err="1" smtClean="0">
                <a:latin typeface="Calibri" pitchFamily="34" charset="0"/>
                <a:cs typeface="Calibri" pitchFamily="34" charset="0"/>
              </a:rPr>
              <a:t>gente</a:t>
            </a:r>
            <a:r>
              <a:rPr lang="en-GB" dirty="0" smtClean="0">
                <a:latin typeface="Calibri" pitchFamily="34" charset="0"/>
                <a:cs typeface="Calibri" pitchFamily="34" charset="0"/>
              </a:rPr>
              <a:t> en el cine, </a:t>
            </a:r>
            <a:r>
              <a:rPr lang="en-GB" dirty="0" err="1" smtClean="0">
                <a:latin typeface="Calibri" pitchFamily="34" charset="0"/>
                <a:cs typeface="Calibri" pitchFamily="34" charset="0"/>
              </a:rPr>
              <a:t>incluso</a:t>
            </a:r>
            <a:r>
              <a:rPr lang="en-GB" dirty="0" smtClean="0">
                <a:latin typeface="Calibri" pitchFamily="34" charset="0"/>
                <a:cs typeface="Calibri" pitchFamily="34" charset="0"/>
              </a:rPr>
              <a:t> </a:t>
            </a:r>
            <a:r>
              <a:rPr lang="en-GB" dirty="0" err="1" smtClean="0">
                <a:latin typeface="Calibri" pitchFamily="34" charset="0"/>
                <a:cs typeface="Calibri" pitchFamily="34" charset="0"/>
              </a:rPr>
              <a:t>una</a:t>
            </a:r>
            <a:r>
              <a:rPr lang="en-GB" dirty="0" smtClean="0">
                <a:latin typeface="Calibri" pitchFamily="34" charset="0"/>
                <a:cs typeface="Calibri" pitchFamily="34" charset="0"/>
              </a:rPr>
              <a:t> </a:t>
            </a:r>
            <a:r>
              <a:rPr lang="en-GB" dirty="0" err="1" smtClean="0">
                <a:latin typeface="Calibri" pitchFamily="34" charset="0"/>
                <a:cs typeface="Calibri" pitchFamily="34" charset="0"/>
              </a:rPr>
              <a:t>mujer</a:t>
            </a:r>
            <a:r>
              <a:rPr lang="en-GB" dirty="0" smtClean="0">
                <a:latin typeface="Calibri" pitchFamily="34" charset="0"/>
                <a:cs typeface="Calibri" pitchFamily="34" charset="0"/>
              </a:rPr>
              <a:t> con un sombrero </a:t>
            </a:r>
            <a:r>
              <a:rPr lang="en-GB" dirty="0" err="1" smtClean="0">
                <a:latin typeface="Calibri" pitchFamily="34" charset="0"/>
                <a:cs typeface="Calibri" pitchFamily="34" charset="0"/>
              </a:rPr>
              <a:t>enorme</a:t>
            </a:r>
            <a:r>
              <a:rPr lang="en-GB" dirty="0" smtClean="0">
                <a:latin typeface="Calibri" pitchFamily="34" charset="0"/>
                <a:cs typeface="Calibri" pitchFamily="34" charset="0"/>
              </a:rPr>
              <a:t>, </a:t>
            </a:r>
            <a:r>
              <a:rPr lang="en-GB" dirty="0" err="1" smtClean="0">
                <a:latin typeface="Calibri" pitchFamily="34" charset="0"/>
                <a:cs typeface="Calibri" pitchFamily="34" charset="0"/>
              </a:rPr>
              <a:t>que</a:t>
            </a:r>
            <a:r>
              <a:rPr lang="en-GB" dirty="0" smtClean="0">
                <a:latin typeface="Calibri" pitchFamily="34" charset="0"/>
                <a:cs typeface="Calibri" pitchFamily="34" charset="0"/>
              </a:rPr>
              <a:t> </a:t>
            </a:r>
            <a:r>
              <a:rPr lang="en-GB" dirty="0" err="1" smtClean="0">
                <a:latin typeface="Calibri" pitchFamily="34" charset="0"/>
                <a:cs typeface="Calibri" pitchFamily="34" charset="0"/>
              </a:rPr>
              <a:t>estaba</a:t>
            </a:r>
            <a:r>
              <a:rPr lang="en-GB" dirty="0" smtClean="0">
                <a:latin typeface="Calibri" pitchFamily="34" charset="0"/>
                <a:cs typeface="Calibri" pitchFamily="34" charset="0"/>
              </a:rPr>
              <a:t> </a:t>
            </a:r>
            <a:r>
              <a:rPr lang="en-GB" dirty="0" err="1" smtClean="0">
                <a:latin typeface="Calibri" pitchFamily="34" charset="0"/>
                <a:cs typeface="Calibri" pitchFamily="34" charset="0"/>
              </a:rPr>
              <a:t>delante</a:t>
            </a:r>
            <a:r>
              <a:rPr lang="en-GB" dirty="0" smtClean="0">
                <a:latin typeface="Calibri" pitchFamily="34" charset="0"/>
                <a:cs typeface="Calibri" pitchFamily="34" charset="0"/>
              </a:rPr>
              <a:t> de </a:t>
            </a:r>
            <a:r>
              <a:rPr lang="en-GB" dirty="0" err="1" smtClean="0">
                <a:latin typeface="Calibri" pitchFamily="34" charset="0"/>
                <a:cs typeface="Calibri" pitchFamily="34" charset="0"/>
              </a:rPr>
              <a:t>nosotros</a:t>
            </a:r>
            <a:r>
              <a:rPr lang="en-GB" dirty="0" smtClean="0">
                <a:latin typeface="Calibri" pitchFamily="34" charset="0"/>
                <a:cs typeface="Calibri" pitchFamily="34" charset="0"/>
              </a:rPr>
              <a:t>.  </a:t>
            </a:r>
            <a:endParaRPr lang="en-GB" dirty="0">
              <a:latin typeface="Calibri" pitchFamily="34" charset="0"/>
              <a:cs typeface="Calibri" pitchFamily="34" charset="0"/>
            </a:endParaRPr>
          </a:p>
        </p:txBody>
      </p:sp>
      <p:sp>
        <p:nvSpPr>
          <p:cNvPr id="21" name="TextBox 20"/>
          <p:cNvSpPr txBox="1"/>
          <p:nvPr/>
        </p:nvSpPr>
        <p:spPr>
          <a:xfrm>
            <a:off x="5743880" y="3884855"/>
            <a:ext cx="2356511" cy="1200329"/>
          </a:xfrm>
          <a:prstGeom prst="rect">
            <a:avLst/>
          </a:prstGeom>
          <a:noFill/>
        </p:spPr>
        <p:txBody>
          <a:bodyPr wrap="square" rtlCol="0">
            <a:spAutoFit/>
          </a:bodyPr>
          <a:lstStyle/>
          <a:p>
            <a:r>
              <a:rPr lang="en-GB" dirty="0" err="1" smtClean="0">
                <a:latin typeface="Calibri" pitchFamily="34" charset="0"/>
                <a:cs typeface="Calibri" pitchFamily="34" charset="0"/>
              </a:rPr>
              <a:t>Todavía</a:t>
            </a:r>
            <a:r>
              <a:rPr lang="en-GB" dirty="0" smtClean="0">
                <a:latin typeface="Calibri" pitchFamily="34" charset="0"/>
                <a:cs typeface="Calibri" pitchFamily="34" charset="0"/>
              </a:rPr>
              <a:t> </a:t>
            </a:r>
            <a:r>
              <a:rPr lang="en-GB" dirty="0" err="1" smtClean="0">
                <a:latin typeface="Calibri" pitchFamily="34" charset="0"/>
                <a:cs typeface="Calibri" pitchFamily="34" charset="0"/>
              </a:rPr>
              <a:t>peor</a:t>
            </a:r>
            <a:r>
              <a:rPr lang="en-GB" dirty="0" smtClean="0">
                <a:latin typeface="Calibri" pitchFamily="34" charset="0"/>
                <a:cs typeface="Calibri" pitchFamily="34" charset="0"/>
              </a:rPr>
              <a:t>, un </a:t>
            </a:r>
            <a:r>
              <a:rPr lang="en-GB" dirty="0" err="1" smtClean="0">
                <a:latin typeface="Calibri" pitchFamily="34" charset="0"/>
                <a:cs typeface="Calibri" pitchFamily="34" charset="0"/>
              </a:rPr>
              <a:t>chico</a:t>
            </a:r>
            <a:r>
              <a:rPr lang="en-GB" dirty="0" smtClean="0">
                <a:latin typeface="Calibri" pitchFamily="34" charset="0"/>
                <a:cs typeface="Calibri" pitchFamily="34" charset="0"/>
              </a:rPr>
              <a:t> </a:t>
            </a:r>
            <a:r>
              <a:rPr lang="en-GB" dirty="0" err="1" smtClean="0">
                <a:latin typeface="Calibri" pitchFamily="34" charset="0"/>
                <a:cs typeface="Calibri" pitchFamily="34" charset="0"/>
              </a:rPr>
              <a:t>que</a:t>
            </a:r>
            <a:r>
              <a:rPr lang="en-GB" dirty="0" smtClean="0">
                <a:latin typeface="Calibri" pitchFamily="34" charset="0"/>
                <a:cs typeface="Calibri" pitchFamily="34" charset="0"/>
              </a:rPr>
              <a:t> </a:t>
            </a:r>
            <a:r>
              <a:rPr lang="en-GB" dirty="0" err="1" smtClean="0">
                <a:latin typeface="Calibri" pitchFamily="34" charset="0"/>
                <a:cs typeface="Calibri" pitchFamily="34" charset="0"/>
              </a:rPr>
              <a:t>estaba</a:t>
            </a:r>
            <a:r>
              <a:rPr lang="en-GB" dirty="0" smtClean="0">
                <a:latin typeface="Calibri" pitchFamily="34" charset="0"/>
                <a:cs typeface="Calibri" pitchFamily="34" charset="0"/>
              </a:rPr>
              <a:t> </a:t>
            </a:r>
            <a:r>
              <a:rPr lang="en-GB" dirty="0" err="1" smtClean="0">
                <a:latin typeface="Calibri" pitchFamily="34" charset="0"/>
                <a:cs typeface="Calibri" pitchFamily="34" charset="0"/>
              </a:rPr>
              <a:t>detrás</a:t>
            </a:r>
            <a:r>
              <a:rPr lang="en-GB" dirty="0" smtClean="0">
                <a:latin typeface="Calibri" pitchFamily="34" charset="0"/>
                <a:cs typeface="Calibri" pitchFamily="34" charset="0"/>
              </a:rPr>
              <a:t> de </a:t>
            </a:r>
            <a:r>
              <a:rPr lang="en-GB" dirty="0" err="1" smtClean="0">
                <a:latin typeface="Calibri" pitchFamily="34" charset="0"/>
                <a:cs typeface="Calibri" pitchFamily="34" charset="0"/>
              </a:rPr>
              <a:t>nosotros</a:t>
            </a:r>
            <a:r>
              <a:rPr lang="en-GB" dirty="0" smtClean="0">
                <a:latin typeface="Calibri" pitchFamily="34" charset="0"/>
                <a:cs typeface="Calibri" pitchFamily="34" charset="0"/>
              </a:rPr>
              <a:t> ¡</a:t>
            </a:r>
            <a:r>
              <a:rPr lang="en-GB" dirty="0" err="1" smtClean="0">
                <a:latin typeface="Calibri" pitchFamily="34" charset="0"/>
                <a:cs typeface="Calibri" pitchFamily="34" charset="0"/>
              </a:rPr>
              <a:t>nos</a:t>
            </a:r>
            <a:r>
              <a:rPr lang="en-GB" dirty="0" smtClean="0">
                <a:latin typeface="Calibri" pitchFamily="34" charset="0"/>
                <a:cs typeface="Calibri" pitchFamily="34" charset="0"/>
              </a:rPr>
              <a:t> </a:t>
            </a:r>
            <a:r>
              <a:rPr lang="en-GB" dirty="0" err="1" smtClean="0">
                <a:latin typeface="Calibri" pitchFamily="34" charset="0"/>
                <a:cs typeface="Calibri" pitchFamily="34" charset="0"/>
              </a:rPr>
              <a:t>echó</a:t>
            </a:r>
            <a:r>
              <a:rPr lang="en-GB" dirty="0" smtClean="0">
                <a:latin typeface="Calibri" pitchFamily="34" charset="0"/>
                <a:cs typeface="Calibri" pitchFamily="34" charset="0"/>
              </a:rPr>
              <a:t> </a:t>
            </a:r>
            <a:r>
              <a:rPr lang="en-GB" dirty="0" err="1" smtClean="0">
                <a:latin typeface="Calibri" pitchFamily="34" charset="0"/>
                <a:cs typeface="Calibri" pitchFamily="34" charset="0"/>
              </a:rPr>
              <a:t>encima</a:t>
            </a:r>
            <a:r>
              <a:rPr lang="en-GB" dirty="0" smtClean="0">
                <a:latin typeface="Calibri" pitchFamily="34" charset="0"/>
                <a:cs typeface="Calibri" pitchFamily="34" charset="0"/>
              </a:rPr>
              <a:t> </a:t>
            </a:r>
            <a:r>
              <a:rPr lang="en-GB" dirty="0" err="1" smtClean="0">
                <a:latin typeface="Calibri" pitchFamily="34" charset="0"/>
                <a:cs typeface="Calibri" pitchFamily="34" charset="0"/>
              </a:rPr>
              <a:t>su</a:t>
            </a:r>
            <a:r>
              <a:rPr lang="en-GB" dirty="0" smtClean="0">
                <a:latin typeface="Calibri" pitchFamily="34" charset="0"/>
                <a:cs typeface="Calibri" pitchFamily="34" charset="0"/>
              </a:rPr>
              <a:t> coca cola!</a:t>
            </a:r>
            <a:endParaRPr lang="en-GB" dirty="0">
              <a:latin typeface="Calibri" pitchFamily="34" charset="0"/>
              <a:cs typeface="Calibri" pitchFamily="34" charset="0"/>
            </a:endParaRPr>
          </a:p>
        </p:txBody>
      </p:sp>
      <p:sp>
        <p:nvSpPr>
          <p:cNvPr id="22" name="TextBox 21"/>
          <p:cNvSpPr txBox="1"/>
          <p:nvPr/>
        </p:nvSpPr>
        <p:spPr>
          <a:xfrm>
            <a:off x="3195166" y="3790903"/>
            <a:ext cx="2240930" cy="1323439"/>
          </a:xfrm>
          <a:prstGeom prst="rect">
            <a:avLst/>
          </a:prstGeom>
          <a:noFill/>
        </p:spPr>
        <p:txBody>
          <a:bodyPr wrap="square" rtlCol="0">
            <a:spAutoFit/>
          </a:bodyPr>
          <a:lstStyle/>
          <a:p>
            <a:r>
              <a:rPr lang="en-GB" sz="1600" dirty="0" smtClean="0">
                <a:latin typeface="Calibri" pitchFamily="34" charset="0"/>
                <a:cs typeface="Calibri" pitchFamily="34" charset="0"/>
              </a:rPr>
              <a:t>Al </a:t>
            </a:r>
            <a:r>
              <a:rPr lang="en-GB" sz="1600" dirty="0" smtClean="0">
                <a:latin typeface="Calibri" pitchFamily="34" charset="0"/>
                <a:cs typeface="Calibri" pitchFamily="34" charset="0"/>
              </a:rPr>
              <a:t>final </a:t>
            </a:r>
            <a:r>
              <a:rPr lang="en-GB" sz="1600" dirty="0" err="1" smtClean="0">
                <a:latin typeface="Calibri" pitchFamily="34" charset="0"/>
                <a:cs typeface="Calibri" pitchFamily="34" charset="0"/>
              </a:rPr>
              <a:t>empezó</a:t>
            </a:r>
            <a:r>
              <a:rPr lang="en-GB" sz="1600" dirty="0" smtClean="0">
                <a:latin typeface="Calibri" pitchFamily="34" charset="0"/>
                <a:cs typeface="Calibri" pitchFamily="34" charset="0"/>
              </a:rPr>
              <a:t> a </a:t>
            </a:r>
            <a:r>
              <a:rPr lang="en-GB" sz="1600" dirty="0" err="1" smtClean="0">
                <a:latin typeface="Calibri" pitchFamily="34" charset="0"/>
                <a:cs typeface="Calibri" pitchFamily="34" charset="0"/>
              </a:rPr>
              <a:t>llover</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cuando</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estaba</a:t>
            </a:r>
            <a:r>
              <a:rPr lang="en-GB" sz="1600" dirty="0" smtClean="0">
                <a:latin typeface="Calibri" pitchFamily="34" charset="0"/>
                <a:cs typeface="Calibri" pitchFamily="34" charset="0"/>
              </a:rPr>
              <a:t> en la </a:t>
            </a:r>
            <a:r>
              <a:rPr lang="en-GB" sz="1600" dirty="0" err="1" smtClean="0">
                <a:latin typeface="Calibri" pitchFamily="34" charset="0"/>
                <a:cs typeface="Calibri" pitchFamily="34" charset="0"/>
              </a:rPr>
              <a:t>parada</a:t>
            </a:r>
            <a:r>
              <a:rPr lang="en-GB" sz="1600" dirty="0" smtClean="0">
                <a:latin typeface="Calibri" pitchFamily="34" charset="0"/>
                <a:cs typeface="Calibri" pitchFamily="34" charset="0"/>
              </a:rPr>
              <a:t> de </a:t>
            </a:r>
            <a:r>
              <a:rPr lang="en-GB" sz="1600" dirty="0" err="1" smtClean="0">
                <a:latin typeface="Calibri" pitchFamily="34" charset="0"/>
                <a:cs typeface="Calibri" pitchFamily="34" charset="0"/>
              </a:rPr>
              <a:t>autobuses</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Estaba</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ya</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harto</a:t>
            </a:r>
            <a:r>
              <a:rPr lang="en-GB" sz="1600" dirty="0">
                <a:latin typeface="Calibri" pitchFamily="34" charset="0"/>
                <a:cs typeface="Calibri" pitchFamily="34" charset="0"/>
              </a:rPr>
              <a:t> </a:t>
            </a:r>
            <a:r>
              <a:rPr lang="en-GB" sz="1600" dirty="0" smtClean="0">
                <a:latin typeface="Calibri" pitchFamily="34" charset="0"/>
                <a:cs typeface="Calibri" pitchFamily="34" charset="0"/>
              </a:rPr>
              <a:t>de </a:t>
            </a:r>
            <a:r>
              <a:rPr lang="en-GB" sz="1600" dirty="0" err="1" smtClean="0">
                <a:latin typeface="Calibri" pitchFamily="34" charset="0"/>
                <a:cs typeface="Calibri" pitchFamily="34" charset="0"/>
              </a:rPr>
              <a:t>esa</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excursión</a:t>
            </a:r>
            <a:r>
              <a:rPr lang="en-GB" sz="1600" dirty="0" smtClean="0">
                <a:latin typeface="Calibri" pitchFamily="34" charset="0"/>
                <a:cs typeface="Calibri" pitchFamily="34" charset="0"/>
              </a:rPr>
              <a:t>!  </a:t>
            </a:r>
            <a:endParaRPr lang="en-GB" sz="1600" dirty="0">
              <a:latin typeface="Calibri" pitchFamily="34" charset="0"/>
              <a:cs typeface="Calibri" pitchFamily="34" charset="0"/>
            </a:endParaRPr>
          </a:p>
        </p:txBody>
      </p:sp>
      <p:pic>
        <p:nvPicPr>
          <p:cNvPr id="23"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8350" y="1818315"/>
            <a:ext cx="1027569" cy="1322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27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57614890"/>
              </p:ext>
            </p:extLst>
          </p:nvPr>
        </p:nvGraphicFramePr>
        <p:xfrm>
          <a:off x="179512" y="332657"/>
          <a:ext cx="7908924" cy="1440160"/>
        </p:xfrm>
        <a:graphic>
          <a:graphicData uri="http://schemas.openxmlformats.org/drawingml/2006/table">
            <a:tbl>
              <a:tblPr firstRow="1" bandRow="1">
                <a:tableStyleId>{5940675A-B579-460E-94D1-54222C63F5DA}</a:tableStyleId>
              </a:tblPr>
              <a:tblGrid>
                <a:gridCol w="1977231"/>
                <a:gridCol w="1977231"/>
                <a:gridCol w="1977231"/>
                <a:gridCol w="1977231"/>
              </a:tblGrid>
              <a:tr h="1440160">
                <a:tc>
                  <a:txBody>
                    <a:bodyPr/>
                    <a:lstStyle/>
                    <a:p>
                      <a:r>
                        <a:rPr lang="en-GB" dirty="0" smtClean="0"/>
                        <a:t>1</a:t>
                      </a:r>
                      <a:endParaRPr lang="en-GB" dirty="0"/>
                    </a:p>
                  </a:txBody>
                  <a:tcPr/>
                </a:tc>
                <a:tc>
                  <a:txBody>
                    <a:bodyPr/>
                    <a:lstStyle/>
                    <a:p>
                      <a:r>
                        <a:rPr lang="en-GB" dirty="0" smtClean="0"/>
                        <a:t>2</a:t>
                      </a:r>
                      <a:endParaRPr lang="en-GB" dirty="0"/>
                    </a:p>
                  </a:txBody>
                  <a:tcPr/>
                </a:tc>
                <a:tc>
                  <a:txBody>
                    <a:bodyPr/>
                    <a:lstStyle/>
                    <a:p>
                      <a:r>
                        <a:rPr lang="en-GB" dirty="0" smtClean="0"/>
                        <a:t>3</a:t>
                      </a:r>
                      <a:endParaRPr lang="en-GB" dirty="0"/>
                    </a:p>
                  </a:txBody>
                  <a:tcPr/>
                </a:tc>
                <a:tc>
                  <a:txBody>
                    <a:bodyPr/>
                    <a:lstStyle/>
                    <a:p>
                      <a:r>
                        <a:rPr lang="en-GB" dirty="0" smtClean="0"/>
                        <a:t>4</a:t>
                      </a:r>
                      <a:endParaRPr lang="en-GB" dirty="0"/>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399861299"/>
              </p:ext>
            </p:extLst>
          </p:nvPr>
        </p:nvGraphicFramePr>
        <p:xfrm>
          <a:off x="179512" y="1772816"/>
          <a:ext cx="7908924" cy="1440160"/>
        </p:xfrm>
        <a:graphic>
          <a:graphicData uri="http://schemas.openxmlformats.org/drawingml/2006/table">
            <a:tbl>
              <a:tblPr firstRow="1" bandRow="1">
                <a:tableStyleId>{5940675A-B579-460E-94D1-54222C63F5DA}</a:tableStyleId>
              </a:tblPr>
              <a:tblGrid>
                <a:gridCol w="2664296"/>
                <a:gridCol w="2608320"/>
                <a:gridCol w="2636308"/>
              </a:tblGrid>
              <a:tr h="1440160">
                <a:tc>
                  <a:txBody>
                    <a:bodyPr/>
                    <a:lstStyle/>
                    <a:p>
                      <a:r>
                        <a:rPr lang="en-GB" dirty="0" smtClean="0"/>
                        <a:t>5</a:t>
                      </a:r>
                      <a:endParaRPr lang="en-GB" dirty="0"/>
                    </a:p>
                  </a:txBody>
                  <a:tcPr/>
                </a:tc>
                <a:tc>
                  <a:txBody>
                    <a:bodyPr/>
                    <a:lstStyle/>
                    <a:p>
                      <a:r>
                        <a:rPr lang="en-GB" dirty="0" smtClean="0"/>
                        <a:t>6</a:t>
                      </a:r>
                      <a:endParaRPr lang="en-GB" dirty="0"/>
                    </a:p>
                  </a:txBody>
                  <a:tcPr/>
                </a:tc>
                <a:tc>
                  <a:txBody>
                    <a:bodyPr/>
                    <a:lstStyle/>
                    <a:p>
                      <a:r>
                        <a:rPr lang="en-GB" dirty="0" smtClean="0"/>
                        <a:t>7</a:t>
                      </a:r>
                      <a:endParaRPr lang="en-GB" dirty="0"/>
                    </a:p>
                  </a:txBody>
                  <a:tcPr/>
                </a:tc>
              </a:tr>
            </a:tbl>
          </a:graphicData>
        </a:graphic>
      </p:graphicFrame>
      <p:pic>
        <p:nvPicPr>
          <p:cNvPr id="2060"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0217" y="1844822"/>
            <a:ext cx="1027569" cy="1322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21273" y="333375"/>
            <a:ext cx="1347786" cy="1470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11960" y="333374"/>
            <a:ext cx="1804237" cy="1511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17010" y="382113"/>
            <a:ext cx="1085850" cy="1373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7" name="Picture 9"/>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5576" y="380609"/>
            <a:ext cx="1084739" cy="1374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8" name="Picture 10"/>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7610" y="1875964"/>
            <a:ext cx="1391505" cy="1265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9" name="Picture 1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95166" y="1854371"/>
            <a:ext cx="1904702" cy="1286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Table 11"/>
          <p:cNvGraphicFramePr>
            <a:graphicFrameLocks noGrp="1"/>
          </p:cNvGraphicFramePr>
          <p:nvPr>
            <p:extLst>
              <p:ext uri="{D42A27DB-BD31-4B8C-83A1-F6EECF244321}">
                <p14:modId xmlns:p14="http://schemas.microsoft.com/office/powerpoint/2010/main" val="508835128"/>
              </p:ext>
            </p:extLst>
          </p:nvPr>
        </p:nvGraphicFramePr>
        <p:xfrm>
          <a:off x="193055" y="3789040"/>
          <a:ext cx="7908924" cy="1440160"/>
        </p:xfrm>
        <a:graphic>
          <a:graphicData uri="http://schemas.openxmlformats.org/drawingml/2006/table">
            <a:tbl>
              <a:tblPr firstRow="1" bandRow="1">
                <a:tableStyleId>{5940675A-B579-460E-94D1-54222C63F5DA}</a:tableStyleId>
              </a:tblPr>
              <a:tblGrid>
                <a:gridCol w="2664296"/>
                <a:gridCol w="2608320"/>
                <a:gridCol w="2636308"/>
              </a:tblGrid>
              <a:tr h="1440160">
                <a:tc>
                  <a:txBody>
                    <a:bodyPr/>
                    <a:lstStyle/>
                    <a:p>
                      <a:r>
                        <a:rPr lang="en-GB" dirty="0" smtClean="0"/>
                        <a:t>a</a:t>
                      </a:r>
                      <a:endParaRPr lang="en-GB" dirty="0"/>
                    </a:p>
                  </a:txBody>
                  <a:tcPr/>
                </a:tc>
                <a:tc>
                  <a:txBody>
                    <a:bodyPr/>
                    <a:lstStyle/>
                    <a:p>
                      <a:r>
                        <a:rPr lang="en-GB" dirty="0" smtClean="0"/>
                        <a:t>b</a:t>
                      </a:r>
                      <a:endParaRPr lang="en-GB" dirty="0"/>
                    </a:p>
                  </a:txBody>
                  <a:tcPr/>
                </a:tc>
                <a:tc>
                  <a:txBody>
                    <a:bodyPr/>
                    <a:lstStyle/>
                    <a:p>
                      <a:r>
                        <a:rPr lang="en-GB" dirty="0" smtClean="0"/>
                        <a:t>c</a:t>
                      </a:r>
                      <a:endParaRPr lang="en-GB" dirty="0"/>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552818155"/>
              </p:ext>
            </p:extLst>
          </p:nvPr>
        </p:nvGraphicFramePr>
        <p:xfrm>
          <a:off x="193055" y="5229200"/>
          <a:ext cx="7908924" cy="1440160"/>
        </p:xfrm>
        <a:graphic>
          <a:graphicData uri="http://schemas.openxmlformats.org/drawingml/2006/table">
            <a:tbl>
              <a:tblPr firstRow="1" bandRow="1">
                <a:tableStyleId>{5940675A-B579-460E-94D1-54222C63F5DA}</a:tableStyleId>
              </a:tblPr>
              <a:tblGrid>
                <a:gridCol w="1977231"/>
                <a:gridCol w="1977231"/>
                <a:gridCol w="2224683"/>
                <a:gridCol w="1729779"/>
              </a:tblGrid>
              <a:tr h="1440160">
                <a:tc>
                  <a:txBody>
                    <a:bodyPr/>
                    <a:lstStyle/>
                    <a:p>
                      <a:r>
                        <a:rPr lang="en-GB" dirty="0" smtClean="0"/>
                        <a:t>d</a:t>
                      </a:r>
                      <a:endParaRPr lang="en-GB" dirty="0"/>
                    </a:p>
                  </a:txBody>
                  <a:tcPr/>
                </a:tc>
                <a:tc>
                  <a:txBody>
                    <a:bodyPr/>
                    <a:lstStyle/>
                    <a:p>
                      <a:r>
                        <a:rPr lang="en-GB" dirty="0" smtClean="0"/>
                        <a:t>e</a:t>
                      </a:r>
                      <a:endParaRPr lang="en-GB" dirty="0"/>
                    </a:p>
                  </a:txBody>
                  <a:tcPr/>
                </a:tc>
                <a:tc>
                  <a:txBody>
                    <a:bodyPr/>
                    <a:lstStyle/>
                    <a:p>
                      <a:r>
                        <a:rPr lang="en-GB" dirty="0" smtClean="0"/>
                        <a:t>f</a:t>
                      </a:r>
                      <a:endParaRPr lang="en-GB" dirty="0"/>
                    </a:p>
                  </a:txBody>
                  <a:tcPr/>
                </a:tc>
                <a:tc>
                  <a:txBody>
                    <a:bodyPr/>
                    <a:lstStyle/>
                    <a:p>
                      <a:r>
                        <a:rPr lang="en-GB" dirty="0" smtClean="0"/>
                        <a:t>g</a:t>
                      </a:r>
                      <a:endParaRPr lang="en-GB"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406858646"/>
              </p:ext>
            </p:extLst>
          </p:nvPr>
        </p:nvGraphicFramePr>
        <p:xfrm>
          <a:off x="8172400" y="333372"/>
          <a:ext cx="796000" cy="6335987"/>
        </p:xfrm>
        <a:graphic>
          <a:graphicData uri="http://schemas.openxmlformats.org/drawingml/2006/table">
            <a:tbl>
              <a:tblPr firstRow="1" bandRow="1">
                <a:tableStyleId>{5940675A-B579-460E-94D1-54222C63F5DA}</a:tableStyleId>
              </a:tblPr>
              <a:tblGrid>
                <a:gridCol w="398000"/>
                <a:gridCol w="398000"/>
              </a:tblGrid>
              <a:tr h="905141">
                <a:tc>
                  <a:txBody>
                    <a:bodyPr/>
                    <a:lstStyle/>
                    <a:p>
                      <a:pPr algn="ctr"/>
                      <a:r>
                        <a:rPr lang="en-GB" dirty="0" smtClean="0"/>
                        <a:t>1</a:t>
                      </a:r>
                      <a:endParaRPr lang="en-GB" dirty="0"/>
                    </a:p>
                  </a:txBody>
                  <a:tcPr anchor="ctr"/>
                </a:tc>
                <a:tc>
                  <a:txBody>
                    <a:bodyPr/>
                    <a:lstStyle/>
                    <a:p>
                      <a:pPr algn="ctr"/>
                      <a:endParaRPr lang="en-GB" dirty="0"/>
                    </a:p>
                  </a:txBody>
                  <a:tcPr anchor="ctr"/>
                </a:tc>
              </a:tr>
              <a:tr h="905141">
                <a:tc>
                  <a:txBody>
                    <a:bodyPr/>
                    <a:lstStyle/>
                    <a:p>
                      <a:pPr algn="ctr"/>
                      <a:r>
                        <a:rPr lang="en-GB" dirty="0" smtClean="0"/>
                        <a:t>2</a:t>
                      </a:r>
                      <a:endParaRPr lang="en-GB" dirty="0"/>
                    </a:p>
                  </a:txBody>
                  <a:tcPr anchor="ctr"/>
                </a:tc>
                <a:tc>
                  <a:txBody>
                    <a:bodyPr/>
                    <a:lstStyle/>
                    <a:p>
                      <a:pPr algn="ctr"/>
                      <a:endParaRPr lang="en-GB" dirty="0"/>
                    </a:p>
                  </a:txBody>
                  <a:tcPr anchor="ctr"/>
                </a:tc>
              </a:tr>
              <a:tr h="905141">
                <a:tc>
                  <a:txBody>
                    <a:bodyPr/>
                    <a:lstStyle/>
                    <a:p>
                      <a:pPr algn="ctr"/>
                      <a:r>
                        <a:rPr lang="en-GB" dirty="0" smtClean="0"/>
                        <a:t>3</a:t>
                      </a:r>
                      <a:endParaRPr lang="en-GB" dirty="0"/>
                    </a:p>
                  </a:txBody>
                  <a:tcPr anchor="ctr"/>
                </a:tc>
                <a:tc>
                  <a:txBody>
                    <a:bodyPr/>
                    <a:lstStyle/>
                    <a:p>
                      <a:pPr algn="ctr"/>
                      <a:endParaRPr lang="en-GB" dirty="0"/>
                    </a:p>
                  </a:txBody>
                  <a:tcPr anchor="ctr"/>
                </a:tc>
              </a:tr>
              <a:tr h="905141">
                <a:tc>
                  <a:txBody>
                    <a:bodyPr/>
                    <a:lstStyle/>
                    <a:p>
                      <a:pPr algn="ctr"/>
                      <a:r>
                        <a:rPr lang="en-GB" dirty="0" smtClean="0"/>
                        <a:t>4</a:t>
                      </a:r>
                      <a:endParaRPr lang="en-GB" dirty="0"/>
                    </a:p>
                  </a:txBody>
                  <a:tcPr anchor="ctr"/>
                </a:tc>
                <a:tc>
                  <a:txBody>
                    <a:bodyPr/>
                    <a:lstStyle/>
                    <a:p>
                      <a:pPr algn="ctr"/>
                      <a:endParaRPr lang="en-GB" dirty="0"/>
                    </a:p>
                  </a:txBody>
                  <a:tcPr anchor="ctr"/>
                </a:tc>
              </a:tr>
              <a:tr h="905141">
                <a:tc>
                  <a:txBody>
                    <a:bodyPr/>
                    <a:lstStyle/>
                    <a:p>
                      <a:pPr algn="ctr"/>
                      <a:r>
                        <a:rPr lang="en-GB" dirty="0" smtClean="0"/>
                        <a:t>5</a:t>
                      </a:r>
                      <a:endParaRPr lang="en-GB" dirty="0"/>
                    </a:p>
                  </a:txBody>
                  <a:tcPr anchor="ctr"/>
                </a:tc>
                <a:tc>
                  <a:txBody>
                    <a:bodyPr/>
                    <a:lstStyle/>
                    <a:p>
                      <a:pPr algn="ctr"/>
                      <a:endParaRPr lang="en-GB" dirty="0"/>
                    </a:p>
                  </a:txBody>
                  <a:tcPr anchor="ctr"/>
                </a:tc>
              </a:tr>
              <a:tr h="905141">
                <a:tc>
                  <a:txBody>
                    <a:bodyPr/>
                    <a:lstStyle/>
                    <a:p>
                      <a:pPr algn="ctr"/>
                      <a:r>
                        <a:rPr lang="en-GB" dirty="0" smtClean="0"/>
                        <a:t>6</a:t>
                      </a:r>
                      <a:endParaRPr lang="en-GB" dirty="0"/>
                    </a:p>
                  </a:txBody>
                  <a:tcPr anchor="ctr"/>
                </a:tc>
                <a:tc>
                  <a:txBody>
                    <a:bodyPr/>
                    <a:lstStyle/>
                    <a:p>
                      <a:pPr algn="ctr"/>
                      <a:endParaRPr lang="en-GB" dirty="0"/>
                    </a:p>
                  </a:txBody>
                  <a:tcPr anchor="ctr"/>
                </a:tc>
              </a:tr>
              <a:tr h="905141">
                <a:tc>
                  <a:txBody>
                    <a:bodyPr/>
                    <a:lstStyle/>
                    <a:p>
                      <a:pPr algn="ctr"/>
                      <a:r>
                        <a:rPr lang="en-GB" dirty="0" smtClean="0"/>
                        <a:t>7</a:t>
                      </a:r>
                      <a:endParaRPr lang="en-GB" dirty="0"/>
                    </a:p>
                  </a:txBody>
                  <a:tcPr anchor="ctr"/>
                </a:tc>
                <a:tc>
                  <a:txBody>
                    <a:bodyPr/>
                    <a:lstStyle/>
                    <a:p>
                      <a:pPr algn="ctr"/>
                      <a:endParaRPr lang="en-GB" dirty="0"/>
                    </a:p>
                  </a:txBody>
                  <a:tcPr anchor="ctr"/>
                </a:tc>
              </a:tr>
            </a:tbl>
          </a:graphicData>
        </a:graphic>
      </p:graphicFrame>
      <p:sp>
        <p:nvSpPr>
          <p:cNvPr id="6" name="TextBox 5"/>
          <p:cNvSpPr txBox="1"/>
          <p:nvPr/>
        </p:nvSpPr>
        <p:spPr>
          <a:xfrm>
            <a:off x="179512" y="3255367"/>
            <a:ext cx="7920880" cy="461665"/>
          </a:xfrm>
          <a:prstGeom prst="rect">
            <a:avLst/>
          </a:prstGeom>
          <a:solidFill>
            <a:schemeClr val="tx1"/>
          </a:solidFill>
        </p:spPr>
        <p:txBody>
          <a:bodyPr wrap="square" rtlCol="0">
            <a:spAutoFit/>
          </a:bodyPr>
          <a:lstStyle/>
          <a:p>
            <a:pPr algn="ctr"/>
            <a:r>
              <a:rPr lang="en-GB" sz="2400" b="1" dirty="0" err="1" smtClean="0">
                <a:solidFill>
                  <a:schemeClr val="bg1"/>
                </a:solidFill>
                <a:latin typeface="Calibri" pitchFamily="34" charset="0"/>
                <a:cs typeface="Calibri" pitchFamily="34" charset="0"/>
              </a:rPr>
              <a:t>Empareja</a:t>
            </a:r>
            <a:r>
              <a:rPr lang="en-GB" sz="2400" b="1" dirty="0" smtClean="0">
                <a:solidFill>
                  <a:schemeClr val="bg1"/>
                </a:solidFill>
                <a:latin typeface="Calibri" pitchFamily="34" charset="0"/>
                <a:cs typeface="Calibri" pitchFamily="34" charset="0"/>
              </a:rPr>
              <a:t> </a:t>
            </a:r>
            <a:r>
              <a:rPr lang="en-GB" sz="2400" b="1" dirty="0" err="1" smtClean="0">
                <a:solidFill>
                  <a:schemeClr val="bg1"/>
                </a:solidFill>
                <a:latin typeface="Calibri" pitchFamily="34" charset="0"/>
                <a:cs typeface="Calibri" pitchFamily="34" charset="0"/>
              </a:rPr>
              <a:t>las</a:t>
            </a:r>
            <a:r>
              <a:rPr lang="en-GB" sz="2400" b="1" dirty="0" smtClean="0">
                <a:solidFill>
                  <a:schemeClr val="bg1"/>
                </a:solidFill>
                <a:latin typeface="Calibri" pitchFamily="34" charset="0"/>
                <a:cs typeface="Calibri" pitchFamily="34" charset="0"/>
              </a:rPr>
              <a:t> </a:t>
            </a:r>
            <a:r>
              <a:rPr lang="en-GB" sz="2400" b="1" dirty="0" err="1" smtClean="0">
                <a:solidFill>
                  <a:schemeClr val="bg1"/>
                </a:solidFill>
                <a:latin typeface="Calibri" pitchFamily="34" charset="0"/>
                <a:cs typeface="Calibri" pitchFamily="34" charset="0"/>
              </a:rPr>
              <a:t>imágenes</a:t>
            </a:r>
            <a:r>
              <a:rPr lang="en-GB" sz="2400" b="1" dirty="0" smtClean="0">
                <a:solidFill>
                  <a:schemeClr val="bg1"/>
                </a:solidFill>
                <a:latin typeface="Calibri" pitchFamily="34" charset="0"/>
                <a:cs typeface="Calibri" pitchFamily="34" charset="0"/>
              </a:rPr>
              <a:t> con el </a:t>
            </a:r>
            <a:r>
              <a:rPr lang="en-GB" sz="2400" b="1" dirty="0" err="1" smtClean="0">
                <a:solidFill>
                  <a:schemeClr val="bg1"/>
                </a:solidFill>
                <a:latin typeface="Calibri" pitchFamily="34" charset="0"/>
                <a:cs typeface="Calibri" pitchFamily="34" charset="0"/>
              </a:rPr>
              <a:t>texto</a:t>
            </a:r>
            <a:r>
              <a:rPr lang="en-GB" sz="2400" b="1" dirty="0" smtClean="0">
                <a:solidFill>
                  <a:schemeClr val="bg1"/>
                </a:solidFill>
                <a:latin typeface="Calibri" pitchFamily="34" charset="0"/>
                <a:cs typeface="Calibri" pitchFamily="34" charset="0"/>
              </a:rPr>
              <a:t>.</a:t>
            </a:r>
            <a:endParaRPr lang="en-GB" sz="2400" b="1" dirty="0">
              <a:solidFill>
                <a:schemeClr val="bg1"/>
              </a:solidFill>
              <a:latin typeface="Calibri" pitchFamily="34" charset="0"/>
              <a:cs typeface="Calibri" pitchFamily="34" charset="0"/>
            </a:endParaRPr>
          </a:p>
        </p:txBody>
      </p:sp>
      <p:sp>
        <p:nvSpPr>
          <p:cNvPr id="7" name="TextBox 6"/>
          <p:cNvSpPr txBox="1"/>
          <p:nvPr/>
        </p:nvSpPr>
        <p:spPr>
          <a:xfrm>
            <a:off x="464799" y="5289591"/>
            <a:ext cx="1775873" cy="1138773"/>
          </a:xfrm>
          <a:prstGeom prst="rect">
            <a:avLst/>
          </a:prstGeom>
          <a:noFill/>
        </p:spPr>
        <p:txBody>
          <a:bodyPr wrap="square" rtlCol="0">
            <a:spAutoFit/>
          </a:bodyPr>
          <a:lstStyle/>
          <a:p>
            <a:r>
              <a:rPr lang="en-GB" sz="1700" dirty="0" smtClean="0">
                <a:latin typeface="Calibri" pitchFamily="34" charset="0"/>
                <a:cs typeface="Calibri" pitchFamily="34" charset="0"/>
              </a:rPr>
              <a:t>Un </a:t>
            </a:r>
            <a:r>
              <a:rPr lang="en-GB" sz="1700" dirty="0" err="1" smtClean="0">
                <a:latin typeface="Calibri" pitchFamily="34" charset="0"/>
                <a:cs typeface="Calibri" pitchFamily="34" charset="0"/>
              </a:rPr>
              <a:t>día</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llamé</a:t>
            </a:r>
            <a:r>
              <a:rPr lang="en-GB" sz="1700" dirty="0" smtClean="0">
                <a:latin typeface="Calibri" pitchFamily="34" charset="0"/>
                <a:cs typeface="Calibri" pitchFamily="34" charset="0"/>
              </a:rPr>
              <a:t> </a:t>
            </a:r>
            <a:r>
              <a:rPr lang="en-GB" sz="1700" dirty="0" smtClean="0">
                <a:latin typeface="Calibri" pitchFamily="34" charset="0"/>
                <a:cs typeface="Calibri" pitchFamily="34" charset="0"/>
              </a:rPr>
              <a:t>a mi </a:t>
            </a:r>
            <a:r>
              <a:rPr lang="en-GB" sz="1700" dirty="0" err="1" smtClean="0">
                <a:latin typeface="Calibri" pitchFamily="34" charset="0"/>
                <a:cs typeface="Calibri" pitchFamily="34" charset="0"/>
              </a:rPr>
              <a:t>amiga</a:t>
            </a:r>
            <a:r>
              <a:rPr lang="en-GB" sz="1700" dirty="0" smtClean="0">
                <a:latin typeface="Calibri" pitchFamily="34" charset="0"/>
                <a:cs typeface="Calibri" pitchFamily="34" charset="0"/>
              </a:rPr>
              <a:t> Teresa. La </a:t>
            </a:r>
            <a:r>
              <a:rPr lang="en-GB" sz="1700" dirty="0" err="1" smtClean="0">
                <a:latin typeface="Calibri" pitchFamily="34" charset="0"/>
                <a:cs typeface="Calibri" pitchFamily="34" charset="0"/>
              </a:rPr>
              <a:t>invité</a:t>
            </a:r>
            <a:r>
              <a:rPr lang="en-GB" sz="1700" dirty="0" smtClean="0">
                <a:latin typeface="Calibri" pitchFamily="34" charset="0"/>
                <a:cs typeface="Calibri" pitchFamily="34" charset="0"/>
              </a:rPr>
              <a:t> al cine y </a:t>
            </a:r>
            <a:r>
              <a:rPr lang="en-GB" sz="1700" dirty="0" err="1" smtClean="0">
                <a:latin typeface="Calibri" pitchFamily="34" charset="0"/>
                <a:cs typeface="Calibri" pitchFamily="34" charset="0"/>
              </a:rPr>
              <a:t>quedamos</a:t>
            </a:r>
            <a:r>
              <a:rPr lang="en-GB" sz="1700" dirty="0" smtClean="0">
                <a:latin typeface="Calibri" pitchFamily="34" charset="0"/>
                <a:cs typeface="Calibri" pitchFamily="34" charset="0"/>
              </a:rPr>
              <a:t> a </a:t>
            </a:r>
            <a:r>
              <a:rPr lang="en-GB" sz="1700" dirty="0" err="1" smtClean="0">
                <a:latin typeface="Calibri" pitchFamily="34" charset="0"/>
                <a:cs typeface="Calibri" pitchFamily="34" charset="0"/>
              </a:rPr>
              <a:t>las</a:t>
            </a:r>
            <a:r>
              <a:rPr lang="en-GB" sz="1700" dirty="0" smtClean="0">
                <a:latin typeface="Calibri" pitchFamily="34" charset="0"/>
                <a:cs typeface="Calibri" pitchFamily="34" charset="0"/>
              </a:rPr>
              <a:t> 7.</a:t>
            </a:r>
            <a:endParaRPr lang="en-GB" sz="1700" dirty="0">
              <a:latin typeface="Calibri" pitchFamily="34" charset="0"/>
              <a:cs typeface="Calibri" pitchFamily="34" charset="0"/>
            </a:endParaRPr>
          </a:p>
        </p:txBody>
      </p:sp>
      <p:sp>
        <p:nvSpPr>
          <p:cNvPr id="17" name="TextBox 16"/>
          <p:cNvSpPr txBox="1"/>
          <p:nvPr/>
        </p:nvSpPr>
        <p:spPr>
          <a:xfrm>
            <a:off x="6516216" y="5229200"/>
            <a:ext cx="1584175" cy="1477328"/>
          </a:xfrm>
          <a:prstGeom prst="rect">
            <a:avLst/>
          </a:prstGeom>
          <a:noFill/>
        </p:spPr>
        <p:txBody>
          <a:bodyPr wrap="square" rtlCol="0">
            <a:spAutoFit/>
          </a:bodyPr>
          <a:lstStyle/>
          <a:p>
            <a:r>
              <a:rPr lang="en-GB" dirty="0" smtClean="0">
                <a:latin typeface="Calibri" pitchFamily="34" charset="0"/>
                <a:cs typeface="Calibri" pitchFamily="34" charset="0"/>
              </a:rPr>
              <a:t> A </a:t>
            </a:r>
            <a:r>
              <a:rPr lang="en-GB" dirty="0" err="1" smtClean="0">
                <a:latin typeface="Calibri" pitchFamily="34" charset="0"/>
                <a:cs typeface="Calibri" pitchFamily="34" charset="0"/>
              </a:rPr>
              <a:t>las</a:t>
            </a:r>
            <a:r>
              <a:rPr lang="en-GB" dirty="0" smtClean="0">
                <a:latin typeface="Calibri" pitchFamily="34" charset="0"/>
                <a:cs typeface="Calibri" pitchFamily="34" charset="0"/>
              </a:rPr>
              <a:t> 7 </a:t>
            </a:r>
            <a:r>
              <a:rPr lang="en-GB" dirty="0" err="1" smtClean="0">
                <a:latin typeface="Calibri" pitchFamily="34" charset="0"/>
                <a:cs typeface="Calibri" pitchFamily="34" charset="0"/>
              </a:rPr>
              <a:t>estaba</a:t>
            </a:r>
            <a:r>
              <a:rPr lang="en-GB" dirty="0" smtClean="0">
                <a:latin typeface="Calibri" pitchFamily="34" charset="0"/>
                <a:cs typeface="Calibri" pitchFamily="34" charset="0"/>
              </a:rPr>
              <a:t> </a:t>
            </a:r>
            <a:r>
              <a:rPr lang="en-GB" dirty="0" smtClean="0">
                <a:latin typeface="Calibri" pitchFamily="34" charset="0"/>
                <a:cs typeface="Calibri" pitchFamily="34" charset="0"/>
              </a:rPr>
              <a:t>en </a:t>
            </a:r>
            <a:r>
              <a:rPr lang="en-GB" dirty="0" smtClean="0">
                <a:latin typeface="Calibri" pitchFamily="34" charset="0"/>
                <a:cs typeface="Calibri" pitchFamily="34" charset="0"/>
              </a:rPr>
              <a:t>la </a:t>
            </a:r>
            <a:r>
              <a:rPr lang="en-GB" dirty="0" err="1" smtClean="0">
                <a:latin typeface="Calibri" pitchFamily="34" charset="0"/>
                <a:cs typeface="Calibri" pitchFamily="34" charset="0"/>
              </a:rPr>
              <a:t>puerta</a:t>
            </a:r>
            <a:r>
              <a:rPr lang="en-GB" dirty="0" smtClean="0">
                <a:latin typeface="Calibri" pitchFamily="34" charset="0"/>
                <a:cs typeface="Calibri" pitchFamily="34" charset="0"/>
              </a:rPr>
              <a:t> del cine </a:t>
            </a:r>
            <a:r>
              <a:rPr lang="en-GB" dirty="0" err="1" smtClean="0">
                <a:latin typeface="Calibri" pitchFamily="34" charset="0"/>
                <a:cs typeface="Calibri" pitchFamily="34" charset="0"/>
              </a:rPr>
              <a:t>pero</a:t>
            </a:r>
            <a:r>
              <a:rPr lang="en-GB" dirty="0" smtClean="0">
                <a:latin typeface="Calibri" pitchFamily="34" charset="0"/>
                <a:cs typeface="Calibri" pitchFamily="34" charset="0"/>
              </a:rPr>
              <a:t> Teresa no </a:t>
            </a:r>
            <a:r>
              <a:rPr lang="en-GB" dirty="0" err="1" smtClean="0">
                <a:latin typeface="Calibri" pitchFamily="34" charset="0"/>
                <a:cs typeface="Calibri" pitchFamily="34" charset="0"/>
              </a:rPr>
              <a:t>llegó</a:t>
            </a:r>
            <a:r>
              <a:rPr lang="en-GB" dirty="0" smtClean="0">
                <a:latin typeface="Calibri" pitchFamily="34" charset="0"/>
                <a:cs typeface="Calibri" pitchFamily="34" charset="0"/>
              </a:rPr>
              <a:t>.  </a:t>
            </a:r>
            <a:endParaRPr lang="en-GB" dirty="0">
              <a:latin typeface="Calibri" pitchFamily="34" charset="0"/>
              <a:cs typeface="Calibri" pitchFamily="34" charset="0"/>
            </a:endParaRPr>
          </a:p>
        </p:txBody>
      </p:sp>
      <p:sp>
        <p:nvSpPr>
          <p:cNvPr id="18" name="TextBox 17"/>
          <p:cNvSpPr txBox="1"/>
          <p:nvPr/>
        </p:nvSpPr>
        <p:spPr>
          <a:xfrm>
            <a:off x="2356443" y="5289767"/>
            <a:ext cx="1930384" cy="1400383"/>
          </a:xfrm>
          <a:prstGeom prst="rect">
            <a:avLst/>
          </a:prstGeom>
          <a:noFill/>
        </p:spPr>
        <p:txBody>
          <a:bodyPr wrap="square" rtlCol="0">
            <a:spAutoFit/>
          </a:bodyPr>
          <a:lstStyle/>
          <a:p>
            <a:r>
              <a:rPr lang="en-GB" sz="1700" dirty="0" err="1" smtClean="0">
                <a:latin typeface="Calibri" pitchFamily="34" charset="0"/>
                <a:cs typeface="Calibri" pitchFamily="34" charset="0"/>
              </a:rPr>
              <a:t>Una</a:t>
            </a:r>
            <a:r>
              <a:rPr lang="en-GB" sz="1700" dirty="0" smtClean="0">
                <a:latin typeface="Calibri" pitchFamily="34" charset="0"/>
                <a:cs typeface="Calibri" pitchFamily="34" charset="0"/>
              </a:rPr>
              <a:t> media </a:t>
            </a:r>
            <a:r>
              <a:rPr lang="en-GB" sz="1700" dirty="0" err="1" smtClean="0">
                <a:latin typeface="Calibri" pitchFamily="34" charset="0"/>
                <a:cs typeface="Calibri" pitchFamily="34" charset="0"/>
              </a:rPr>
              <a:t>hora</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después</a:t>
            </a:r>
            <a:r>
              <a:rPr lang="en-GB" sz="1700" dirty="0" smtClean="0">
                <a:latin typeface="Calibri" pitchFamily="34" charset="0"/>
                <a:cs typeface="Calibri" pitchFamily="34" charset="0"/>
              </a:rPr>
              <a:t> Teresa </a:t>
            </a:r>
            <a:r>
              <a:rPr lang="en-GB" sz="1700" dirty="0" err="1" smtClean="0">
                <a:latin typeface="Calibri" pitchFamily="34" charset="0"/>
                <a:cs typeface="Calibri" pitchFamily="34" charset="0"/>
              </a:rPr>
              <a:t>llegó</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Dijo</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que</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había</a:t>
            </a:r>
            <a:r>
              <a:rPr lang="en-GB" sz="1700" dirty="0" smtClean="0">
                <a:latin typeface="Calibri" pitchFamily="34" charset="0"/>
                <a:cs typeface="Calibri" pitchFamily="34" charset="0"/>
              </a:rPr>
              <a:t> mucho </a:t>
            </a:r>
            <a:r>
              <a:rPr lang="en-GB" sz="1700" dirty="0" err="1" smtClean="0">
                <a:latin typeface="Calibri" pitchFamily="34" charset="0"/>
                <a:cs typeface="Calibri" pitchFamily="34" charset="0"/>
              </a:rPr>
              <a:t>tráfico</a:t>
            </a:r>
            <a:r>
              <a:rPr lang="en-GB" sz="1700" dirty="0" smtClean="0">
                <a:latin typeface="Calibri" pitchFamily="34" charset="0"/>
                <a:cs typeface="Calibri" pitchFamily="34" charset="0"/>
              </a:rPr>
              <a:t> en la ciudad.</a:t>
            </a:r>
            <a:endParaRPr lang="en-GB" sz="1700" dirty="0">
              <a:latin typeface="Calibri" pitchFamily="34" charset="0"/>
              <a:cs typeface="Calibri" pitchFamily="34" charset="0"/>
            </a:endParaRPr>
          </a:p>
        </p:txBody>
      </p:sp>
      <p:sp>
        <p:nvSpPr>
          <p:cNvPr id="19" name="TextBox 18"/>
          <p:cNvSpPr txBox="1"/>
          <p:nvPr/>
        </p:nvSpPr>
        <p:spPr>
          <a:xfrm>
            <a:off x="4286827" y="5229200"/>
            <a:ext cx="2016926" cy="1400383"/>
          </a:xfrm>
          <a:prstGeom prst="rect">
            <a:avLst/>
          </a:prstGeom>
          <a:noFill/>
        </p:spPr>
        <p:txBody>
          <a:bodyPr wrap="square" rtlCol="0">
            <a:spAutoFit/>
          </a:bodyPr>
          <a:lstStyle/>
          <a:p>
            <a:r>
              <a:rPr lang="en-GB" sz="1700" dirty="0" smtClean="0">
                <a:latin typeface="Calibri" pitchFamily="34" charset="0"/>
                <a:cs typeface="Calibri" pitchFamily="34" charset="0"/>
              </a:rPr>
              <a:t>En </a:t>
            </a:r>
            <a:r>
              <a:rPr lang="en-GB" sz="1700" dirty="0" err="1" smtClean="0">
                <a:latin typeface="Calibri" pitchFamily="34" charset="0"/>
                <a:cs typeface="Calibri" pitchFamily="34" charset="0"/>
              </a:rPr>
              <a:t>seguida</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entramos</a:t>
            </a:r>
            <a:r>
              <a:rPr lang="en-GB" sz="1700" dirty="0" smtClean="0">
                <a:latin typeface="Calibri" pitchFamily="34" charset="0"/>
                <a:cs typeface="Calibri" pitchFamily="34" charset="0"/>
              </a:rPr>
              <a:t> en el cine y </a:t>
            </a:r>
            <a:r>
              <a:rPr lang="en-GB" sz="1700" dirty="0" err="1" smtClean="0">
                <a:latin typeface="Calibri" pitchFamily="34" charset="0"/>
                <a:cs typeface="Calibri" pitchFamily="34" charset="0"/>
              </a:rPr>
              <a:t>sacamos</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las</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entradas</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Luego</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compramos</a:t>
            </a:r>
            <a:r>
              <a:rPr lang="en-GB" sz="1700" dirty="0" smtClean="0">
                <a:latin typeface="Calibri" pitchFamily="34" charset="0"/>
                <a:cs typeface="Calibri" pitchFamily="34" charset="0"/>
              </a:rPr>
              <a:t> </a:t>
            </a:r>
            <a:r>
              <a:rPr lang="en-GB" sz="1700" dirty="0" err="1" smtClean="0">
                <a:latin typeface="Calibri" pitchFamily="34" charset="0"/>
                <a:cs typeface="Calibri" pitchFamily="34" charset="0"/>
              </a:rPr>
              <a:t>palomitas</a:t>
            </a:r>
            <a:r>
              <a:rPr lang="en-GB" sz="1700" dirty="0">
                <a:latin typeface="Calibri" pitchFamily="34" charset="0"/>
                <a:cs typeface="Calibri" pitchFamily="34" charset="0"/>
              </a:rPr>
              <a:t>.</a:t>
            </a:r>
            <a:r>
              <a:rPr lang="en-GB" sz="1700" dirty="0" smtClean="0">
                <a:latin typeface="Calibri" pitchFamily="34" charset="0"/>
                <a:cs typeface="Calibri" pitchFamily="34" charset="0"/>
              </a:rPr>
              <a:t>  </a:t>
            </a:r>
            <a:endParaRPr lang="en-GB" sz="1700" dirty="0">
              <a:latin typeface="Calibri" pitchFamily="34" charset="0"/>
              <a:cs typeface="Calibri" pitchFamily="34" charset="0"/>
            </a:endParaRPr>
          </a:p>
        </p:txBody>
      </p:sp>
      <p:sp>
        <p:nvSpPr>
          <p:cNvPr id="20" name="TextBox 19"/>
          <p:cNvSpPr txBox="1"/>
          <p:nvPr/>
        </p:nvSpPr>
        <p:spPr>
          <a:xfrm>
            <a:off x="449127" y="3780808"/>
            <a:ext cx="2466689" cy="1477328"/>
          </a:xfrm>
          <a:prstGeom prst="rect">
            <a:avLst/>
          </a:prstGeom>
          <a:noFill/>
        </p:spPr>
        <p:txBody>
          <a:bodyPr wrap="square" rtlCol="0">
            <a:spAutoFit/>
          </a:bodyPr>
          <a:lstStyle/>
          <a:p>
            <a:r>
              <a:rPr lang="en-GB" dirty="0" err="1" smtClean="0">
                <a:latin typeface="Calibri" pitchFamily="34" charset="0"/>
                <a:cs typeface="Calibri" pitchFamily="34" charset="0"/>
              </a:rPr>
              <a:t>Había</a:t>
            </a:r>
            <a:r>
              <a:rPr lang="en-GB" dirty="0" smtClean="0">
                <a:latin typeface="Calibri" pitchFamily="34" charset="0"/>
                <a:cs typeface="Calibri" pitchFamily="34" charset="0"/>
              </a:rPr>
              <a:t> </a:t>
            </a:r>
            <a:r>
              <a:rPr lang="en-GB" dirty="0" err="1" smtClean="0">
                <a:latin typeface="Calibri" pitchFamily="34" charset="0"/>
                <a:cs typeface="Calibri" pitchFamily="34" charset="0"/>
              </a:rPr>
              <a:t>muchísima</a:t>
            </a:r>
            <a:r>
              <a:rPr lang="en-GB" dirty="0" smtClean="0">
                <a:latin typeface="Calibri" pitchFamily="34" charset="0"/>
                <a:cs typeface="Calibri" pitchFamily="34" charset="0"/>
              </a:rPr>
              <a:t> </a:t>
            </a:r>
            <a:r>
              <a:rPr lang="en-GB" dirty="0" err="1" smtClean="0">
                <a:latin typeface="Calibri" pitchFamily="34" charset="0"/>
                <a:cs typeface="Calibri" pitchFamily="34" charset="0"/>
              </a:rPr>
              <a:t>gente</a:t>
            </a:r>
            <a:r>
              <a:rPr lang="en-GB" dirty="0" smtClean="0">
                <a:latin typeface="Calibri" pitchFamily="34" charset="0"/>
                <a:cs typeface="Calibri" pitchFamily="34" charset="0"/>
              </a:rPr>
              <a:t> en el cine, </a:t>
            </a:r>
            <a:r>
              <a:rPr lang="en-GB" dirty="0" err="1" smtClean="0">
                <a:latin typeface="Calibri" pitchFamily="34" charset="0"/>
                <a:cs typeface="Calibri" pitchFamily="34" charset="0"/>
              </a:rPr>
              <a:t>incluso</a:t>
            </a:r>
            <a:r>
              <a:rPr lang="en-GB" dirty="0" smtClean="0">
                <a:latin typeface="Calibri" pitchFamily="34" charset="0"/>
                <a:cs typeface="Calibri" pitchFamily="34" charset="0"/>
              </a:rPr>
              <a:t> </a:t>
            </a:r>
            <a:r>
              <a:rPr lang="en-GB" dirty="0" err="1" smtClean="0">
                <a:latin typeface="Calibri" pitchFamily="34" charset="0"/>
                <a:cs typeface="Calibri" pitchFamily="34" charset="0"/>
              </a:rPr>
              <a:t>una</a:t>
            </a:r>
            <a:r>
              <a:rPr lang="en-GB" dirty="0" smtClean="0">
                <a:latin typeface="Calibri" pitchFamily="34" charset="0"/>
                <a:cs typeface="Calibri" pitchFamily="34" charset="0"/>
              </a:rPr>
              <a:t> </a:t>
            </a:r>
            <a:r>
              <a:rPr lang="en-GB" dirty="0" err="1" smtClean="0">
                <a:latin typeface="Calibri" pitchFamily="34" charset="0"/>
                <a:cs typeface="Calibri" pitchFamily="34" charset="0"/>
              </a:rPr>
              <a:t>mujer</a:t>
            </a:r>
            <a:r>
              <a:rPr lang="en-GB" dirty="0" smtClean="0">
                <a:latin typeface="Calibri" pitchFamily="34" charset="0"/>
                <a:cs typeface="Calibri" pitchFamily="34" charset="0"/>
              </a:rPr>
              <a:t> con un sombrero </a:t>
            </a:r>
            <a:r>
              <a:rPr lang="en-GB" dirty="0" err="1" smtClean="0">
                <a:latin typeface="Calibri" pitchFamily="34" charset="0"/>
                <a:cs typeface="Calibri" pitchFamily="34" charset="0"/>
              </a:rPr>
              <a:t>enorme</a:t>
            </a:r>
            <a:r>
              <a:rPr lang="en-GB" dirty="0" smtClean="0">
                <a:latin typeface="Calibri" pitchFamily="34" charset="0"/>
                <a:cs typeface="Calibri" pitchFamily="34" charset="0"/>
              </a:rPr>
              <a:t>, </a:t>
            </a:r>
            <a:r>
              <a:rPr lang="en-GB" dirty="0" err="1" smtClean="0">
                <a:latin typeface="Calibri" pitchFamily="34" charset="0"/>
                <a:cs typeface="Calibri" pitchFamily="34" charset="0"/>
              </a:rPr>
              <a:t>que</a:t>
            </a:r>
            <a:r>
              <a:rPr lang="en-GB" dirty="0" smtClean="0">
                <a:latin typeface="Calibri" pitchFamily="34" charset="0"/>
                <a:cs typeface="Calibri" pitchFamily="34" charset="0"/>
              </a:rPr>
              <a:t> </a:t>
            </a:r>
            <a:r>
              <a:rPr lang="en-GB" dirty="0" err="1" smtClean="0">
                <a:latin typeface="Calibri" pitchFamily="34" charset="0"/>
                <a:cs typeface="Calibri" pitchFamily="34" charset="0"/>
              </a:rPr>
              <a:t>estaba</a:t>
            </a:r>
            <a:r>
              <a:rPr lang="en-GB" dirty="0" smtClean="0">
                <a:latin typeface="Calibri" pitchFamily="34" charset="0"/>
                <a:cs typeface="Calibri" pitchFamily="34" charset="0"/>
              </a:rPr>
              <a:t> </a:t>
            </a:r>
            <a:r>
              <a:rPr lang="en-GB" dirty="0" err="1" smtClean="0">
                <a:latin typeface="Calibri" pitchFamily="34" charset="0"/>
                <a:cs typeface="Calibri" pitchFamily="34" charset="0"/>
              </a:rPr>
              <a:t>delante</a:t>
            </a:r>
            <a:r>
              <a:rPr lang="en-GB" dirty="0" smtClean="0">
                <a:latin typeface="Calibri" pitchFamily="34" charset="0"/>
                <a:cs typeface="Calibri" pitchFamily="34" charset="0"/>
              </a:rPr>
              <a:t> de </a:t>
            </a:r>
            <a:r>
              <a:rPr lang="en-GB" dirty="0" err="1" smtClean="0">
                <a:latin typeface="Calibri" pitchFamily="34" charset="0"/>
                <a:cs typeface="Calibri" pitchFamily="34" charset="0"/>
              </a:rPr>
              <a:t>nosotros</a:t>
            </a:r>
            <a:r>
              <a:rPr lang="en-GB" dirty="0" smtClean="0">
                <a:latin typeface="Calibri" pitchFamily="34" charset="0"/>
                <a:cs typeface="Calibri" pitchFamily="34" charset="0"/>
              </a:rPr>
              <a:t>.  </a:t>
            </a:r>
            <a:endParaRPr lang="en-GB" dirty="0">
              <a:latin typeface="Calibri" pitchFamily="34" charset="0"/>
              <a:cs typeface="Calibri" pitchFamily="34" charset="0"/>
            </a:endParaRPr>
          </a:p>
        </p:txBody>
      </p:sp>
      <p:sp>
        <p:nvSpPr>
          <p:cNvPr id="21" name="TextBox 20"/>
          <p:cNvSpPr txBox="1"/>
          <p:nvPr/>
        </p:nvSpPr>
        <p:spPr>
          <a:xfrm>
            <a:off x="5743880" y="3884855"/>
            <a:ext cx="2356511" cy="1200329"/>
          </a:xfrm>
          <a:prstGeom prst="rect">
            <a:avLst/>
          </a:prstGeom>
          <a:noFill/>
        </p:spPr>
        <p:txBody>
          <a:bodyPr wrap="square" rtlCol="0">
            <a:spAutoFit/>
          </a:bodyPr>
          <a:lstStyle/>
          <a:p>
            <a:r>
              <a:rPr lang="en-GB" dirty="0" err="1" smtClean="0">
                <a:latin typeface="Calibri" pitchFamily="34" charset="0"/>
                <a:cs typeface="Calibri" pitchFamily="34" charset="0"/>
              </a:rPr>
              <a:t>Todavía</a:t>
            </a:r>
            <a:r>
              <a:rPr lang="en-GB" dirty="0" smtClean="0">
                <a:latin typeface="Calibri" pitchFamily="34" charset="0"/>
                <a:cs typeface="Calibri" pitchFamily="34" charset="0"/>
              </a:rPr>
              <a:t> </a:t>
            </a:r>
            <a:r>
              <a:rPr lang="en-GB" dirty="0" err="1" smtClean="0">
                <a:latin typeface="Calibri" pitchFamily="34" charset="0"/>
                <a:cs typeface="Calibri" pitchFamily="34" charset="0"/>
              </a:rPr>
              <a:t>peor</a:t>
            </a:r>
            <a:r>
              <a:rPr lang="en-GB" dirty="0" smtClean="0">
                <a:latin typeface="Calibri" pitchFamily="34" charset="0"/>
                <a:cs typeface="Calibri" pitchFamily="34" charset="0"/>
              </a:rPr>
              <a:t>, un </a:t>
            </a:r>
            <a:r>
              <a:rPr lang="en-GB" dirty="0" err="1" smtClean="0">
                <a:latin typeface="Calibri" pitchFamily="34" charset="0"/>
                <a:cs typeface="Calibri" pitchFamily="34" charset="0"/>
              </a:rPr>
              <a:t>chico</a:t>
            </a:r>
            <a:r>
              <a:rPr lang="en-GB" dirty="0" smtClean="0">
                <a:latin typeface="Calibri" pitchFamily="34" charset="0"/>
                <a:cs typeface="Calibri" pitchFamily="34" charset="0"/>
              </a:rPr>
              <a:t> </a:t>
            </a:r>
            <a:r>
              <a:rPr lang="en-GB" dirty="0" err="1" smtClean="0">
                <a:latin typeface="Calibri" pitchFamily="34" charset="0"/>
                <a:cs typeface="Calibri" pitchFamily="34" charset="0"/>
              </a:rPr>
              <a:t>que</a:t>
            </a:r>
            <a:r>
              <a:rPr lang="en-GB" dirty="0" smtClean="0">
                <a:latin typeface="Calibri" pitchFamily="34" charset="0"/>
                <a:cs typeface="Calibri" pitchFamily="34" charset="0"/>
              </a:rPr>
              <a:t> </a:t>
            </a:r>
            <a:r>
              <a:rPr lang="en-GB" dirty="0" err="1" smtClean="0">
                <a:latin typeface="Calibri" pitchFamily="34" charset="0"/>
                <a:cs typeface="Calibri" pitchFamily="34" charset="0"/>
              </a:rPr>
              <a:t>estaba</a:t>
            </a:r>
            <a:r>
              <a:rPr lang="en-GB" dirty="0" smtClean="0">
                <a:latin typeface="Calibri" pitchFamily="34" charset="0"/>
                <a:cs typeface="Calibri" pitchFamily="34" charset="0"/>
              </a:rPr>
              <a:t> </a:t>
            </a:r>
            <a:r>
              <a:rPr lang="en-GB" dirty="0" err="1" smtClean="0">
                <a:latin typeface="Calibri" pitchFamily="34" charset="0"/>
                <a:cs typeface="Calibri" pitchFamily="34" charset="0"/>
              </a:rPr>
              <a:t>detrás</a:t>
            </a:r>
            <a:r>
              <a:rPr lang="en-GB" dirty="0" smtClean="0">
                <a:latin typeface="Calibri" pitchFamily="34" charset="0"/>
                <a:cs typeface="Calibri" pitchFamily="34" charset="0"/>
              </a:rPr>
              <a:t> de </a:t>
            </a:r>
            <a:r>
              <a:rPr lang="en-GB" dirty="0" err="1" smtClean="0">
                <a:latin typeface="Calibri" pitchFamily="34" charset="0"/>
                <a:cs typeface="Calibri" pitchFamily="34" charset="0"/>
              </a:rPr>
              <a:t>nosotros</a:t>
            </a:r>
            <a:r>
              <a:rPr lang="en-GB" dirty="0" smtClean="0">
                <a:latin typeface="Calibri" pitchFamily="34" charset="0"/>
                <a:cs typeface="Calibri" pitchFamily="34" charset="0"/>
              </a:rPr>
              <a:t> ¡</a:t>
            </a:r>
            <a:r>
              <a:rPr lang="en-GB" dirty="0" err="1" smtClean="0">
                <a:latin typeface="Calibri" pitchFamily="34" charset="0"/>
                <a:cs typeface="Calibri" pitchFamily="34" charset="0"/>
              </a:rPr>
              <a:t>nos</a:t>
            </a:r>
            <a:r>
              <a:rPr lang="en-GB" dirty="0" smtClean="0">
                <a:latin typeface="Calibri" pitchFamily="34" charset="0"/>
                <a:cs typeface="Calibri" pitchFamily="34" charset="0"/>
              </a:rPr>
              <a:t> </a:t>
            </a:r>
            <a:r>
              <a:rPr lang="en-GB" dirty="0" err="1" smtClean="0">
                <a:latin typeface="Calibri" pitchFamily="34" charset="0"/>
                <a:cs typeface="Calibri" pitchFamily="34" charset="0"/>
              </a:rPr>
              <a:t>echó</a:t>
            </a:r>
            <a:r>
              <a:rPr lang="en-GB" dirty="0" smtClean="0">
                <a:latin typeface="Calibri" pitchFamily="34" charset="0"/>
                <a:cs typeface="Calibri" pitchFamily="34" charset="0"/>
              </a:rPr>
              <a:t> </a:t>
            </a:r>
            <a:r>
              <a:rPr lang="en-GB" dirty="0" err="1" smtClean="0">
                <a:latin typeface="Calibri" pitchFamily="34" charset="0"/>
                <a:cs typeface="Calibri" pitchFamily="34" charset="0"/>
              </a:rPr>
              <a:t>encima</a:t>
            </a:r>
            <a:r>
              <a:rPr lang="en-GB" dirty="0" smtClean="0">
                <a:latin typeface="Calibri" pitchFamily="34" charset="0"/>
                <a:cs typeface="Calibri" pitchFamily="34" charset="0"/>
              </a:rPr>
              <a:t> </a:t>
            </a:r>
            <a:r>
              <a:rPr lang="en-GB" dirty="0" err="1" smtClean="0">
                <a:latin typeface="Calibri" pitchFamily="34" charset="0"/>
                <a:cs typeface="Calibri" pitchFamily="34" charset="0"/>
              </a:rPr>
              <a:t>su</a:t>
            </a:r>
            <a:r>
              <a:rPr lang="en-GB" dirty="0" smtClean="0">
                <a:latin typeface="Calibri" pitchFamily="34" charset="0"/>
                <a:cs typeface="Calibri" pitchFamily="34" charset="0"/>
              </a:rPr>
              <a:t> coca cola!</a:t>
            </a:r>
            <a:endParaRPr lang="en-GB" dirty="0">
              <a:latin typeface="Calibri" pitchFamily="34" charset="0"/>
              <a:cs typeface="Calibri" pitchFamily="34" charset="0"/>
            </a:endParaRPr>
          </a:p>
        </p:txBody>
      </p:sp>
      <p:sp>
        <p:nvSpPr>
          <p:cNvPr id="22" name="TextBox 21"/>
          <p:cNvSpPr txBox="1"/>
          <p:nvPr/>
        </p:nvSpPr>
        <p:spPr>
          <a:xfrm>
            <a:off x="3195166" y="3790903"/>
            <a:ext cx="2240930" cy="1323439"/>
          </a:xfrm>
          <a:prstGeom prst="rect">
            <a:avLst/>
          </a:prstGeom>
          <a:noFill/>
        </p:spPr>
        <p:txBody>
          <a:bodyPr wrap="square" rtlCol="0">
            <a:spAutoFit/>
          </a:bodyPr>
          <a:lstStyle/>
          <a:p>
            <a:r>
              <a:rPr lang="en-GB" sz="1600" dirty="0" smtClean="0">
                <a:latin typeface="Calibri" pitchFamily="34" charset="0"/>
                <a:cs typeface="Calibri" pitchFamily="34" charset="0"/>
              </a:rPr>
              <a:t>Al </a:t>
            </a:r>
            <a:r>
              <a:rPr lang="en-GB" sz="1600" dirty="0" smtClean="0">
                <a:latin typeface="Calibri" pitchFamily="34" charset="0"/>
                <a:cs typeface="Calibri" pitchFamily="34" charset="0"/>
              </a:rPr>
              <a:t>final </a:t>
            </a:r>
            <a:r>
              <a:rPr lang="en-GB" sz="1600" dirty="0" err="1" smtClean="0">
                <a:latin typeface="Calibri" pitchFamily="34" charset="0"/>
                <a:cs typeface="Calibri" pitchFamily="34" charset="0"/>
              </a:rPr>
              <a:t>empezó</a:t>
            </a:r>
            <a:r>
              <a:rPr lang="en-GB" sz="1600" dirty="0" smtClean="0">
                <a:latin typeface="Calibri" pitchFamily="34" charset="0"/>
                <a:cs typeface="Calibri" pitchFamily="34" charset="0"/>
              </a:rPr>
              <a:t> a </a:t>
            </a:r>
            <a:r>
              <a:rPr lang="en-GB" sz="1600" dirty="0" err="1" smtClean="0">
                <a:latin typeface="Calibri" pitchFamily="34" charset="0"/>
                <a:cs typeface="Calibri" pitchFamily="34" charset="0"/>
              </a:rPr>
              <a:t>llover</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cuando</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estaba</a:t>
            </a:r>
            <a:r>
              <a:rPr lang="en-GB" sz="1600" dirty="0" smtClean="0">
                <a:latin typeface="Calibri" pitchFamily="34" charset="0"/>
                <a:cs typeface="Calibri" pitchFamily="34" charset="0"/>
              </a:rPr>
              <a:t> en la </a:t>
            </a:r>
            <a:r>
              <a:rPr lang="en-GB" sz="1600" dirty="0" err="1" smtClean="0">
                <a:latin typeface="Calibri" pitchFamily="34" charset="0"/>
                <a:cs typeface="Calibri" pitchFamily="34" charset="0"/>
              </a:rPr>
              <a:t>parada</a:t>
            </a:r>
            <a:r>
              <a:rPr lang="en-GB" sz="1600" dirty="0" smtClean="0">
                <a:latin typeface="Calibri" pitchFamily="34" charset="0"/>
                <a:cs typeface="Calibri" pitchFamily="34" charset="0"/>
              </a:rPr>
              <a:t> de </a:t>
            </a:r>
            <a:r>
              <a:rPr lang="en-GB" sz="1600" dirty="0" err="1" smtClean="0">
                <a:latin typeface="Calibri" pitchFamily="34" charset="0"/>
                <a:cs typeface="Calibri" pitchFamily="34" charset="0"/>
              </a:rPr>
              <a:t>autobuses</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Estaba</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ya</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harto</a:t>
            </a:r>
            <a:r>
              <a:rPr lang="en-GB" sz="1600" dirty="0">
                <a:latin typeface="Calibri" pitchFamily="34" charset="0"/>
                <a:cs typeface="Calibri" pitchFamily="34" charset="0"/>
              </a:rPr>
              <a:t> </a:t>
            </a:r>
            <a:r>
              <a:rPr lang="en-GB" sz="1600" dirty="0" smtClean="0">
                <a:latin typeface="Calibri" pitchFamily="34" charset="0"/>
                <a:cs typeface="Calibri" pitchFamily="34" charset="0"/>
              </a:rPr>
              <a:t>de </a:t>
            </a:r>
            <a:r>
              <a:rPr lang="en-GB" sz="1600" dirty="0" err="1" smtClean="0">
                <a:latin typeface="Calibri" pitchFamily="34" charset="0"/>
                <a:cs typeface="Calibri" pitchFamily="34" charset="0"/>
              </a:rPr>
              <a:t>esa</a:t>
            </a:r>
            <a:r>
              <a:rPr lang="en-GB" sz="1600" dirty="0" smtClean="0">
                <a:latin typeface="Calibri" pitchFamily="34" charset="0"/>
                <a:cs typeface="Calibri" pitchFamily="34" charset="0"/>
              </a:rPr>
              <a:t> </a:t>
            </a:r>
            <a:r>
              <a:rPr lang="en-GB" sz="1600" dirty="0" err="1" smtClean="0">
                <a:latin typeface="Calibri" pitchFamily="34" charset="0"/>
                <a:cs typeface="Calibri" pitchFamily="34" charset="0"/>
              </a:rPr>
              <a:t>excursión</a:t>
            </a:r>
            <a:r>
              <a:rPr lang="en-GB" sz="1600" dirty="0" smtClean="0">
                <a:latin typeface="Calibri" pitchFamily="34" charset="0"/>
                <a:cs typeface="Calibri" pitchFamily="34" charset="0"/>
              </a:rPr>
              <a:t>!  </a:t>
            </a:r>
            <a:endParaRPr lang="en-GB" sz="1600" dirty="0">
              <a:latin typeface="Calibri" pitchFamily="34" charset="0"/>
              <a:cs typeface="Calibri" pitchFamily="34" charset="0"/>
            </a:endParaRPr>
          </a:p>
        </p:txBody>
      </p:sp>
      <p:pic>
        <p:nvPicPr>
          <p:cNvPr id="23"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8350" y="1818315"/>
            <a:ext cx="1027569" cy="1322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23"/>
          <p:cNvSpPr/>
          <p:nvPr/>
        </p:nvSpPr>
        <p:spPr>
          <a:xfrm>
            <a:off x="8604448" y="504323"/>
            <a:ext cx="240610" cy="584775"/>
          </a:xfrm>
          <a:prstGeom prst="rect">
            <a:avLst/>
          </a:prstGeom>
          <a:noFill/>
        </p:spPr>
        <p:txBody>
          <a:bodyPr wrap="square" lIns="91440" tIns="45720" rIns="91440" bIns="45720">
            <a:spAutoFit/>
          </a:bodyPr>
          <a:lstStyle/>
          <a:p>
            <a:pPr algn="ctr"/>
            <a:r>
              <a:rPr lang="en-US" sz="3200" b="1" cap="all" spc="0" dirty="0" smtClean="0">
                <a:ln w="9000" cmpd="sng">
                  <a:solidFill>
                    <a:srgbClr val="FFFF00"/>
                  </a:solidFill>
                  <a:prstDash val="solid"/>
                </a:ln>
                <a:solidFill>
                  <a:srgbClr val="006600"/>
                </a:solidFill>
                <a:effectLst>
                  <a:reflection blurRad="12700" stA="28000" endPos="45000" dist="1000" dir="5400000" sy="-100000" algn="bl" rotWithShape="0"/>
                </a:effectLst>
              </a:rPr>
              <a:t>d</a:t>
            </a:r>
            <a:endParaRPr lang="en-US" sz="3200" b="1" cap="all" spc="0" dirty="0">
              <a:ln w="9000" cmpd="sng">
                <a:solidFill>
                  <a:srgbClr val="FFFF00"/>
                </a:solidFill>
                <a:prstDash val="solid"/>
              </a:ln>
              <a:solidFill>
                <a:srgbClr val="006600"/>
              </a:solidFill>
              <a:effectLst>
                <a:reflection blurRad="12700" stA="28000" endPos="45000" dist="1000" dir="5400000" sy="-100000" algn="bl" rotWithShape="0"/>
              </a:effectLst>
            </a:endParaRPr>
          </a:p>
        </p:txBody>
      </p:sp>
      <p:sp>
        <p:nvSpPr>
          <p:cNvPr id="25" name="Rectangle 24"/>
          <p:cNvSpPr/>
          <p:nvPr/>
        </p:nvSpPr>
        <p:spPr>
          <a:xfrm>
            <a:off x="8651870" y="1404065"/>
            <a:ext cx="240610" cy="584775"/>
          </a:xfrm>
          <a:prstGeom prst="rect">
            <a:avLst/>
          </a:prstGeom>
          <a:noFill/>
        </p:spPr>
        <p:txBody>
          <a:bodyPr wrap="square" lIns="91440" tIns="45720" rIns="91440" bIns="45720">
            <a:spAutoFit/>
          </a:bodyPr>
          <a:lstStyle/>
          <a:p>
            <a:pPr algn="ctr"/>
            <a:r>
              <a:rPr lang="en-US" sz="3200" b="1" cap="all" spc="0" dirty="0" smtClean="0">
                <a:ln w="9000" cmpd="sng">
                  <a:solidFill>
                    <a:srgbClr val="FFFF00"/>
                  </a:solidFill>
                  <a:prstDash val="solid"/>
                </a:ln>
                <a:solidFill>
                  <a:srgbClr val="006600"/>
                </a:solidFill>
                <a:effectLst>
                  <a:reflection blurRad="12700" stA="28000" endPos="45000" dist="1000" dir="5400000" sy="-100000" algn="bl" rotWithShape="0"/>
                </a:effectLst>
              </a:rPr>
              <a:t>g</a:t>
            </a:r>
            <a:endParaRPr lang="en-US" sz="3200" b="1" cap="all" spc="0" dirty="0">
              <a:ln w="9000" cmpd="sng">
                <a:solidFill>
                  <a:srgbClr val="FFFF00"/>
                </a:solidFill>
                <a:prstDash val="solid"/>
              </a:ln>
              <a:solidFill>
                <a:srgbClr val="006600"/>
              </a:solidFill>
              <a:effectLst>
                <a:reflection blurRad="12700" stA="28000" endPos="45000" dist="1000" dir="5400000" sy="-100000" algn="bl" rotWithShape="0"/>
              </a:effectLst>
            </a:endParaRPr>
          </a:p>
        </p:txBody>
      </p:sp>
      <p:sp>
        <p:nvSpPr>
          <p:cNvPr id="26" name="Rectangle 25"/>
          <p:cNvSpPr/>
          <p:nvPr/>
        </p:nvSpPr>
        <p:spPr>
          <a:xfrm>
            <a:off x="8651870" y="2340169"/>
            <a:ext cx="240610" cy="584775"/>
          </a:xfrm>
          <a:prstGeom prst="rect">
            <a:avLst/>
          </a:prstGeom>
          <a:noFill/>
        </p:spPr>
        <p:txBody>
          <a:bodyPr wrap="square" lIns="91440" tIns="45720" rIns="91440" bIns="45720">
            <a:spAutoFit/>
          </a:bodyPr>
          <a:lstStyle/>
          <a:p>
            <a:pPr algn="ctr"/>
            <a:r>
              <a:rPr lang="en-US" sz="3200" b="1" cap="all" spc="0" dirty="0" smtClean="0">
                <a:ln w="9000" cmpd="sng">
                  <a:solidFill>
                    <a:srgbClr val="FFFF00"/>
                  </a:solidFill>
                  <a:prstDash val="solid"/>
                </a:ln>
                <a:solidFill>
                  <a:srgbClr val="006600"/>
                </a:solidFill>
                <a:effectLst>
                  <a:reflection blurRad="12700" stA="28000" endPos="45000" dist="1000" dir="5400000" sy="-100000" algn="bl" rotWithShape="0"/>
                </a:effectLst>
              </a:rPr>
              <a:t>e</a:t>
            </a:r>
            <a:endParaRPr lang="en-US" sz="3200" b="1" cap="all" spc="0" dirty="0">
              <a:ln w="9000" cmpd="sng">
                <a:solidFill>
                  <a:srgbClr val="FFFF00"/>
                </a:solidFill>
                <a:prstDash val="solid"/>
              </a:ln>
              <a:solidFill>
                <a:srgbClr val="006600"/>
              </a:solidFill>
              <a:effectLst>
                <a:reflection blurRad="12700" stA="28000" endPos="45000" dist="1000" dir="5400000" sy="-100000" algn="bl" rotWithShape="0"/>
              </a:effectLst>
            </a:endParaRPr>
          </a:p>
        </p:txBody>
      </p:sp>
      <p:sp>
        <p:nvSpPr>
          <p:cNvPr id="27" name="Rectangle 26"/>
          <p:cNvSpPr/>
          <p:nvPr/>
        </p:nvSpPr>
        <p:spPr>
          <a:xfrm>
            <a:off x="8651870" y="3204265"/>
            <a:ext cx="240610" cy="584775"/>
          </a:xfrm>
          <a:prstGeom prst="rect">
            <a:avLst/>
          </a:prstGeom>
          <a:noFill/>
        </p:spPr>
        <p:txBody>
          <a:bodyPr wrap="square" lIns="91440" tIns="45720" rIns="91440" bIns="45720">
            <a:spAutoFit/>
          </a:bodyPr>
          <a:lstStyle/>
          <a:p>
            <a:pPr algn="ctr"/>
            <a:r>
              <a:rPr lang="en-US" sz="3200" b="1" cap="all" spc="0" dirty="0" smtClean="0">
                <a:ln w="9000" cmpd="sng">
                  <a:solidFill>
                    <a:srgbClr val="FFFF00"/>
                  </a:solidFill>
                  <a:prstDash val="solid"/>
                </a:ln>
                <a:solidFill>
                  <a:srgbClr val="006600"/>
                </a:solidFill>
                <a:effectLst>
                  <a:reflection blurRad="12700" stA="28000" endPos="45000" dist="1000" dir="5400000" sy="-100000" algn="bl" rotWithShape="0"/>
                </a:effectLst>
              </a:rPr>
              <a:t>f</a:t>
            </a:r>
            <a:endParaRPr lang="en-US" sz="3200" b="1" cap="all" spc="0" dirty="0">
              <a:ln w="9000" cmpd="sng">
                <a:solidFill>
                  <a:srgbClr val="FFFF00"/>
                </a:solidFill>
                <a:prstDash val="solid"/>
              </a:ln>
              <a:solidFill>
                <a:srgbClr val="006600"/>
              </a:solidFill>
              <a:effectLst>
                <a:reflection blurRad="12700" stA="28000" endPos="45000" dist="1000" dir="5400000" sy="-100000" algn="bl" rotWithShape="0"/>
              </a:effectLst>
            </a:endParaRPr>
          </a:p>
        </p:txBody>
      </p:sp>
      <p:sp>
        <p:nvSpPr>
          <p:cNvPr id="28" name="Rectangle 27"/>
          <p:cNvSpPr/>
          <p:nvPr/>
        </p:nvSpPr>
        <p:spPr>
          <a:xfrm>
            <a:off x="8651870" y="4068361"/>
            <a:ext cx="240610" cy="584775"/>
          </a:xfrm>
          <a:prstGeom prst="rect">
            <a:avLst/>
          </a:prstGeom>
          <a:noFill/>
        </p:spPr>
        <p:txBody>
          <a:bodyPr wrap="square" lIns="91440" tIns="45720" rIns="91440" bIns="45720">
            <a:spAutoFit/>
          </a:bodyPr>
          <a:lstStyle/>
          <a:p>
            <a:pPr algn="ctr"/>
            <a:r>
              <a:rPr lang="en-US" sz="3200" b="1" cap="all" spc="0" dirty="0" smtClean="0">
                <a:ln w="9000" cmpd="sng">
                  <a:solidFill>
                    <a:srgbClr val="FFFF00"/>
                  </a:solidFill>
                  <a:prstDash val="solid"/>
                </a:ln>
                <a:solidFill>
                  <a:srgbClr val="006600"/>
                </a:solidFill>
                <a:effectLst>
                  <a:reflection blurRad="12700" stA="28000" endPos="45000" dist="1000" dir="5400000" sy="-100000" algn="bl" rotWithShape="0"/>
                </a:effectLst>
              </a:rPr>
              <a:t>a</a:t>
            </a:r>
            <a:endParaRPr lang="en-US" sz="3200" b="1" cap="all" spc="0" dirty="0">
              <a:ln w="9000" cmpd="sng">
                <a:solidFill>
                  <a:srgbClr val="FFFF00"/>
                </a:solidFill>
                <a:prstDash val="solid"/>
              </a:ln>
              <a:solidFill>
                <a:srgbClr val="006600"/>
              </a:solidFill>
              <a:effectLst>
                <a:reflection blurRad="12700" stA="28000" endPos="45000" dist="1000" dir="5400000" sy="-100000" algn="bl" rotWithShape="0"/>
              </a:effectLst>
            </a:endParaRPr>
          </a:p>
        </p:txBody>
      </p:sp>
      <p:sp>
        <p:nvSpPr>
          <p:cNvPr id="29" name="Rectangle 28"/>
          <p:cNvSpPr/>
          <p:nvPr/>
        </p:nvSpPr>
        <p:spPr>
          <a:xfrm>
            <a:off x="8651870" y="5004465"/>
            <a:ext cx="240610" cy="584775"/>
          </a:xfrm>
          <a:prstGeom prst="rect">
            <a:avLst/>
          </a:prstGeom>
          <a:noFill/>
        </p:spPr>
        <p:txBody>
          <a:bodyPr wrap="square" lIns="91440" tIns="45720" rIns="91440" bIns="45720">
            <a:spAutoFit/>
          </a:bodyPr>
          <a:lstStyle/>
          <a:p>
            <a:pPr algn="ctr"/>
            <a:r>
              <a:rPr lang="en-US" sz="3200" b="1" cap="all" spc="0" dirty="0" smtClean="0">
                <a:ln w="9000" cmpd="sng">
                  <a:solidFill>
                    <a:srgbClr val="FFFF00"/>
                  </a:solidFill>
                  <a:prstDash val="solid"/>
                </a:ln>
                <a:solidFill>
                  <a:srgbClr val="006600"/>
                </a:solidFill>
                <a:effectLst>
                  <a:reflection blurRad="12700" stA="28000" endPos="45000" dist="1000" dir="5400000" sy="-100000" algn="bl" rotWithShape="0"/>
                </a:effectLst>
              </a:rPr>
              <a:t>c</a:t>
            </a:r>
            <a:endParaRPr lang="en-US" sz="3200" b="1" cap="all" spc="0" dirty="0">
              <a:ln w="9000" cmpd="sng">
                <a:solidFill>
                  <a:srgbClr val="FFFF00"/>
                </a:solidFill>
                <a:prstDash val="solid"/>
              </a:ln>
              <a:solidFill>
                <a:srgbClr val="006600"/>
              </a:solidFill>
              <a:effectLst>
                <a:reflection blurRad="12700" stA="28000" endPos="45000" dist="1000" dir="5400000" sy="-100000" algn="bl" rotWithShape="0"/>
              </a:effectLst>
            </a:endParaRPr>
          </a:p>
        </p:txBody>
      </p:sp>
      <p:sp>
        <p:nvSpPr>
          <p:cNvPr id="30" name="Rectangle 29"/>
          <p:cNvSpPr/>
          <p:nvPr/>
        </p:nvSpPr>
        <p:spPr>
          <a:xfrm>
            <a:off x="8651870" y="5940569"/>
            <a:ext cx="240610" cy="584775"/>
          </a:xfrm>
          <a:prstGeom prst="rect">
            <a:avLst/>
          </a:prstGeom>
          <a:noFill/>
        </p:spPr>
        <p:txBody>
          <a:bodyPr wrap="square" lIns="91440" tIns="45720" rIns="91440" bIns="45720">
            <a:spAutoFit/>
          </a:bodyPr>
          <a:lstStyle/>
          <a:p>
            <a:pPr algn="ctr"/>
            <a:r>
              <a:rPr lang="en-US" sz="3200" b="1" cap="all" spc="0" dirty="0" smtClean="0">
                <a:ln w="9000" cmpd="sng">
                  <a:solidFill>
                    <a:srgbClr val="FFFF00"/>
                  </a:solidFill>
                  <a:prstDash val="solid"/>
                </a:ln>
                <a:solidFill>
                  <a:srgbClr val="006600"/>
                </a:solidFill>
                <a:effectLst>
                  <a:reflection blurRad="12700" stA="28000" endPos="45000" dist="1000" dir="5400000" sy="-100000" algn="bl" rotWithShape="0"/>
                </a:effectLst>
              </a:rPr>
              <a:t>b</a:t>
            </a:r>
            <a:endParaRPr lang="en-US" sz="3200" b="1" cap="all" spc="0" dirty="0">
              <a:ln w="9000" cmpd="sng">
                <a:solidFill>
                  <a:srgbClr val="FFFF00"/>
                </a:solidFill>
                <a:prstDash val="solid"/>
              </a:ln>
              <a:solidFill>
                <a:srgbClr val="00660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5261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fade">
                                      <p:cBhvr>
                                        <p:cTn id="7" dur="500"/>
                                        <p:tgtEl>
                                          <p:spTgt spid="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
                                            <p:txEl>
                                              <p:pRg st="0" end="0"/>
                                            </p:txEl>
                                          </p:spTgt>
                                        </p:tgtEl>
                                        <p:attrNameLst>
                                          <p:attrName>style.visibility</p:attrName>
                                        </p:attrNameLst>
                                      </p:cBhvr>
                                      <p:to>
                                        <p:strVal val="visible"/>
                                      </p:to>
                                    </p:set>
                                    <p:animEffect transition="in" filter="fade">
                                      <p:cBhvr>
                                        <p:cTn id="12" dur="500"/>
                                        <p:tgtEl>
                                          <p:spTgt spid="2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6">
                                            <p:txEl>
                                              <p:pRg st="0" end="0"/>
                                            </p:txEl>
                                          </p:spTgt>
                                        </p:tgtEl>
                                        <p:attrNameLst>
                                          <p:attrName>style.visibility</p:attrName>
                                        </p:attrNameLst>
                                      </p:cBhvr>
                                      <p:to>
                                        <p:strVal val="visible"/>
                                      </p:to>
                                    </p:set>
                                    <p:animEffect transition="in" filter="fade">
                                      <p:cBhvr>
                                        <p:cTn id="17" dur="500"/>
                                        <p:tgtEl>
                                          <p:spTgt spid="2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
                                            <p:txEl>
                                              <p:pRg st="0" end="0"/>
                                            </p:txEl>
                                          </p:spTgt>
                                        </p:tgtEl>
                                        <p:attrNameLst>
                                          <p:attrName>style.visibility</p:attrName>
                                        </p:attrNameLst>
                                      </p:cBhvr>
                                      <p:to>
                                        <p:strVal val="visible"/>
                                      </p:to>
                                    </p:set>
                                    <p:animEffect transition="in" filter="fade">
                                      <p:cBhvr>
                                        <p:cTn id="22" dur="500"/>
                                        <p:tgtEl>
                                          <p:spTgt spid="2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8">
                                            <p:txEl>
                                              <p:pRg st="0" end="0"/>
                                            </p:txEl>
                                          </p:spTgt>
                                        </p:tgtEl>
                                        <p:attrNameLst>
                                          <p:attrName>style.visibility</p:attrName>
                                        </p:attrNameLst>
                                      </p:cBhvr>
                                      <p:to>
                                        <p:strVal val="visible"/>
                                      </p:to>
                                    </p:set>
                                    <p:animEffect transition="in" filter="fade">
                                      <p:cBhvr>
                                        <p:cTn id="27" dur="500"/>
                                        <p:tgtEl>
                                          <p:spTgt spid="2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9">
                                            <p:txEl>
                                              <p:pRg st="0" end="0"/>
                                            </p:txEl>
                                          </p:spTgt>
                                        </p:tgtEl>
                                        <p:attrNameLst>
                                          <p:attrName>style.visibility</p:attrName>
                                        </p:attrNameLst>
                                      </p:cBhvr>
                                      <p:to>
                                        <p:strVal val="visible"/>
                                      </p:to>
                                    </p:set>
                                    <p:animEffect transition="in" filter="fade">
                                      <p:cBhvr>
                                        <p:cTn id="32" dur="500"/>
                                        <p:tgtEl>
                                          <p:spTgt spid="2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
                                            <p:txEl>
                                              <p:pRg st="0" end="0"/>
                                            </p:txEl>
                                          </p:spTgt>
                                        </p:tgtEl>
                                        <p:attrNameLst>
                                          <p:attrName>style.visibility</p:attrName>
                                        </p:attrNameLst>
                                      </p:cBhvr>
                                      <p:to>
                                        <p:strVal val="visible"/>
                                      </p:to>
                                    </p:set>
                                    <p:animEffect transition="in" filter="fade">
                                      <p:cBhvr>
                                        <p:cTn id="37" dur="500"/>
                                        <p:tgtEl>
                                          <p:spTgt spid="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a:xfrm>
            <a:off x="482352" y="274638"/>
            <a:ext cx="8229600" cy="634082"/>
          </a:xfrm>
          <a:prstGeom prst="rect">
            <a:avLst/>
          </a:prstGeom>
          <a:solidFill>
            <a:srgbClr val="FF0000"/>
          </a:solidFill>
          <a:ln/>
        </p:spPr>
        <p:txBody>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r>
              <a:rPr lang="es-ES_tradnl" sz="4000" dirty="0" smtClean="0">
                <a:solidFill>
                  <a:schemeClr val="bg1"/>
                </a:solidFill>
                <a:latin typeface="Forte" pitchFamily="66" charset="0"/>
              </a:rPr>
              <a:t>¿Cómo se dice?</a:t>
            </a:r>
            <a:endParaRPr lang="es-ES_tradnl" sz="4000" dirty="0">
              <a:solidFill>
                <a:schemeClr val="bg1"/>
              </a:solidFill>
              <a:latin typeface="Forte" pitchFamily="66" charset="0"/>
            </a:endParaRPr>
          </a:p>
        </p:txBody>
      </p:sp>
      <p:sp>
        <p:nvSpPr>
          <p:cNvPr id="6" name="Content Placeholder 5"/>
          <p:cNvSpPr>
            <a:spLocks noGrp="1"/>
          </p:cNvSpPr>
          <p:nvPr>
            <p:ph sz="half" idx="1"/>
          </p:nvPr>
        </p:nvSpPr>
        <p:spPr>
          <a:xfrm>
            <a:off x="457200" y="1600200"/>
            <a:ext cx="4402832" cy="4525963"/>
          </a:xfrm>
        </p:spPr>
        <p:txBody>
          <a:bodyPr/>
          <a:lstStyle/>
          <a:p>
            <a:pPr>
              <a:lnSpc>
                <a:spcPct val="150000"/>
              </a:lnSpc>
            </a:pPr>
            <a:r>
              <a:rPr lang="en-GB" b="1" i="1" dirty="0" smtClean="0">
                <a:latin typeface="Calibri" pitchFamily="34" charset="0"/>
                <a:cs typeface="Calibri" pitchFamily="34" charset="0"/>
              </a:rPr>
              <a:t>There were </a:t>
            </a:r>
            <a:r>
              <a:rPr lang="en-GB" dirty="0" smtClean="0">
                <a:latin typeface="Calibri" pitchFamily="34" charset="0"/>
                <a:cs typeface="Calibri" pitchFamily="34" charset="0"/>
              </a:rPr>
              <a:t>lots of people</a:t>
            </a:r>
          </a:p>
          <a:p>
            <a:pPr>
              <a:lnSpc>
                <a:spcPct val="150000"/>
              </a:lnSpc>
            </a:pPr>
            <a:r>
              <a:rPr lang="en-GB" b="1" i="1" dirty="0" smtClean="0">
                <a:latin typeface="Calibri" pitchFamily="34" charset="0"/>
                <a:cs typeface="Calibri" pitchFamily="34" charset="0"/>
              </a:rPr>
              <a:t>I was </a:t>
            </a:r>
            <a:r>
              <a:rPr lang="en-GB" dirty="0" smtClean="0">
                <a:latin typeface="Calibri" pitchFamily="34" charset="0"/>
                <a:cs typeface="Calibri" pitchFamily="34" charset="0"/>
              </a:rPr>
              <a:t>in front of the cinema</a:t>
            </a:r>
          </a:p>
          <a:p>
            <a:pPr>
              <a:lnSpc>
                <a:spcPct val="150000"/>
              </a:lnSpc>
            </a:pPr>
            <a:r>
              <a:rPr lang="en-GB" b="1" i="1" dirty="0" smtClean="0">
                <a:latin typeface="Calibri" pitchFamily="34" charset="0"/>
                <a:cs typeface="Calibri" pitchFamily="34" charset="0"/>
              </a:rPr>
              <a:t>There was </a:t>
            </a:r>
            <a:r>
              <a:rPr lang="en-GB" dirty="0" smtClean="0">
                <a:latin typeface="Calibri" pitchFamily="34" charset="0"/>
                <a:cs typeface="Calibri" pitchFamily="34" charset="0"/>
              </a:rPr>
              <a:t>lots of traffic</a:t>
            </a:r>
          </a:p>
          <a:p>
            <a:pPr>
              <a:lnSpc>
                <a:spcPct val="150000"/>
              </a:lnSpc>
            </a:pPr>
            <a:r>
              <a:rPr lang="en-GB" dirty="0" smtClean="0">
                <a:latin typeface="Calibri" pitchFamily="34" charset="0"/>
                <a:cs typeface="Calibri" pitchFamily="34" charset="0"/>
              </a:rPr>
              <a:t>A boy who </a:t>
            </a:r>
            <a:r>
              <a:rPr lang="en-GB" b="1" i="1" dirty="0" smtClean="0">
                <a:latin typeface="Calibri" pitchFamily="34" charset="0"/>
                <a:cs typeface="Calibri" pitchFamily="34" charset="0"/>
              </a:rPr>
              <a:t>was</a:t>
            </a:r>
            <a:r>
              <a:rPr lang="en-GB" dirty="0" smtClean="0">
                <a:latin typeface="Calibri" pitchFamily="34" charset="0"/>
                <a:cs typeface="Calibri" pitchFamily="34" charset="0"/>
              </a:rPr>
              <a:t> behind us</a:t>
            </a:r>
          </a:p>
          <a:p>
            <a:pPr>
              <a:lnSpc>
                <a:spcPct val="150000"/>
              </a:lnSpc>
            </a:pPr>
            <a:endParaRPr lang="en-GB" dirty="0" smtClean="0">
              <a:latin typeface="Calibri" pitchFamily="34" charset="0"/>
              <a:cs typeface="Calibri" pitchFamily="34" charset="0"/>
            </a:endParaRPr>
          </a:p>
          <a:p>
            <a:pPr>
              <a:lnSpc>
                <a:spcPct val="150000"/>
              </a:lnSpc>
            </a:pPr>
            <a:endParaRPr lang="en-GB" dirty="0"/>
          </a:p>
        </p:txBody>
      </p:sp>
      <p:sp>
        <p:nvSpPr>
          <p:cNvPr id="7" name="Content Placeholder 6"/>
          <p:cNvSpPr>
            <a:spLocks noGrp="1"/>
          </p:cNvSpPr>
          <p:nvPr>
            <p:ph sz="half" idx="2"/>
          </p:nvPr>
        </p:nvSpPr>
        <p:spPr>
          <a:xfrm>
            <a:off x="4720208" y="1639341"/>
            <a:ext cx="4388296" cy="4525963"/>
          </a:xfrm>
        </p:spPr>
        <p:txBody>
          <a:bodyPr/>
          <a:lstStyle/>
          <a:p>
            <a:pPr indent="-684000">
              <a:lnSpc>
                <a:spcPct val="150000"/>
              </a:lnSpc>
            </a:pPr>
            <a:r>
              <a:rPr lang="en-GB" b="1" i="1" dirty="0" err="1" smtClean="0">
                <a:latin typeface="Calibri" pitchFamily="34" charset="0"/>
                <a:cs typeface="Calibri" pitchFamily="34" charset="0"/>
              </a:rPr>
              <a:t>Había</a:t>
            </a:r>
            <a:r>
              <a:rPr lang="en-GB" dirty="0" smtClean="0">
                <a:latin typeface="Calibri" pitchFamily="34" charset="0"/>
                <a:cs typeface="Calibri" pitchFamily="34" charset="0"/>
              </a:rPr>
              <a:t> </a:t>
            </a:r>
            <a:r>
              <a:rPr lang="en-GB" dirty="0" err="1" smtClean="0">
                <a:latin typeface="Calibri" pitchFamily="34" charset="0"/>
                <a:cs typeface="Calibri" pitchFamily="34" charset="0"/>
              </a:rPr>
              <a:t>mucha</a:t>
            </a:r>
            <a:r>
              <a:rPr lang="en-GB" dirty="0" smtClean="0">
                <a:latin typeface="Calibri" pitchFamily="34" charset="0"/>
                <a:cs typeface="Calibri" pitchFamily="34" charset="0"/>
              </a:rPr>
              <a:t> </a:t>
            </a:r>
            <a:r>
              <a:rPr lang="en-GB" dirty="0" err="1" smtClean="0">
                <a:latin typeface="Calibri" pitchFamily="34" charset="0"/>
                <a:cs typeface="Calibri" pitchFamily="34" charset="0"/>
              </a:rPr>
              <a:t>gente</a:t>
            </a:r>
            <a:endParaRPr lang="en-GB" dirty="0" smtClean="0">
              <a:latin typeface="Calibri" pitchFamily="34" charset="0"/>
              <a:cs typeface="Calibri" pitchFamily="34" charset="0"/>
            </a:endParaRPr>
          </a:p>
          <a:p>
            <a:pPr indent="-684000">
              <a:lnSpc>
                <a:spcPct val="150000"/>
              </a:lnSpc>
            </a:pPr>
            <a:r>
              <a:rPr lang="en-GB" b="1" i="1" dirty="0" err="1" smtClean="0">
                <a:latin typeface="Calibri" pitchFamily="34" charset="0"/>
                <a:cs typeface="Calibri" pitchFamily="34" charset="0"/>
              </a:rPr>
              <a:t>Estaba</a:t>
            </a:r>
            <a:r>
              <a:rPr lang="en-GB" dirty="0" smtClean="0">
                <a:latin typeface="Calibri" pitchFamily="34" charset="0"/>
                <a:cs typeface="Calibri" pitchFamily="34" charset="0"/>
              </a:rPr>
              <a:t> </a:t>
            </a:r>
            <a:r>
              <a:rPr lang="en-GB" dirty="0" smtClean="0">
                <a:latin typeface="Calibri" pitchFamily="34" charset="0"/>
                <a:cs typeface="Calibri" pitchFamily="34" charset="0"/>
              </a:rPr>
              <a:t>en </a:t>
            </a:r>
            <a:r>
              <a:rPr lang="en-GB" dirty="0" smtClean="0">
                <a:latin typeface="Calibri" pitchFamily="34" charset="0"/>
                <a:cs typeface="Calibri" pitchFamily="34" charset="0"/>
              </a:rPr>
              <a:t>la </a:t>
            </a:r>
            <a:r>
              <a:rPr lang="en-GB" dirty="0" err="1" smtClean="0">
                <a:latin typeface="Calibri" pitchFamily="34" charset="0"/>
                <a:cs typeface="Calibri" pitchFamily="34" charset="0"/>
              </a:rPr>
              <a:t>puerta</a:t>
            </a:r>
            <a:r>
              <a:rPr lang="en-GB" dirty="0" smtClean="0">
                <a:latin typeface="Calibri" pitchFamily="34" charset="0"/>
                <a:cs typeface="Calibri" pitchFamily="34" charset="0"/>
              </a:rPr>
              <a:t> del cine</a:t>
            </a:r>
          </a:p>
          <a:p>
            <a:pPr indent="-684000">
              <a:lnSpc>
                <a:spcPct val="150000"/>
              </a:lnSpc>
            </a:pPr>
            <a:r>
              <a:rPr lang="en-GB" b="1" i="1" dirty="0" err="1" smtClean="0">
                <a:latin typeface="Calibri" pitchFamily="34" charset="0"/>
                <a:cs typeface="Calibri" pitchFamily="34" charset="0"/>
              </a:rPr>
              <a:t>Había</a:t>
            </a:r>
            <a:r>
              <a:rPr lang="en-GB" dirty="0" smtClean="0">
                <a:latin typeface="Calibri" pitchFamily="34" charset="0"/>
                <a:cs typeface="Calibri" pitchFamily="34" charset="0"/>
              </a:rPr>
              <a:t> mucho </a:t>
            </a:r>
            <a:r>
              <a:rPr lang="en-GB" dirty="0" err="1" smtClean="0">
                <a:latin typeface="Calibri" pitchFamily="34" charset="0"/>
                <a:cs typeface="Calibri" pitchFamily="34" charset="0"/>
              </a:rPr>
              <a:t>tráfico</a:t>
            </a:r>
            <a:endParaRPr lang="en-GB" dirty="0">
              <a:latin typeface="Calibri" pitchFamily="34" charset="0"/>
              <a:cs typeface="Calibri" pitchFamily="34" charset="0"/>
            </a:endParaRPr>
          </a:p>
          <a:p>
            <a:pPr indent="-684000">
              <a:lnSpc>
                <a:spcPct val="150000"/>
              </a:lnSpc>
            </a:pPr>
            <a:r>
              <a:rPr lang="en-GB" dirty="0" smtClean="0">
                <a:latin typeface="Calibri" pitchFamily="34" charset="0"/>
                <a:cs typeface="Calibri" pitchFamily="34" charset="0"/>
              </a:rPr>
              <a:t>Un </a:t>
            </a:r>
            <a:r>
              <a:rPr lang="en-GB" dirty="0" err="1" smtClean="0">
                <a:latin typeface="Calibri" pitchFamily="34" charset="0"/>
                <a:cs typeface="Calibri" pitchFamily="34" charset="0"/>
              </a:rPr>
              <a:t>chico</a:t>
            </a:r>
            <a:r>
              <a:rPr lang="en-GB" dirty="0" smtClean="0">
                <a:latin typeface="Calibri" pitchFamily="34" charset="0"/>
                <a:cs typeface="Calibri" pitchFamily="34" charset="0"/>
              </a:rPr>
              <a:t> </a:t>
            </a:r>
            <a:r>
              <a:rPr lang="en-GB" dirty="0" err="1" smtClean="0">
                <a:latin typeface="Calibri" pitchFamily="34" charset="0"/>
                <a:cs typeface="Calibri" pitchFamily="34" charset="0"/>
              </a:rPr>
              <a:t>que</a:t>
            </a:r>
            <a:r>
              <a:rPr lang="en-GB" dirty="0" smtClean="0">
                <a:latin typeface="Calibri" pitchFamily="34" charset="0"/>
                <a:cs typeface="Calibri" pitchFamily="34" charset="0"/>
              </a:rPr>
              <a:t> </a:t>
            </a:r>
            <a:r>
              <a:rPr lang="en-GB" b="1" i="1" dirty="0" err="1" smtClean="0">
                <a:latin typeface="Calibri" pitchFamily="34" charset="0"/>
                <a:cs typeface="Calibri" pitchFamily="34" charset="0"/>
              </a:rPr>
              <a:t>estaba</a:t>
            </a:r>
            <a:r>
              <a:rPr lang="en-GB" b="1" i="1" dirty="0" smtClean="0">
                <a:latin typeface="Calibri" pitchFamily="34" charset="0"/>
                <a:cs typeface="Calibri" pitchFamily="34" charset="0"/>
              </a:rPr>
              <a:t> </a:t>
            </a:r>
            <a:r>
              <a:rPr lang="en-GB" dirty="0" err="1" smtClean="0">
                <a:latin typeface="Calibri" pitchFamily="34" charset="0"/>
                <a:cs typeface="Calibri" pitchFamily="34" charset="0"/>
              </a:rPr>
              <a:t>detrás</a:t>
            </a:r>
            <a:r>
              <a:rPr lang="en-GB" dirty="0" smtClean="0">
                <a:latin typeface="Calibri" pitchFamily="34" charset="0"/>
                <a:cs typeface="Calibri" pitchFamily="34" charset="0"/>
              </a:rPr>
              <a:t> de </a:t>
            </a:r>
            <a:r>
              <a:rPr lang="en-GB" dirty="0" err="1" smtClean="0">
                <a:latin typeface="Calibri" pitchFamily="34" charset="0"/>
                <a:cs typeface="Calibri" pitchFamily="34" charset="0"/>
              </a:rPr>
              <a:t>nosotros</a:t>
            </a:r>
            <a:endParaRPr lang="en-GB" dirty="0">
              <a:latin typeface="Calibri" pitchFamily="34" charset="0"/>
              <a:cs typeface="Calibri" pitchFamily="34" charset="0"/>
            </a:endParaRPr>
          </a:p>
        </p:txBody>
      </p:sp>
      <p:sp>
        <p:nvSpPr>
          <p:cNvPr id="8" name="TextBox 7"/>
          <p:cNvSpPr txBox="1"/>
          <p:nvPr/>
        </p:nvSpPr>
        <p:spPr>
          <a:xfrm>
            <a:off x="35496" y="6021288"/>
            <a:ext cx="9073008" cy="523220"/>
          </a:xfrm>
          <a:prstGeom prst="rect">
            <a:avLst/>
          </a:prstGeom>
          <a:solidFill>
            <a:schemeClr val="tx1">
              <a:lumMod val="85000"/>
              <a:lumOff val="15000"/>
            </a:schemeClr>
          </a:solidFill>
        </p:spPr>
        <p:txBody>
          <a:bodyPr wrap="square" rtlCol="0">
            <a:spAutoFit/>
          </a:bodyPr>
          <a:lstStyle/>
          <a:p>
            <a:pPr algn="ctr"/>
            <a:r>
              <a:rPr lang="en-GB" sz="2800" b="1" i="1" dirty="0" smtClean="0">
                <a:solidFill>
                  <a:schemeClr val="bg1"/>
                </a:solidFill>
                <a:latin typeface="Calibri" pitchFamily="34" charset="0"/>
                <a:cs typeface="Calibri" pitchFamily="34" charset="0"/>
              </a:rPr>
              <a:t>El </a:t>
            </a:r>
            <a:r>
              <a:rPr lang="en-GB" sz="2800" b="1" i="1" dirty="0" err="1" smtClean="0">
                <a:solidFill>
                  <a:schemeClr val="bg1"/>
                </a:solidFill>
                <a:latin typeface="Calibri" pitchFamily="34" charset="0"/>
                <a:cs typeface="Calibri" pitchFamily="34" charset="0"/>
              </a:rPr>
              <a:t>imperfecto</a:t>
            </a:r>
            <a:r>
              <a:rPr lang="en-GB" sz="2800" b="1" i="1" dirty="0" smtClean="0">
                <a:solidFill>
                  <a:schemeClr val="bg1"/>
                </a:solidFill>
                <a:latin typeface="Calibri" pitchFamily="34" charset="0"/>
                <a:cs typeface="Calibri" pitchFamily="34" charset="0"/>
              </a:rPr>
              <a:t> </a:t>
            </a:r>
            <a:r>
              <a:rPr lang="en-GB" sz="2800" dirty="0" err="1" smtClean="0">
                <a:solidFill>
                  <a:schemeClr val="bg1"/>
                </a:solidFill>
                <a:latin typeface="Calibri" pitchFamily="34" charset="0"/>
                <a:cs typeface="Calibri" pitchFamily="34" charset="0"/>
              </a:rPr>
              <a:t>sirve</a:t>
            </a:r>
            <a:r>
              <a:rPr lang="en-GB" sz="2800" dirty="0" smtClean="0">
                <a:solidFill>
                  <a:schemeClr val="bg1"/>
                </a:solidFill>
                <a:latin typeface="Calibri" pitchFamily="34" charset="0"/>
                <a:cs typeface="Calibri" pitchFamily="34" charset="0"/>
              </a:rPr>
              <a:t> </a:t>
            </a:r>
            <a:r>
              <a:rPr lang="en-GB" sz="2800" dirty="0" err="1" smtClean="0">
                <a:solidFill>
                  <a:schemeClr val="bg1"/>
                </a:solidFill>
                <a:latin typeface="Calibri" pitchFamily="34" charset="0"/>
                <a:cs typeface="Calibri" pitchFamily="34" charset="0"/>
              </a:rPr>
              <a:t>para</a:t>
            </a:r>
            <a:r>
              <a:rPr lang="en-GB" sz="2800" dirty="0" smtClean="0">
                <a:solidFill>
                  <a:schemeClr val="bg1"/>
                </a:solidFill>
                <a:latin typeface="Calibri" pitchFamily="34" charset="0"/>
                <a:cs typeface="Calibri" pitchFamily="34" charset="0"/>
              </a:rPr>
              <a:t> </a:t>
            </a:r>
            <a:r>
              <a:rPr lang="en-GB" sz="2800" dirty="0" err="1" smtClean="0">
                <a:solidFill>
                  <a:schemeClr val="bg1"/>
                </a:solidFill>
                <a:latin typeface="Calibri" pitchFamily="34" charset="0"/>
                <a:cs typeface="Calibri" pitchFamily="34" charset="0"/>
              </a:rPr>
              <a:t>describir</a:t>
            </a:r>
            <a:r>
              <a:rPr lang="en-GB" sz="2800" dirty="0" smtClean="0">
                <a:solidFill>
                  <a:schemeClr val="bg1"/>
                </a:solidFill>
                <a:latin typeface="Calibri" pitchFamily="34" charset="0"/>
                <a:cs typeface="Calibri" pitchFamily="34" charset="0"/>
              </a:rPr>
              <a:t> la </a:t>
            </a:r>
            <a:r>
              <a:rPr lang="en-GB" sz="2800" dirty="0" err="1" smtClean="0">
                <a:solidFill>
                  <a:schemeClr val="bg1"/>
                </a:solidFill>
                <a:latin typeface="Calibri" pitchFamily="34" charset="0"/>
                <a:cs typeface="Calibri" pitchFamily="34" charset="0"/>
              </a:rPr>
              <a:t>escena</a:t>
            </a:r>
            <a:r>
              <a:rPr lang="en-GB" sz="2800" dirty="0" smtClean="0">
                <a:solidFill>
                  <a:schemeClr val="bg1"/>
                </a:solidFill>
                <a:latin typeface="Calibri" pitchFamily="34" charset="0"/>
                <a:cs typeface="Calibri" pitchFamily="34" charset="0"/>
              </a:rPr>
              <a:t> o la </a:t>
            </a:r>
            <a:r>
              <a:rPr lang="en-GB" sz="2800" dirty="0" err="1" smtClean="0">
                <a:solidFill>
                  <a:schemeClr val="bg1"/>
                </a:solidFill>
                <a:latin typeface="Calibri" pitchFamily="34" charset="0"/>
                <a:cs typeface="Calibri" pitchFamily="34" charset="0"/>
              </a:rPr>
              <a:t>situación</a:t>
            </a:r>
            <a:r>
              <a:rPr lang="en-GB" sz="2000" dirty="0" smtClean="0">
                <a:solidFill>
                  <a:schemeClr val="bg1"/>
                </a:solidFill>
                <a:latin typeface="Calibri" pitchFamily="34" charset="0"/>
                <a:cs typeface="Calibri" pitchFamily="34" charset="0"/>
              </a:rPr>
              <a:t>.</a:t>
            </a:r>
            <a:endParaRPr lang="en-GB" sz="2000" dirty="0">
              <a:solidFill>
                <a:schemeClr val="bg1"/>
              </a:solidFill>
              <a:latin typeface="Calibri" pitchFamily="34" charset="0"/>
              <a:cs typeface="Calibri" pitchFamily="34" charset="0"/>
            </a:endParaRPr>
          </a:p>
        </p:txBody>
      </p:sp>
    </p:spTree>
    <p:extLst>
      <p:ext uri="{BB962C8B-B14F-4D97-AF65-F5344CB8AC3E}">
        <p14:creationId xmlns:p14="http://schemas.microsoft.com/office/powerpoint/2010/main" val="3519136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fade">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fade">
                                      <p:cBhvr>
                                        <p:cTn id="32" dur="500"/>
                                        <p:tgtEl>
                                          <p:spTgt spid="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animEffect transition="in" filter="fade">
                                      <p:cBhvr>
                                        <p:cTn id="37" dur="500"/>
                                        <p:tgtEl>
                                          <p:spTgt spid="7">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3" end="3"/>
                                            </p:txEl>
                                          </p:spTgt>
                                        </p:tgtEl>
                                        <p:attrNameLst>
                                          <p:attrName>style.visibility</p:attrName>
                                        </p:attrNameLst>
                                      </p:cBhvr>
                                      <p:to>
                                        <p:strVal val="visible"/>
                                      </p:to>
                                    </p:set>
                                    <p:animEffect transition="in" filter="fade">
                                      <p:cBhvr>
                                        <p:cTn id="42" dur="500"/>
                                        <p:tgtEl>
                                          <p:spTgt spid="7">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Group 2"/>
          <p:cNvGraphicFramePr>
            <a:graphicFrameLocks noGrp="1"/>
          </p:cNvGraphicFramePr>
          <p:nvPr>
            <p:extLst>
              <p:ext uri="{D42A27DB-BD31-4B8C-83A1-F6EECF244321}">
                <p14:modId xmlns:p14="http://schemas.microsoft.com/office/powerpoint/2010/main" val="2089782774"/>
              </p:ext>
            </p:extLst>
          </p:nvPr>
        </p:nvGraphicFramePr>
        <p:xfrm>
          <a:off x="107952" y="792163"/>
          <a:ext cx="8784528" cy="1905001"/>
        </p:xfrm>
        <a:graphic>
          <a:graphicData uri="http://schemas.openxmlformats.org/drawingml/2006/table">
            <a:tbl>
              <a:tblPr/>
              <a:tblGrid>
                <a:gridCol w="1129506"/>
                <a:gridCol w="1129506"/>
                <a:gridCol w="1129506"/>
                <a:gridCol w="1129506"/>
                <a:gridCol w="1129506"/>
                <a:gridCol w="1129506"/>
                <a:gridCol w="1129506"/>
                <a:gridCol w="877986"/>
              </a:tblGrid>
              <a:tr h="476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Calibri" pitchFamily="34" charset="0"/>
                          <a:cs typeface="Calibri" pitchFamily="34" charset="0"/>
                        </a:rPr>
                        <a:t>Adónde</a:t>
                      </a:r>
                      <a:r>
                        <a:rPr kumimoji="0" lang="en-US" sz="2000" b="0" i="0" u="none" strike="noStrike" cap="none" normalizeH="0" baseline="0" dirty="0" smtClean="0">
                          <a:ln>
                            <a:noFill/>
                          </a:ln>
                          <a:solidFill>
                            <a:schemeClr val="tx1"/>
                          </a:solidFill>
                          <a:effectLst/>
                          <a:latin typeface="Calibri" pitchFamily="34" charset="0"/>
                          <a:cs typeface="Calibri" pitchFamily="34" charset="0"/>
                        </a:rPr>
                        <a: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pasó</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Qué</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Calibri" pitchFamily="34" charset="0"/>
                          <a:cs typeface="Calibri" pitchFamily="34" charset="0"/>
                        </a:rPr>
                        <a:t>llamó</a:t>
                      </a: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cine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las</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Calibri" pitchFamily="34" charset="0"/>
                          <a:cs typeface="Calibri" pitchFamily="34" charset="0"/>
                        </a:rPr>
                        <a:t>pasó</a:t>
                      </a:r>
                      <a:endParaRPr kumimoji="0" lang="en-US"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compró</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coca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llegó</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siete</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Cuándo</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qué</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la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media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quién</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empezó</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con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fue</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14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hora</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Félix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Calibri" pitchFamily="34" charset="0"/>
                        </a:rPr>
                        <a:t>el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cola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smtClean="0">
                          <a:ln>
                            <a:noFill/>
                          </a:ln>
                          <a:solidFill>
                            <a:schemeClr val="tx1"/>
                          </a:solidFill>
                          <a:effectLst/>
                          <a:latin typeface="Calibri" pitchFamily="34" charset="0"/>
                          <a:cs typeface="Calibri" pitchFamily="34"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qué</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llover</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dirty="0" err="1" smtClean="0">
                          <a:ln>
                            <a:noFill/>
                          </a:ln>
                          <a:solidFill>
                            <a:schemeClr val="tx1"/>
                          </a:solidFill>
                          <a:effectLst/>
                          <a:latin typeface="Calibri" pitchFamily="34" charset="0"/>
                          <a:cs typeface="Calibri" pitchFamily="34" charset="0"/>
                        </a:rPr>
                        <a:t>Qué</a:t>
                      </a:r>
                      <a:endParaRPr kumimoji="0" lang="en-GB" sz="2000" b="0" i="0" u="none" strike="noStrike" cap="none" normalizeH="0" baseline="0" dirty="0" smtClean="0">
                        <a:ln>
                          <a:noFill/>
                        </a:ln>
                        <a:solidFill>
                          <a:schemeClr val="tx1"/>
                        </a:solidFill>
                        <a:effectLst/>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752" name="Text Box 104"/>
          <p:cNvSpPr txBox="1">
            <a:spLocks noChangeArrowheads="1"/>
          </p:cNvSpPr>
          <p:nvPr/>
        </p:nvSpPr>
        <p:spPr bwMode="auto">
          <a:xfrm>
            <a:off x="107950" y="115888"/>
            <a:ext cx="2972930" cy="461665"/>
          </a:xfrm>
          <a:prstGeom prst="rect">
            <a:avLst/>
          </a:prstGeom>
          <a:solidFill>
            <a:srgbClr val="FF0000"/>
          </a:solidFill>
          <a:ln>
            <a:noFill/>
          </a:ln>
          <a:effectLst/>
        </p:spPr>
        <p:txBody>
          <a:bodyPr wrap="none">
            <a:spAutoFit/>
          </a:bodyPr>
          <a:lstStyle/>
          <a:p>
            <a:r>
              <a:rPr lang="es-ES_tradnl" sz="2400" dirty="0">
                <a:solidFill>
                  <a:schemeClr val="bg1"/>
                </a:solidFill>
                <a:latin typeface="Forte" pitchFamily="66" charset="0"/>
              </a:rPr>
              <a:t>Forma las </a:t>
            </a:r>
            <a:r>
              <a:rPr lang="es-ES_tradnl" sz="2400" dirty="0" smtClean="0">
                <a:solidFill>
                  <a:schemeClr val="bg1"/>
                </a:solidFill>
                <a:latin typeface="Forte" pitchFamily="66" charset="0"/>
              </a:rPr>
              <a:t>preguntas.</a:t>
            </a:r>
            <a:endParaRPr lang="es-ES_tradnl" sz="2400" dirty="0">
              <a:solidFill>
                <a:schemeClr val="bg1"/>
              </a:solidFill>
              <a:latin typeface="Forte" pitchFamily="66" charset="0"/>
            </a:endParaRPr>
          </a:p>
        </p:txBody>
      </p:sp>
      <p:sp>
        <p:nvSpPr>
          <p:cNvPr id="5" name="Rectangle 2"/>
          <p:cNvSpPr txBox="1">
            <a:spLocks noChangeArrowheads="1"/>
          </p:cNvSpPr>
          <p:nvPr/>
        </p:nvSpPr>
        <p:spPr>
          <a:xfrm>
            <a:off x="139557" y="2924944"/>
            <a:ext cx="4432443" cy="3384376"/>
          </a:xfrm>
          <a:prstGeom prst="rect">
            <a:avLst/>
          </a:prstGeom>
        </p:spPr>
        <p:txBody>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200" dirty="0" smtClean="0">
                <a:latin typeface="Calibri" pitchFamily="34" charset="0"/>
                <a:cs typeface="Calibri" pitchFamily="34" charset="0"/>
              </a:rPr>
              <a:t>Who did Félix call?</a:t>
            </a:r>
          </a:p>
          <a:p>
            <a:r>
              <a:rPr lang="en-GB" sz="2200" dirty="0" smtClean="0">
                <a:latin typeface="Calibri" pitchFamily="34" charset="0"/>
                <a:cs typeface="Calibri" pitchFamily="34" charset="0"/>
              </a:rPr>
              <a:t>Where did he go?</a:t>
            </a:r>
          </a:p>
          <a:p>
            <a:r>
              <a:rPr lang="en-GB" sz="2200" dirty="0" smtClean="0">
                <a:latin typeface="Calibri" pitchFamily="34" charset="0"/>
                <a:cs typeface="Calibri" pitchFamily="34" charset="0"/>
              </a:rPr>
              <a:t>What time did he arrive?</a:t>
            </a:r>
          </a:p>
          <a:p>
            <a:r>
              <a:rPr lang="en-GB" sz="2200" dirty="0" smtClean="0">
                <a:latin typeface="Calibri" pitchFamily="34" charset="0"/>
                <a:cs typeface="Calibri" pitchFamily="34" charset="0"/>
              </a:rPr>
              <a:t>What happened at 7.30?</a:t>
            </a:r>
          </a:p>
          <a:p>
            <a:r>
              <a:rPr lang="en-GB" sz="2200" dirty="0" smtClean="0">
                <a:latin typeface="Calibri" pitchFamily="34" charset="0"/>
                <a:cs typeface="Calibri" pitchFamily="34" charset="0"/>
              </a:rPr>
              <a:t>What did he buy in the cinema?</a:t>
            </a:r>
          </a:p>
          <a:p>
            <a:r>
              <a:rPr lang="en-GB" sz="2200" dirty="0" smtClean="0">
                <a:latin typeface="Calibri" pitchFamily="34" charset="0"/>
                <a:cs typeface="Calibri" pitchFamily="34" charset="0"/>
              </a:rPr>
              <a:t>What happened with the coke?</a:t>
            </a:r>
          </a:p>
          <a:p>
            <a:r>
              <a:rPr lang="en-GB" sz="2200" dirty="0" smtClean="0">
                <a:latin typeface="Calibri" pitchFamily="34" charset="0"/>
                <a:cs typeface="Calibri" pitchFamily="34" charset="0"/>
              </a:rPr>
              <a:t>When did it start to rain?</a:t>
            </a:r>
          </a:p>
          <a:p>
            <a:pPr marL="0" indent="0">
              <a:buNone/>
            </a:pPr>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smtClean="0">
              <a:latin typeface="Calibri" pitchFamily="34" charset="0"/>
              <a:cs typeface="Calibri" pitchFamily="34" charset="0"/>
            </a:endParaRPr>
          </a:p>
          <a:p>
            <a:endParaRPr lang="en-GB" sz="2200" dirty="0">
              <a:latin typeface="Calibri" pitchFamily="34" charset="0"/>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1785167"/>
              </p:ext>
            </p:extLst>
          </p:nvPr>
        </p:nvGraphicFramePr>
        <p:xfrm>
          <a:off x="4283968" y="2924944"/>
          <a:ext cx="4608511" cy="2880318"/>
        </p:xfrm>
        <a:graphic>
          <a:graphicData uri="http://schemas.openxmlformats.org/drawingml/2006/table">
            <a:tbl>
              <a:tblPr firstRow="1" bandRow="1">
                <a:tableStyleId>{5940675A-B579-460E-94D1-54222C63F5DA}</a:tableStyleId>
              </a:tblPr>
              <a:tblGrid>
                <a:gridCol w="4608511"/>
              </a:tblGrid>
              <a:tr h="411474">
                <a:tc>
                  <a:txBody>
                    <a:bodyPr/>
                    <a:lstStyle/>
                    <a:p>
                      <a:r>
                        <a:rPr lang="en-GB" b="1" dirty="0" smtClean="0"/>
                        <a:t>¿                                                                ?</a:t>
                      </a:r>
                      <a:endParaRPr lang="en-GB" b="1" dirty="0"/>
                    </a:p>
                  </a:txBody>
                  <a:tcPr/>
                </a:tc>
              </a:tr>
              <a:tr h="4114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                                                                ?</a:t>
                      </a:r>
                    </a:p>
                  </a:txBody>
                  <a:tcPr/>
                </a:tc>
              </a:tr>
              <a:tr h="4114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                                                                ?</a:t>
                      </a:r>
                    </a:p>
                  </a:txBody>
                  <a:tcPr/>
                </a:tc>
              </a:tr>
              <a:tr h="4114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                                                                ?</a:t>
                      </a:r>
                    </a:p>
                  </a:txBody>
                  <a:tcPr/>
                </a:tc>
              </a:tr>
              <a:tr h="4114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                                                                ?</a:t>
                      </a:r>
                    </a:p>
                  </a:txBody>
                  <a:tcPr/>
                </a:tc>
              </a:tr>
              <a:tr h="4114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                                                                ?</a:t>
                      </a:r>
                    </a:p>
                  </a:txBody>
                  <a:tcPr/>
                </a:tc>
              </a:tr>
              <a:tr h="4114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                                                                ?</a:t>
                      </a:r>
                    </a:p>
                  </a:txBody>
                  <a:tcPr/>
                </a:tc>
              </a:tr>
            </a:tbl>
          </a:graphicData>
        </a:graphic>
      </p:graphicFrame>
    </p:spTree>
    <p:extLst>
      <p:ext uri="{BB962C8B-B14F-4D97-AF65-F5344CB8AC3E}">
        <p14:creationId xmlns:p14="http://schemas.microsoft.com/office/powerpoint/2010/main" val="4067618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Box 3"/>
          <p:cNvSpPr txBox="1">
            <a:spLocks noGrp="1" noChangeArrowheads="1"/>
          </p:cNvSpPr>
          <p:nvPr>
            <p:ph type="title"/>
          </p:nvPr>
        </p:nvSpPr>
        <p:spPr>
          <a:solidFill>
            <a:srgbClr val="FF0000"/>
          </a:solidFill>
          <a:ln/>
        </p:spPr>
        <p:txBody>
          <a:bodyPr/>
          <a:lstStyle/>
          <a:p>
            <a:r>
              <a:rPr lang="es-ES_tradnl" sz="3600" dirty="0" smtClean="0">
                <a:solidFill>
                  <a:schemeClr val="bg1"/>
                </a:solidFill>
                <a:latin typeface="Forte" pitchFamily="66" charset="0"/>
              </a:rPr>
              <a:t>¿Cómo son estas preguntas en español?</a:t>
            </a:r>
            <a:endParaRPr lang="es-ES_tradnl" sz="3600" dirty="0">
              <a:solidFill>
                <a:schemeClr val="bg1"/>
              </a:solidFill>
              <a:latin typeface="Forte" pitchFamily="66" charset="0"/>
            </a:endParaRPr>
          </a:p>
        </p:txBody>
      </p:sp>
      <p:sp>
        <p:nvSpPr>
          <p:cNvPr id="29698" name="Rectangle 2"/>
          <p:cNvSpPr>
            <a:spLocks noGrp="1" noChangeArrowheads="1"/>
          </p:cNvSpPr>
          <p:nvPr>
            <p:ph sz="half" idx="1"/>
          </p:nvPr>
        </p:nvSpPr>
        <p:spPr/>
        <p:txBody>
          <a:bodyPr/>
          <a:lstStyle/>
          <a:p>
            <a:r>
              <a:rPr lang="en-GB" sz="2400" dirty="0" smtClean="0">
                <a:latin typeface="Calibri" pitchFamily="34" charset="0"/>
                <a:cs typeface="Calibri" pitchFamily="34" charset="0"/>
              </a:rPr>
              <a:t>Who did Félix call?</a:t>
            </a:r>
            <a:endParaRPr lang="en-GB" sz="2400" dirty="0">
              <a:latin typeface="Calibri" pitchFamily="34" charset="0"/>
              <a:cs typeface="Calibri" pitchFamily="34" charset="0"/>
            </a:endParaRPr>
          </a:p>
          <a:p>
            <a:r>
              <a:rPr lang="en-GB" sz="2400" dirty="0" smtClean="0">
                <a:latin typeface="Calibri" pitchFamily="34" charset="0"/>
                <a:cs typeface="Calibri" pitchFamily="34" charset="0"/>
              </a:rPr>
              <a:t>Where did he go?</a:t>
            </a:r>
            <a:endParaRPr lang="en-GB" sz="2400" dirty="0">
              <a:latin typeface="Calibri" pitchFamily="34" charset="0"/>
              <a:cs typeface="Calibri" pitchFamily="34" charset="0"/>
            </a:endParaRPr>
          </a:p>
          <a:p>
            <a:r>
              <a:rPr lang="en-GB" sz="2400" dirty="0" smtClean="0">
                <a:latin typeface="Calibri" pitchFamily="34" charset="0"/>
                <a:cs typeface="Calibri" pitchFamily="34" charset="0"/>
              </a:rPr>
              <a:t>What time did he arrive?</a:t>
            </a:r>
            <a:endParaRPr lang="en-GB" sz="2400" dirty="0">
              <a:latin typeface="Calibri" pitchFamily="34" charset="0"/>
              <a:cs typeface="Calibri" pitchFamily="34" charset="0"/>
            </a:endParaRPr>
          </a:p>
          <a:p>
            <a:r>
              <a:rPr lang="en-GB" sz="2400" dirty="0" smtClean="0">
                <a:latin typeface="Calibri" pitchFamily="34" charset="0"/>
                <a:cs typeface="Calibri" pitchFamily="34" charset="0"/>
              </a:rPr>
              <a:t>What happened at 7.30?</a:t>
            </a:r>
            <a:endParaRPr lang="en-GB" sz="2400" dirty="0">
              <a:latin typeface="Calibri" pitchFamily="34" charset="0"/>
              <a:cs typeface="Calibri" pitchFamily="34" charset="0"/>
            </a:endParaRPr>
          </a:p>
          <a:p>
            <a:r>
              <a:rPr lang="en-GB" sz="2400" dirty="0" smtClean="0">
                <a:latin typeface="Calibri" pitchFamily="34" charset="0"/>
                <a:cs typeface="Calibri" pitchFamily="34" charset="0"/>
              </a:rPr>
              <a:t>What did he buy in the cinema?</a:t>
            </a:r>
          </a:p>
          <a:p>
            <a:r>
              <a:rPr lang="en-GB" sz="2400" dirty="0" smtClean="0">
                <a:latin typeface="Calibri" pitchFamily="34" charset="0"/>
                <a:cs typeface="Calibri" pitchFamily="34" charset="0"/>
              </a:rPr>
              <a:t>What happened with the coke?</a:t>
            </a:r>
            <a:endParaRPr lang="en-GB" sz="2400" dirty="0">
              <a:latin typeface="Calibri" pitchFamily="34" charset="0"/>
              <a:cs typeface="Calibri" pitchFamily="34" charset="0"/>
            </a:endParaRPr>
          </a:p>
          <a:p>
            <a:r>
              <a:rPr lang="en-GB" sz="2400" dirty="0" smtClean="0">
                <a:latin typeface="Calibri" pitchFamily="34" charset="0"/>
                <a:cs typeface="Calibri" pitchFamily="34" charset="0"/>
              </a:rPr>
              <a:t>When did it start to rain?</a:t>
            </a:r>
            <a:endParaRPr lang="en-GB" sz="2400" dirty="0">
              <a:latin typeface="Calibri" pitchFamily="34" charset="0"/>
              <a:cs typeface="Calibri" pitchFamily="34" charset="0"/>
            </a:endParaRPr>
          </a:p>
          <a:p>
            <a:pPr marL="0" indent="0">
              <a:buNone/>
            </a:pPr>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a:p>
            <a:endParaRPr lang="en-GB" sz="2400" dirty="0">
              <a:latin typeface="Calibri" pitchFamily="34" charset="0"/>
              <a:cs typeface="Calibri" pitchFamily="34" charset="0"/>
            </a:endParaRPr>
          </a:p>
        </p:txBody>
      </p:sp>
      <p:sp>
        <p:nvSpPr>
          <p:cNvPr id="2" name="Content Placeholder 1"/>
          <p:cNvSpPr>
            <a:spLocks noGrp="1"/>
          </p:cNvSpPr>
          <p:nvPr>
            <p:ph sz="half" idx="2"/>
          </p:nvPr>
        </p:nvSpPr>
        <p:spPr/>
        <p:txBody>
          <a:bodyPr/>
          <a:lstStyle/>
          <a:p>
            <a:r>
              <a:rPr lang="en-GB" sz="2400" dirty="0" smtClean="0">
                <a:latin typeface="Calibri" pitchFamily="34" charset="0"/>
                <a:cs typeface="Calibri" pitchFamily="34" charset="0"/>
              </a:rPr>
              <a:t>¿A </a:t>
            </a:r>
            <a:r>
              <a:rPr lang="en-GB" sz="2400" dirty="0" err="1" smtClean="0">
                <a:latin typeface="Calibri" pitchFamily="34" charset="0"/>
                <a:cs typeface="Calibri" pitchFamily="34" charset="0"/>
              </a:rPr>
              <a:t>quién</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llamó</a:t>
            </a:r>
            <a:r>
              <a:rPr lang="en-GB" sz="2400" b="1" i="1" dirty="0" smtClean="0">
                <a:latin typeface="Calibri" pitchFamily="34" charset="0"/>
                <a:cs typeface="Calibri" pitchFamily="34" charset="0"/>
              </a:rPr>
              <a:t> </a:t>
            </a:r>
            <a:r>
              <a:rPr lang="en-GB" sz="2400" dirty="0" smtClean="0">
                <a:latin typeface="Calibri" pitchFamily="34" charset="0"/>
                <a:cs typeface="Calibri" pitchFamily="34" charset="0"/>
              </a:rPr>
              <a:t>Félix?</a:t>
            </a:r>
          </a:p>
          <a:p>
            <a:r>
              <a:rPr lang="en-GB" sz="2400" dirty="0" smtClean="0">
                <a:latin typeface="Calibri" pitchFamily="34" charset="0"/>
                <a:cs typeface="Calibri" pitchFamily="34" charset="0"/>
              </a:rPr>
              <a:t>¿</a:t>
            </a:r>
            <a:r>
              <a:rPr lang="en-GB" sz="2400" dirty="0" err="1" smtClean="0">
                <a:latin typeface="Calibri" pitchFamily="34" charset="0"/>
                <a:cs typeface="Calibri" pitchFamily="34" charset="0"/>
              </a:rPr>
              <a:t>Adónde</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fue</a:t>
            </a:r>
            <a:r>
              <a:rPr lang="en-GB" sz="2400" dirty="0" smtClean="0">
                <a:latin typeface="Calibri" pitchFamily="34" charset="0"/>
                <a:cs typeface="Calibri" pitchFamily="34" charset="0"/>
              </a:rPr>
              <a:t>?</a:t>
            </a:r>
          </a:p>
          <a:p>
            <a:r>
              <a:rPr lang="en-GB" sz="2400" dirty="0" smtClean="0">
                <a:latin typeface="Calibri" pitchFamily="34" charset="0"/>
                <a:cs typeface="Calibri" pitchFamily="34" charset="0"/>
              </a:rPr>
              <a:t>¿A </a:t>
            </a:r>
            <a:r>
              <a:rPr lang="en-GB" sz="2400" dirty="0" err="1" smtClean="0">
                <a:latin typeface="Calibri" pitchFamily="34" charset="0"/>
                <a:cs typeface="Calibri" pitchFamily="34" charset="0"/>
              </a:rPr>
              <a:t>qué</a:t>
            </a:r>
            <a:r>
              <a:rPr lang="en-GB" sz="2400" dirty="0" smtClean="0">
                <a:latin typeface="Calibri" pitchFamily="34" charset="0"/>
                <a:cs typeface="Calibri" pitchFamily="34" charset="0"/>
              </a:rPr>
              <a:t> </a:t>
            </a:r>
            <a:r>
              <a:rPr lang="en-GB" sz="2400" dirty="0" err="1" smtClean="0">
                <a:latin typeface="Calibri" pitchFamily="34" charset="0"/>
                <a:cs typeface="Calibri" pitchFamily="34" charset="0"/>
              </a:rPr>
              <a:t>hora</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llegó</a:t>
            </a:r>
            <a:r>
              <a:rPr lang="en-GB" sz="2400" dirty="0" smtClean="0">
                <a:latin typeface="Calibri" pitchFamily="34" charset="0"/>
                <a:cs typeface="Calibri" pitchFamily="34" charset="0"/>
              </a:rPr>
              <a:t>?</a:t>
            </a:r>
          </a:p>
          <a:p>
            <a:r>
              <a:rPr lang="en-GB" sz="2400" dirty="0" smtClean="0">
                <a:latin typeface="Calibri" pitchFamily="34" charset="0"/>
                <a:cs typeface="Calibri" pitchFamily="34" charset="0"/>
              </a:rPr>
              <a:t>¿</a:t>
            </a:r>
            <a:r>
              <a:rPr lang="en-GB" sz="2400" dirty="0" err="1" smtClean="0">
                <a:latin typeface="Calibri" pitchFamily="34" charset="0"/>
                <a:cs typeface="Calibri" pitchFamily="34" charset="0"/>
              </a:rPr>
              <a:t>Qué</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pasó</a:t>
            </a:r>
            <a:r>
              <a:rPr lang="en-GB" sz="2400" dirty="0" smtClean="0">
                <a:latin typeface="Calibri" pitchFamily="34" charset="0"/>
                <a:cs typeface="Calibri" pitchFamily="34" charset="0"/>
              </a:rPr>
              <a:t> a </a:t>
            </a:r>
            <a:r>
              <a:rPr lang="en-GB" sz="2400" dirty="0" err="1" smtClean="0">
                <a:latin typeface="Calibri" pitchFamily="34" charset="0"/>
                <a:cs typeface="Calibri" pitchFamily="34" charset="0"/>
              </a:rPr>
              <a:t>las</a:t>
            </a:r>
            <a:r>
              <a:rPr lang="en-GB" sz="2400" dirty="0" smtClean="0">
                <a:latin typeface="Calibri" pitchFamily="34" charset="0"/>
                <a:cs typeface="Calibri" pitchFamily="34" charset="0"/>
              </a:rPr>
              <a:t> </a:t>
            </a:r>
            <a:r>
              <a:rPr lang="en-GB" sz="2400" dirty="0" err="1" smtClean="0">
                <a:latin typeface="Calibri" pitchFamily="34" charset="0"/>
                <a:cs typeface="Calibri" pitchFamily="34" charset="0"/>
              </a:rPr>
              <a:t>siete</a:t>
            </a:r>
            <a:r>
              <a:rPr lang="en-GB" sz="2400" dirty="0" smtClean="0">
                <a:latin typeface="Calibri" pitchFamily="34" charset="0"/>
                <a:cs typeface="Calibri" pitchFamily="34" charset="0"/>
              </a:rPr>
              <a:t> y media?</a:t>
            </a:r>
          </a:p>
          <a:p>
            <a:r>
              <a:rPr lang="en-GB" sz="2400" dirty="0" smtClean="0">
                <a:latin typeface="Calibri" pitchFamily="34" charset="0"/>
                <a:cs typeface="Calibri" pitchFamily="34" charset="0"/>
              </a:rPr>
              <a:t>¿</a:t>
            </a:r>
            <a:r>
              <a:rPr lang="en-GB" sz="2400" dirty="0" err="1" smtClean="0">
                <a:latin typeface="Calibri" pitchFamily="34" charset="0"/>
                <a:cs typeface="Calibri" pitchFamily="34" charset="0"/>
              </a:rPr>
              <a:t>Qué</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compró</a:t>
            </a:r>
            <a:r>
              <a:rPr lang="en-GB" sz="2400" b="1" i="1" dirty="0" smtClean="0">
                <a:latin typeface="Calibri" pitchFamily="34" charset="0"/>
                <a:cs typeface="Calibri" pitchFamily="34" charset="0"/>
              </a:rPr>
              <a:t> </a:t>
            </a:r>
            <a:r>
              <a:rPr lang="en-GB" sz="2400" dirty="0" smtClean="0">
                <a:latin typeface="Calibri" pitchFamily="34" charset="0"/>
                <a:cs typeface="Calibri" pitchFamily="34" charset="0"/>
              </a:rPr>
              <a:t>en el cine?</a:t>
            </a:r>
          </a:p>
          <a:p>
            <a:r>
              <a:rPr lang="en-GB" sz="2400" dirty="0" smtClean="0">
                <a:latin typeface="Calibri" pitchFamily="34" charset="0"/>
                <a:cs typeface="Calibri" pitchFamily="34" charset="0"/>
              </a:rPr>
              <a:t>¿</a:t>
            </a:r>
            <a:r>
              <a:rPr lang="en-GB" sz="2400" dirty="0" err="1" smtClean="0">
                <a:latin typeface="Calibri" pitchFamily="34" charset="0"/>
                <a:cs typeface="Calibri" pitchFamily="34" charset="0"/>
              </a:rPr>
              <a:t>Qué</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pasó</a:t>
            </a:r>
            <a:r>
              <a:rPr lang="en-GB" sz="2400" dirty="0" smtClean="0">
                <a:latin typeface="Calibri" pitchFamily="34" charset="0"/>
                <a:cs typeface="Calibri" pitchFamily="34" charset="0"/>
              </a:rPr>
              <a:t> con la coca cola?</a:t>
            </a:r>
          </a:p>
          <a:p>
            <a:endParaRPr lang="en-GB" sz="2400" dirty="0" smtClean="0">
              <a:latin typeface="Calibri" pitchFamily="34" charset="0"/>
              <a:cs typeface="Calibri" pitchFamily="34" charset="0"/>
            </a:endParaRPr>
          </a:p>
          <a:p>
            <a:r>
              <a:rPr lang="en-GB" sz="2400" dirty="0" smtClean="0">
                <a:latin typeface="Calibri" pitchFamily="34" charset="0"/>
                <a:cs typeface="Calibri" pitchFamily="34" charset="0"/>
              </a:rPr>
              <a:t>¿</a:t>
            </a:r>
            <a:r>
              <a:rPr lang="en-GB" sz="2400" dirty="0" err="1" smtClean="0">
                <a:latin typeface="Calibri" pitchFamily="34" charset="0"/>
                <a:cs typeface="Calibri" pitchFamily="34" charset="0"/>
              </a:rPr>
              <a:t>Cuándo</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empezó</a:t>
            </a:r>
            <a:r>
              <a:rPr lang="en-GB" sz="2400" dirty="0" smtClean="0">
                <a:latin typeface="Calibri" pitchFamily="34" charset="0"/>
                <a:cs typeface="Calibri" pitchFamily="34" charset="0"/>
              </a:rPr>
              <a:t> a </a:t>
            </a:r>
            <a:r>
              <a:rPr lang="en-GB" sz="2400" dirty="0" err="1" smtClean="0">
                <a:latin typeface="Calibri" pitchFamily="34" charset="0"/>
                <a:cs typeface="Calibri" pitchFamily="34" charset="0"/>
              </a:rPr>
              <a:t>llover</a:t>
            </a:r>
            <a:r>
              <a:rPr lang="en-GB" sz="2400" dirty="0" smtClean="0">
                <a:latin typeface="Calibri" pitchFamily="34" charset="0"/>
                <a:cs typeface="Calibri" pitchFamily="34" charset="0"/>
              </a:rPr>
              <a:t>?</a:t>
            </a:r>
          </a:p>
          <a:p>
            <a:endParaRPr lang="en-GB" dirty="0" smtClean="0">
              <a:latin typeface="Calibri" pitchFamily="34" charset="0"/>
              <a:cs typeface="Calibri" pitchFamily="34" charset="0"/>
            </a:endParaRPr>
          </a:p>
          <a:p>
            <a:endParaRPr lang="en-GB" dirty="0" smtClean="0">
              <a:latin typeface="Calibri" pitchFamily="34" charset="0"/>
              <a:cs typeface="Calibri" pitchFamily="34" charset="0"/>
            </a:endParaRPr>
          </a:p>
          <a:p>
            <a:endParaRPr lang="en-GB" dirty="0"/>
          </a:p>
        </p:txBody>
      </p:sp>
      <p:sp>
        <p:nvSpPr>
          <p:cNvPr id="7" name="TextBox 6"/>
          <p:cNvSpPr txBox="1"/>
          <p:nvPr/>
        </p:nvSpPr>
        <p:spPr>
          <a:xfrm>
            <a:off x="41147" y="5733256"/>
            <a:ext cx="9073008" cy="954107"/>
          </a:xfrm>
          <a:prstGeom prst="rect">
            <a:avLst/>
          </a:prstGeom>
          <a:solidFill>
            <a:schemeClr val="tx1">
              <a:lumMod val="85000"/>
              <a:lumOff val="15000"/>
            </a:schemeClr>
          </a:solidFill>
        </p:spPr>
        <p:txBody>
          <a:bodyPr wrap="square" rtlCol="0">
            <a:spAutoFit/>
          </a:bodyPr>
          <a:lstStyle/>
          <a:p>
            <a:pPr algn="ctr"/>
            <a:r>
              <a:rPr lang="en-GB" sz="2800" b="1" i="1" dirty="0" smtClean="0">
                <a:solidFill>
                  <a:schemeClr val="bg1"/>
                </a:solidFill>
                <a:latin typeface="Calibri" pitchFamily="34" charset="0"/>
                <a:cs typeface="Calibri" pitchFamily="34" charset="0"/>
              </a:rPr>
              <a:t>El </a:t>
            </a:r>
            <a:r>
              <a:rPr lang="en-GB" sz="2800" b="1" i="1" dirty="0" err="1" smtClean="0">
                <a:solidFill>
                  <a:schemeClr val="bg1"/>
                </a:solidFill>
                <a:latin typeface="Calibri" pitchFamily="34" charset="0"/>
                <a:cs typeface="Calibri" pitchFamily="34" charset="0"/>
              </a:rPr>
              <a:t>pretérito</a:t>
            </a:r>
            <a:r>
              <a:rPr lang="en-GB" sz="2800" b="1" i="1" dirty="0" smtClean="0">
                <a:solidFill>
                  <a:schemeClr val="bg1"/>
                </a:solidFill>
                <a:latin typeface="Calibri" pitchFamily="34" charset="0"/>
                <a:cs typeface="Calibri" pitchFamily="34" charset="0"/>
              </a:rPr>
              <a:t> </a:t>
            </a:r>
            <a:r>
              <a:rPr lang="en-GB" sz="2800" b="1" i="1" dirty="0" err="1" smtClean="0">
                <a:solidFill>
                  <a:schemeClr val="bg1"/>
                </a:solidFill>
                <a:latin typeface="Calibri" pitchFamily="34" charset="0"/>
                <a:cs typeface="Calibri" pitchFamily="34" charset="0"/>
              </a:rPr>
              <a:t>indefinido</a:t>
            </a:r>
            <a:r>
              <a:rPr lang="en-GB" sz="2800" b="1" i="1" dirty="0" smtClean="0">
                <a:solidFill>
                  <a:schemeClr val="bg1"/>
                </a:solidFill>
                <a:latin typeface="Calibri" pitchFamily="34" charset="0"/>
                <a:cs typeface="Calibri" pitchFamily="34" charset="0"/>
              </a:rPr>
              <a:t> </a:t>
            </a:r>
            <a:r>
              <a:rPr lang="en-GB" sz="2800" dirty="0" err="1" smtClean="0">
                <a:solidFill>
                  <a:schemeClr val="bg1"/>
                </a:solidFill>
                <a:latin typeface="Calibri" pitchFamily="34" charset="0"/>
                <a:cs typeface="Calibri" pitchFamily="34" charset="0"/>
              </a:rPr>
              <a:t>sirve</a:t>
            </a:r>
            <a:r>
              <a:rPr lang="en-GB" sz="2800" dirty="0" smtClean="0">
                <a:solidFill>
                  <a:schemeClr val="bg1"/>
                </a:solidFill>
                <a:latin typeface="Calibri" pitchFamily="34" charset="0"/>
                <a:cs typeface="Calibri" pitchFamily="34" charset="0"/>
              </a:rPr>
              <a:t> </a:t>
            </a:r>
            <a:r>
              <a:rPr lang="en-GB" sz="2800" dirty="0" err="1" smtClean="0">
                <a:solidFill>
                  <a:schemeClr val="bg1"/>
                </a:solidFill>
                <a:latin typeface="Calibri" pitchFamily="34" charset="0"/>
                <a:cs typeface="Calibri" pitchFamily="34" charset="0"/>
              </a:rPr>
              <a:t>para</a:t>
            </a:r>
            <a:r>
              <a:rPr lang="en-GB" sz="2800" dirty="0" smtClean="0">
                <a:solidFill>
                  <a:schemeClr val="bg1"/>
                </a:solidFill>
                <a:latin typeface="Calibri" pitchFamily="34" charset="0"/>
                <a:cs typeface="Calibri" pitchFamily="34" charset="0"/>
              </a:rPr>
              <a:t> </a:t>
            </a:r>
            <a:r>
              <a:rPr lang="en-GB" sz="2800" dirty="0" err="1" smtClean="0">
                <a:solidFill>
                  <a:schemeClr val="bg1"/>
                </a:solidFill>
                <a:latin typeface="Calibri" pitchFamily="34" charset="0"/>
                <a:cs typeface="Calibri" pitchFamily="34" charset="0"/>
              </a:rPr>
              <a:t>contar</a:t>
            </a:r>
            <a:r>
              <a:rPr lang="en-GB" sz="2800" dirty="0" smtClean="0">
                <a:solidFill>
                  <a:schemeClr val="bg1"/>
                </a:solidFill>
                <a:latin typeface="Calibri" pitchFamily="34" charset="0"/>
                <a:cs typeface="Calibri" pitchFamily="34" charset="0"/>
              </a:rPr>
              <a:t> </a:t>
            </a:r>
            <a:r>
              <a:rPr lang="en-GB" sz="2800" dirty="0" err="1" smtClean="0">
                <a:solidFill>
                  <a:schemeClr val="bg1"/>
                </a:solidFill>
                <a:latin typeface="Calibri" pitchFamily="34" charset="0"/>
                <a:cs typeface="Calibri" pitchFamily="34" charset="0"/>
              </a:rPr>
              <a:t>acciones</a:t>
            </a:r>
            <a:r>
              <a:rPr lang="en-GB" sz="2800" dirty="0" smtClean="0">
                <a:solidFill>
                  <a:schemeClr val="bg1"/>
                </a:solidFill>
                <a:latin typeface="Calibri" pitchFamily="34" charset="0"/>
                <a:cs typeface="Calibri" pitchFamily="34" charset="0"/>
              </a:rPr>
              <a:t> </a:t>
            </a:r>
            <a:r>
              <a:rPr lang="en-GB" sz="2800" dirty="0" err="1" smtClean="0">
                <a:solidFill>
                  <a:schemeClr val="bg1"/>
                </a:solidFill>
                <a:latin typeface="Calibri" pitchFamily="34" charset="0"/>
                <a:cs typeface="Calibri" pitchFamily="34" charset="0"/>
              </a:rPr>
              <a:t>ya</a:t>
            </a:r>
            <a:r>
              <a:rPr lang="en-GB" sz="2800" dirty="0" smtClean="0">
                <a:solidFill>
                  <a:schemeClr val="bg1"/>
                </a:solidFill>
                <a:latin typeface="Calibri" pitchFamily="34" charset="0"/>
                <a:cs typeface="Calibri" pitchFamily="34" charset="0"/>
              </a:rPr>
              <a:t> </a:t>
            </a:r>
            <a:r>
              <a:rPr lang="en-GB" sz="2800" dirty="0" err="1" smtClean="0">
                <a:solidFill>
                  <a:schemeClr val="bg1"/>
                </a:solidFill>
                <a:latin typeface="Calibri" pitchFamily="34" charset="0"/>
                <a:cs typeface="Calibri" pitchFamily="34" charset="0"/>
              </a:rPr>
              <a:t>completas</a:t>
            </a:r>
            <a:r>
              <a:rPr lang="en-GB" sz="2800" dirty="0" smtClean="0">
                <a:solidFill>
                  <a:schemeClr val="bg1"/>
                </a:solidFill>
                <a:latin typeface="Calibri" pitchFamily="34" charset="0"/>
                <a:cs typeface="Calibri" pitchFamily="34" charset="0"/>
              </a:rPr>
              <a:t> en el </a:t>
            </a:r>
            <a:r>
              <a:rPr lang="en-GB" sz="2800" dirty="0" err="1" smtClean="0">
                <a:solidFill>
                  <a:schemeClr val="bg1"/>
                </a:solidFill>
                <a:latin typeface="Calibri" pitchFamily="34" charset="0"/>
                <a:cs typeface="Calibri" pitchFamily="34" charset="0"/>
              </a:rPr>
              <a:t>pasado</a:t>
            </a:r>
            <a:r>
              <a:rPr lang="en-GB" sz="2800" dirty="0" smtClean="0">
                <a:solidFill>
                  <a:schemeClr val="bg1"/>
                </a:solidFill>
                <a:latin typeface="Calibri" pitchFamily="34" charset="0"/>
                <a:cs typeface="Calibri" pitchFamily="34" charset="0"/>
              </a:rPr>
              <a:t>.</a:t>
            </a:r>
            <a:endParaRPr lang="en-GB" sz="2000" dirty="0">
              <a:solidFill>
                <a:schemeClr val="bg1"/>
              </a:solidFill>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362128" y="1783357"/>
            <a:ext cx="4324672" cy="4525963"/>
          </a:xfrm>
        </p:spPr>
        <p:txBody>
          <a:bodyPr/>
          <a:lstStyle/>
          <a:p>
            <a:r>
              <a:rPr lang="en-GB" sz="2400" dirty="0" smtClean="0">
                <a:latin typeface="Calibri" pitchFamily="34" charset="0"/>
                <a:cs typeface="Calibri" pitchFamily="34" charset="0"/>
              </a:rPr>
              <a:t>Félix </a:t>
            </a:r>
            <a:r>
              <a:rPr lang="en-GB" sz="2400" b="1" i="1" dirty="0" err="1" smtClean="0">
                <a:latin typeface="Calibri" pitchFamily="34" charset="0"/>
                <a:cs typeface="Calibri" pitchFamily="34" charset="0"/>
              </a:rPr>
              <a:t>llamó</a:t>
            </a:r>
            <a:r>
              <a:rPr lang="en-GB" sz="2400" b="1" i="1" dirty="0" smtClean="0">
                <a:latin typeface="Calibri" pitchFamily="34" charset="0"/>
                <a:cs typeface="Calibri" pitchFamily="34" charset="0"/>
              </a:rPr>
              <a:t> </a:t>
            </a:r>
            <a:r>
              <a:rPr lang="en-GB" sz="2400" dirty="0" smtClean="0">
                <a:latin typeface="Calibri" pitchFamily="34" charset="0"/>
                <a:cs typeface="Calibri" pitchFamily="34" charset="0"/>
              </a:rPr>
              <a:t>a Teresa</a:t>
            </a:r>
          </a:p>
          <a:p>
            <a:r>
              <a:rPr lang="en-GB" sz="2400" b="1" i="1" dirty="0" err="1" smtClean="0">
                <a:latin typeface="Calibri" pitchFamily="34" charset="0"/>
                <a:cs typeface="Calibri" pitchFamily="34" charset="0"/>
              </a:rPr>
              <a:t>Fue</a:t>
            </a:r>
            <a:r>
              <a:rPr lang="en-GB" sz="2400" dirty="0" smtClean="0">
                <a:latin typeface="Calibri" pitchFamily="34" charset="0"/>
                <a:cs typeface="Calibri" pitchFamily="34" charset="0"/>
              </a:rPr>
              <a:t> al cine</a:t>
            </a:r>
          </a:p>
          <a:p>
            <a:r>
              <a:rPr lang="en-GB" sz="2400" b="1" i="1" dirty="0" err="1">
                <a:latin typeface="Calibri" pitchFamily="34" charset="0"/>
                <a:cs typeface="Calibri" pitchFamily="34" charset="0"/>
              </a:rPr>
              <a:t>L</a:t>
            </a:r>
            <a:r>
              <a:rPr lang="en-GB" sz="2400" b="1" i="1" dirty="0" err="1" smtClean="0">
                <a:latin typeface="Calibri" pitchFamily="34" charset="0"/>
                <a:cs typeface="Calibri" pitchFamily="34" charset="0"/>
              </a:rPr>
              <a:t>legó</a:t>
            </a:r>
            <a:r>
              <a:rPr lang="en-GB" sz="2400" b="1" i="1" dirty="0" smtClean="0">
                <a:latin typeface="Calibri" pitchFamily="34" charset="0"/>
                <a:cs typeface="Calibri" pitchFamily="34" charset="0"/>
              </a:rPr>
              <a:t> </a:t>
            </a:r>
            <a:r>
              <a:rPr lang="en-GB" sz="2400" dirty="0" smtClean="0">
                <a:latin typeface="Calibri" pitchFamily="34" charset="0"/>
                <a:cs typeface="Calibri" pitchFamily="34" charset="0"/>
              </a:rPr>
              <a:t>a </a:t>
            </a:r>
            <a:r>
              <a:rPr lang="en-GB" sz="2400" dirty="0" err="1" smtClean="0">
                <a:latin typeface="Calibri" pitchFamily="34" charset="0"/>
                <a:cs typeface="Calibri" pitchFamily="34" charset="0"/>
              </a:rPr>
              <a:t>las</a:t>
            </a:r>
            <a:r>
              <a:rPr lang="en-GB" sz="2400" dirty="0" smtClean="0">
                <a:latin typeface="Calibri" pitchFamily="34" charset="0"/>
                <a:cs typeface="Calibri" pitchFamily="34" charset="0"/>
              </a:rPr>
              <a:t> 7.00</a:t>
            </a:r>
          </a:p>
          <a:p>
            <a:r>
              <a:rPr lang="en-GB" sz="2400" dirty="0" smtClean="0">
                <a:latin typeface="Calibri" pitchFamily="34" charset="0"/>
                <a:cs typeface="Calibri" pitchFamily="34" charset="0"/>
              </a:rPr>
              <a:t>Teresa </a:t>
            </a:r>
            <a:r>
              <a:rPr lang="en-GB" sz="2400" b="1" i="1" dirty="0" err="1" smtClean="0">
                <a:latin typeface="Calibri" pitchFamily="34" charset="0"/>
                <a:cs typeface="Calibri" pitchFamily="34" charset="0"/>
              </a:rPr>
              <a:t>llegó</a:t>
            </a:r>
            <a:endParaRPr lang="en-GB" sz="2400" b="1" i="1" dirty="0" smtClean="0">
              <a:latin typeface="Calibri" pitchFamily="34" charset="0"/>
              <a:cs typeface="Calibri" pitchFamily="34" charset="0"/>
            </a:endParaRPr>
          </a:p>
          <a:p>
            <a:r>
              <a:rPr lang="en-GB" sz="2400" b="1" i="1" dirty="0" err="1" smtClean="0">
                <a:latin typeface="Calibri" pitchFamily="34" charset="0"/>
                <a:cs typeface="Calibri" pitchFamily="34" charset="0"/>
              </a:rPr>
              <a:t>Compró</a:t>
            </a:r>
            <a:r>
              <a:rPr lang="en-GB" sz="2400" dirty="0" smtClean="0">
                <a:latin typeface="Calibri" pitchFamily="34" charset="0"/>
                <a:cs typeface="Calibri" pitchFamily="34" charset="0"/>
              </a:rPr>
              <a:t> </a:t>
            </a:r>
            <a:r>
              <a:rPr lang="en-GB" sz="2400" dirty="0" err="1" smtClean="0">
                <a:latin typeface="Calibri" pitchFamily="34" charset="0"/>
                <a:cs typeface="Calibri" pitchFamily="34" charset="0"/>
              </a:rPr>
              <a:t>entradas</a:t>
            </a:r>
            <a:r>
              <a:rPr lang="en-GB" sz="2400" dirty="0" smtClean="0">
                <a:latin typeface="Calibri" pitchFamily="34" charset="0"/>
                <a:cs typeface="Calibri" pitchFamily="34" charset="0"/>
              </a:rPr>
              <a:t> y </a:t>
            </a:r>
            <a:r>
              <a:rPr lang="en-GB" sz="2400" dirty="0" err="1" smtClean="0">
                <a:latin typeface="Calibri" pitchFamily="34" charset="0"/>
                <a:cs typeface="Calibri" pitchFamily="34" charset="0"/>
              </a:rPr>
              <a:t>palomitas</a:t>
            </a:r>
            <a:endParaRPr lang="en-GB" sz="2400" dirty="0" smtClean="0">
              <a:latin typeface="Calibri" pitchFamily="34" charset="0"/>
              <a:cs typeface="Calibri" pitchFamily="34" charset="0"/>
            </a:endParaRPr>
          </a:p>
          <a:p>
            <a:r>
              <a:rPr lang="en-GB" sz="2400" dirty="0" smtClean="0">
                <a:latin typeface="Calibri" pitchFamily="34" charset="0"/>
                <a:cs typeface="Calibri" pitchFamily="34" charset="0"/>
              </a:rPr>
              <a:t>Un </a:t>
            </a:r>
            <a:r>
              <a:rPr lang="en-GB" sz="2400" dirty="0" err="1" smtClean="0">
                <a:latin typeface="Calibri" pitchFamily="34" charset="0"/>
                <a:cs typeface="Calibri" pitchFamily="34" charset="0"/>
              </a:rPr>
              <a:t>chico</a:t>
            </a:r>
            <a:r>
              <a:rPr lang="en-GB" sz="2400" dirty="0" smtClean="0">
                <a:latin typeface="Calibri" pitchFamily="34" charset="0"/>
                <a:cs typeface="Calibri" pitchFamily="34" charset="0"/>
              </a:rPr>
              <a:t> les </a:t>
            </a:r>
            <a:r>
              <a:rPr lang="en-GB" sz="2400" b="1" i="1" dirty="0" err="1" smtClean="0">
                <a:latin typeface="Calibri" pitchFamily="34" charset="0"/>
                <a:cs typeface="Calibri" pitchFamily="34" charset="0"/>
              </a:rPr>
              <a:t>echó</a:t>
            </a:r>
            <a:r>
              <a:rPr lang="en-GB" sz="2400" b="1" i="1" dirty="0" smtClean="0">
                <a:latin typeface="Calibri" pitchFamily="34" charset="0"/>
                <a:cs typeface="Calibri" pitchFamily="34" charset="0"/>
              </a:rPr>
              <a:t> </a:t>
            </a:r>
            <a:r>
              <a:rPr lang="en-GB" sz="2400" dirty="0" err="1" smtClean="0">
                <a:latin typeface="Calibri" pitchFamily="34" charset="0"/>
                <a:cs typeface="Calibri" pitchFamily="34" charset="0"/>
              </a:rPr>
              <a:t>encima</a:t>
            </a:r>
            <a:r>
              <a:rPr lang="en-GB" sz="2400" dirty="0" smtClean="0">
                <a:latin typeface="Calibri" pitchFamily="34" charset="0"/>
                <a:cs typeface="Calibri" pitchFamily="34" charset="0"/>
              </a:rPr>
              <a:t> la coca cola</a:t>
            </a:r>
          </a:p>
          <a:p>
            <a:r>
              <a:rPr lang="en-GB" sz="2400" b="1" i="1" dirty="0" err="1" smtClean="0">
                <a:latin typeface="Calibri" pitchFamily="34" charset="0"/>
                <a:cs typeface="Calibri" pitchFamily="34" charset="0"/>
              </a:rPr>
              <a:t>Empezó</a:t>
            </a:r>
            <a:r>
              <a:rPr lang="en-GB" sz="2400" b="1" i="1" dirty="0" smtClean="0">
                <a:latin typeface="Calibri" pitchFamily="34" charset="0"/>
                <a:cs typeface="Calibri" pitchFamily="34" charset="0"/>
              </a:rPr>
              <a:t> a </a:t>
            </a:r>
            <a:r>
              <a:rPr lang="en-GB" sz="2400" b="1" i="1" dirty="0" err="1" smtClean="0">
                <a:latin typeface="Calibri" pitchFamily="34" charset="0"/>
                <a:cs typeface="Calibri" pitchFamily="34" charset="0"/>
              </a:rPr>
              <a:t>llover</a:t>
            </a:r>
            <a:r>
              <a:rPr lang="en-GB" sz="2400" b="1" i="1" dirty="0" smtClean="0">
                <a:latin typeface="Calibri" pitchFamily="34" charset="0"/>
                <a:cs typeface="Calibri" pitchFamily="34" charset="0"/>
              </a:rPr>
              <a:t> </a:t>
            </a:r>
            <a:r>
              <a:rPr lang="en-GB" sz="2400" dirty="0" err="1" smtClean="0">
                <a:latin typeface="Calibri" pitchFamily="34" charset="0"/>
                <a:cs typeface="Calibri" pitchFamily="34" charset="0"/>
              </a:rPr>
              <a:t>cuando</a:t>
            </a:r>
            <a:r>
              <a:rPr lang="en-GB" sz="2400" dirty="0" smtClean="0">
                <a:latin typeface="Calibri" pitchFamily="34" charset="0"/>
                <a:cs typeface="Calibri" pitchFamily="34" charset="0"/>
              </a:rPr>
              <a:t> Féli</a:t>
            </a:r>
            <a:r>
              <a:rPr lang="en-GB" sz="2400" dirty="0" smtClean="0">
                <a:solidFill>
                  <a:srgbClr val="FF0000"/>
                </a:solidFill>
                <a:latin typeface="Calibri" pitchFamily="34" charset="0"/>
                <a:cs typeface="Calibri" pitchFamily="34" charset="0"/>
              </a:rPr>
              <a:t>x</a:t>
            </a:r>
            <a:r>
              <a:rPr lang="en-GB" sz="2400" dirty="0" smtClean="0">
                <a:latin typeface="Calibri" pitchFamily="34" charset="0"/>
                <a:cs typeface="Calibri" pitchFamily="34" charset="0"/>
              </a:rPr>
              <a:t> </a:t>
            </a:r>
            <a:r>
              <a:rPr lang="en-GB" sz="2400" dirty="0" err="1" smtClean="0">
                <a:latin typeface="Calibri" pitchFamily="34" charset="0"/>
                <a:cs typeface="Calibri" pitchFamily="34" charset="0"/>
              </a:rPr>
              <a:t>estaba</a:t>
            </a:r>
            <a:r>
              <a:rPr lang="en-GB" sz="2400" dirty="0" smtClean="0">
                <a:latin typeface="Calibri" pitchFamily="34" charset="0"/>
                <a:cs typeface="Calibri" pitchFamily="34" charset="0"/>
              </a:rPr>
              <a:t> en la </a:t>
            </a:r>
            <a:r>
              <a:rPr lang="en-GB" sz="2400" dirty="0" err="1" smtClean="0">
                <a:latin typeface="Calibri" pitchFamily="34" charset="0"/>
                <a:cs typeface="Calibri" pitchFamily="34" charset="0"/>
              </a:rPr>
              <a:t>parada</a:t>
            </a:r>
            <a:r>
              <a:rPr lang="en-GB" sz="2400" dirty="0" smtClean="0">
                <a:latin typeface="Calibri" pitchFamily="34" charset="0"/>
                <a:cs typeface="Calibri" pitchFamily="34" charset="0"/>
              </a:rPr>
              <a:t> de </a:t>
            </a:r>
            <a:r>
              <a:rPr lang="en-GB" sz="2400" dirty="0" err="1" smtClean="0">
                <a:latin typeface="Calibri" pitchFamily="34" charset="0"/>
                <a:cs typeface="Calibri" pitchFamily="34" charset="0"/>
              </a:rPr>
              <a:t>autobuses</a:t>
            </a:r>
            <a:endParaRPr lang="en-GB" sz="2400" dirty="0">
              <a:latin typeface="Calibri" pitchFamily="34" charset="0"/>
              <a:cs typeface="Calibri" pitchFamily="34" charset="0"/>
            </a:endParaRPr>
          </a:p>
        </p:txBody>
      </p:sp>
      <p:sp>
        <p:nvSpPr>
          <p:cNvPr id="5" name="Content Placeholder 1"/>
          <p:cNvSpPr txBox="1">
            <a:spLocks/>
          </p:cNvSpPr>
          <p:nvPr/>
        </p:nvSpPr>
        <p:spPr bwMode="auto">
          <a:xfrm>
            <a:off x="323528" y="1720887"/>
            <a:ext cx="4038600" cy="4804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r>
              <a:rPr lang="en-GB" sz="2400" dirty="0" smtClean="0">
                <a:latin typeface="Calibri" pitchFamily="34" charset="0"/>
                <a:cs typeface="Calibri" pitchFamily="34" charset="0"/>
              </a:rPr>
              <a:t>¿A </a:t>
            </a:r>
            <a:r>
              <a:rPr lang="en-GB" sz="2400" dirty="0" err="1" smtClean="0">
                <a:latin typeface="Calibri" pitchFamily="34" charset="0"/>
                <a:cs typeface="Calibri" pitchFamily="34" charset="0"/>
              </a:rPr>
              <a:t>quién</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llamó</a:t>
            </a:r>
            <a:r>
              <a:rPr lang="en-GB" sz="2400" b="1" i="1" dirty="0" smtClean="0">
                <a:latin typeface="Calibri" pitchFamily="34" charset="0"/>
                <a:cs typeface="Calibri" pitchFamily="34" charset="0"/>
              </a:rPr>
              <a:t> </a:t>
            </a:r>
            <a:r>
              <a:rPr lang="en-GB" sz="2400" dirty="0" smtClean="0">
                <a:latin typeface="Calibri" pitchFamily="34" charset="0"/>
                <a:cs typeface="Calibri" pitchFamily="34" charset="0"/>
              </a:rPr>
              <a:t>Félix?</a:t>
            </a:r>
          </a:p>
          <a:p>
            <a:r>
              <a:rPr lang="en-GB" sz="2400" dirty="0" smtClean="0">
                <a:latin typeface="Calibri" pitchFamily="34" charset="0"/>
                <a:cs typeface="Calibri" pitchFamily="34" charset="0"/>
              </a:rPr>
              <a:t>¿</a:t>
            </a:r>
            <a:r>
              <a:rPr lang="en-GB" sz="2400" dirty="0" err="1" smtClean="0">
                <a:latin typeface="Calibri" pitchFamily="34" charset="0"/>
                <a:cs typeface="Calibri" pitchFamily="34" charset="0"/>
              </a:rPr>
              <a:t>Adónde</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fue</a:t>
            </a:r>
            <a:r>
              <a:rPr lang="en-GB" sz="2400" dirty="0" smtClean="0">
                <a:latin typeface="Calibri" pitchFamily="34" charset="0"/>
                <a:cs typeface="Calibri" pitchFamily="34" charset="0"/>
              </a:rPr>
              <a:t>?</a:t>
            </a:r>
          </a:p>
          <a:p>
            <a:r>
              <a:rPr lang="en-GB" sz="2400" dirty="0" smtClean="0">
                <a:latin typeface="Calibri" pitchFamily="34" charset="0"/>
                <a:cs typeface="Calibri" pitchFamily="34" charset="0"/>
              </a:rPr>
              <a:t>¿A </a:t>
            </a:r>
            <a:r>
              <a:rPr lang="en-GB" sz="2400" dirty="0" err="1" smtClean="0">
                <a:latin typeface="Calibri" pitchFamily="34" charset="0"/>
                <a:cs typeface="Calibri" pitchFamily="34" charset="0"/>
              </a:rPr>
              <a:t>qué</a:t>
            </a:r>
            <a:r>
              <a:rPr lang="en-GB" sz="2400" dirty="0" smtClean="0">
                <a:latin typeface="Calibri" pitchFamily="34" charset="0"/>
                <a:cs typeface="Calibri" pitchFamily="34" charset="0"/>
              </a:rPr>
              <a:t> </a:t>
            </a:r>
            <a:r>
              <a:rPr lang="en-GB" sz="2400" dirty="0" err="1" smtClean="0">
                <a:latin typeface="Calibri" pitchFamily="34" charset="0"/>
                <a:cs typeface="Calibri" pitchFamily="34" charset="0"/>
              </a:rPr>
              <a:t>hora</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llegó</a:t>
            </a:r>
            <a:r>
              <a:rPr lang="en-GB" sz="2400" dirty="0" smtClean="0">
                <a:latin typeface="Calibri" pitchFamily="34" charset="0"/>
                <a:cs typeface="Calibri" pitchFamily="34" charset="0"/>
              </a:rPr>
              <a:t>?</a:t>
            </a:r>
          </a:p>
          <a:p>
            <a:r>
              <a:rPr lang="en-GB" sz="2400" dirty="0" smtClean="0">
                <a:latin typeface="Calibri" pitchFamily="34" charset="0"/>
                <a:cs typeface="Calibri" pitchFamily="34" charset="0"/>
              </a:rPr>
              <a:t>¿</a:t>
            </a:r>
            <a:r>
              <a:rPr lang="en-GB" sz="2400" dirty="0" err="1" smtClean="0">
                <a:latin typeface="Calibri" pitchFamily="34" charset="0"/>
                <a:cs typeface="Calibri" pitchFamily="34" charset="0"/>
              </a:rPr>
              <a:t>Qué</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pasó</a:t>
            </a:r>
            <a:r>
              <a:rPr lang="en-GB" sz="2400" dirty="0" smtClean="0">
                <a:latin typeface="Calibri" pitchFamily="34" charset="0"/>
                <a:cs typeface="Calibri" pitchFamily="34" charset="0"/>
              </a:rPr>
              <a:t> a </a:t>
            </a:r>
            <a:r>
              <a:rPr lang="en-GB" sz="2400" dirty="0" err="1" smtClean="0">
                <a:latin typeface="Calibri" pitchFamily="34" charset="0"/>
                <a:cs typeface="Calibri" pitchFamily="34" charset="0"/>
              </a:rPr>
              <a:t>las</a:t>
            </a:r>
            <a:r>
              <a:rPr lang="en-GB" sz="2400" dirty="0" smtClean="0">
                <a:latin typeface="Calibri" pitchFamily="34" charset="0"/>
                <a:cs typeface="Calibri" pitchFamily="34" charset="0"/>
              </a:rPr>
              <a:t> </a:t>
            </a:r>
            <a:r>
              <a:rPr lang="en-GB" sz="2400" dirty="0" err="1" smtClean="0">
                <a:latin typeface="Calibri" pitchFamily="34" charset="0"/>
                <a:cs typeface="Calibri" pitchFamily="34" charset="0"/>
              </a:rPr>
              <a:t>siete</a:t>
            </a:r>
            <a:r>
              <a:rPr lang="en-GB" sz="2400" dirty="0" smtClean="0">
                <a:latin typeface="Calibri" pitchFamily="34" charset="0"/>
                <a:cs typeface="Calibri" pitchFamily="34" charset="0"/>
              </a:rPr>
              <a:t> y media?</a:t>
            </a:r>
          </a:p>
          <a:p>
            <a:r>
              <a:rPr lang="en-GB" sz="2400" dirty="0" smtClean="0">
                <a:latin typeface="Calibri" pitchFamily="34" charset="0"/>
                <a:cs typeface="Calibri" pitchFamily="34" charset="0"/>
              </a:rPr>
              <a:t>¿</a:t>
            </a:r>
            <a:r>
              <a:rPr lang="en-GB" sz="2400" dirty="0" err="1" smtClean="0">
                <a:latin typeface="Calibri" pitchFamily="34" charset="0"/>
                <a:cs typeface="Calibri" pitchFamily="34" charset="0"/>
              </a:rPr>
              <a:t>Qué</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compró</a:t>
            </a:r>
            <a:r>
              <a:rPr lang="en-GB" sz="2400" b="1" i="1" dirty="0" smtClean="0">
                <a:latin typeface="Calibri" pitchFamily="34" charset="0"/>
                <a:cs typeface="Calibri" pitchFamily="34" charset="0"/>
              </a:rPr>
              <a:t> </a:t>
            </a:r>
            <a:r>
              <a:rPr lang="en-GB" sz="2400" dirty="0" smtClean="0">
                <a:latin typeface="Calibri" pitchFamily="34" charset="0"/>
                <a:cs typeface="Calibri" pitchFamily="34" charset="0"/>
              </a:rPr>
              <a:t>en el cine?</a:t>
            </a:r>
          </a:p>
          <a:p>
            <a:r>
              <a:rPr lang="en-GB" sz="2400" dirty="0" smtClean="0">
                <a:latin typeface="Calibri" pitchFamily="34" charset="0"/>
                <a:cs typeface="Calibri" pitchFamily="34" charset="0"/>
              </a:rPr>
              <a:t>¿</a:t>
            </a:r>
            <a:r>
              <a:rPr lang="en-GB" sz="2400" dirty="0" err="1" smtClean="0">
                <a:latin typeface="Calibri" pitchFamily="34" charset="0"/>
                <a:cs typeface="Calibri" pitchFamily="34" charset="0"/>
              </a:rPr>
              <a:t>Qué</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pasó</a:t>
            </a:r>
            <a:r>
              <a:rPr lang="en-GB" sz="2400" dirty="0" smtClean="0">
                <a:latin typeface="Calibri" pitchFamily="34" charset="0"/>
                <a:cs typeface="Calibri" pitchFamily="34" charset="0"/>
              </a:rPr>
              <a:t> con la coca cola?</a:t>
            </a:r>
          </a:p>
          <a:p>
            <a:r>
              <a:rPr lang="en-GB" sz="2400" dirty="0" smtClean="0">
                <a:latin typeface="Calibri" pitchFamily="34" charset="0"/>
                <a:cs typeface="Calibri" pitchFamily="34" charset="0"/>
              </a:rPr>
              <a:t>¿</a:t>
            </a:r>
            <a:r>
              <a:rPr lang="en-GB" sz="2400" dirty="0" err="1" smtClean="0">
                <a:latin typeface="Calibri" pitchFamily="34" charset="0"/>
                <a:cs typeface="Calibri" pitchFamily="34" charset="0"/>
              </a:rPr>
              <a:t>Cuándo</a:t>
            </a:r>
            <a:r>
              <a:rPr lang="en-GB" sz="2400" dirty="0" smtClean="0">
                <a:latin typeface="Calibri" pitchFamily="34" charset="0"/>
                <a:cs typeface="Calibri" pitchFamily="34" charset="0"/>
              </a:rPr>
              <a:t> </a:t>
            </a:r>
            <a:r>
              <a:rPr lang="en-GB" sz="2400" b="1" i="1" dirty="0" err="1" smtClean="0">
                <a:latin typeface="Calibri" pitchFamily="34" charset="0"/>
                <a:cs typeface="Calibri" pitchFamily="34" charset="0"/>
              </a:rPr>
              <a:t>empezó</a:t>
            </a:r>
            <a:r>
              <a:rPr lang="en-GB" sz="2400" dirty="0" smtClean="0">
                <a:latin typeface="Calibri" pitchFamily="34" charset="0"/>
                <a:cs typeface="Calibri" pitchFamily="34" charset="0"/>
              </a:rPr>
              <a:t> a </a:t>
            </a:r>
            <a:r>
              <a:rPr lang="en-GB" sz="2400" dirty="0" err="1" smtClean="0">
                <a:latin typeface="Calibri" pitchFamily="34" charset="0"/>
                <a:cs typeface="Calibri" pitchFamily="34" charset="0"/>
              </a:rPr>
              <a:t>llover</a:t>
            </a:r>
            <a:r>
              <a:rPr lang="en-GB" sz="2400" dirty="0" smtClean="0">
                <a:latin typeface="Calibri" pitchFamily="34" charset="0"/>
                <a:cs typeface="Calibri" pitchFamily="34" charset="0"/>
              </a:rPr>
              <a:t>?</a:t>
            </a:r>
          </a:p>
          <a:p>
            <a:endParaRPr lang="en-GB" dirty="0" smtClean="0">
              <a:latin typeface="Calibri" pitchFamily="34" charset="0"/>
              <a:cs typeface="Calibri" pitchFamily="34" charset="0"/>
            </a:endParaRPr>
          </a:p>
          <a:p>
            <a:endParaRPr lang="en-GB" dirty="0" smtClean="0">
              <a:latin typeface="Calibri" pitchFamily="34" charset="0"/>
              <a:cs typeface="Calibri" pitchFamily="34" charset="0"/>
            </a:endParaRPr>
          </a:p>
          <a:p>
            <a:endParaRPr lang="en-GB" dirty="0"/>
          </a:p>
        </p:txBody>
      </p:sp>
      <p:sp>
        <p:nvSpPr>
          <p:cNvPr id="6" name="Text Box 3"/>
          <p:cNvSpPr txBox="1">
            <a:spLocks noChangeArrowheads="1"/>
          </p:cNvSpPr>
          <p:nvPr/>
        </p:nvSpPr>
        <p:spPr bwMode="auto">
          <a:xfrm>
            <a:off x="467544" y="188640"/>
            <a:ext cx="8229600" cy="936104"/>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r>
              <a:rPr lang="es-ES_tradnl" sz="3600" dirty="0" smtClean="0">
                <a:solidFill>
                  <a:schemeClr val="bg1"/>
                </a:solidFill>
                <a:latin typeface="Forte" pitchFamily="66" charset="0"/>
              </a:rPr>
              <a:t>Contesta las preguntas en español</a:t>
            </a:r>
            <a:endParaRPr lang="es-ES_tradnl" sz="3600" dirty="0">
              <a:solidFill>
                <a:schemeClr val="bg1"/>
              </a:solidFill>
              <a:latin typeface="Forte" pitchFamily="66" charset="0"/>
            </a:endParaRPr>
          </a:p>
        </p:txBody>
      </p:sp>
    </p:spTree>
    <p:extLst>
      <p:ext uri="{BB962C8B-B14F-4D97-AF65-F5344CB8AC3E}">
        <p14:creationId xmlns:p14="http://schemas.microsoft.com/office/powerpoint/2010/main" val="288657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Text Box 4"/>
          <p:cNvSpPr txBox="1">
            <a:spLocks noGrp="1" noChangeArrowheads="1"/>
          </p:cNvSpPr>
          <p:nvPr>
            <p:ph type="title"/>
          </p:nvPr>
        </p:nvSpPr>
        <p:spPr>
          <a:xfrm>
            <a:off x="457200" y="274638"/>
            <a:ext cx="8229600" cy="561975"/>
          </a:xfrm>
          <a:solidFill>
            <a:srgbClr val="FF0000"/>
          </a:solidFill>
          <a:ln/>
        </p:spPr>
        <p:txBody>
          <a:bodyPr/>
          <a:lstStyle/>
          <a:p>
            <a:r>
              <a:rPr lang="en-GB" sz="3200" b="1">
                <a:solidFill>
                  <a:schemeClr val="bg1"/>
                </a:solidFill>
                <a:latin typeface="Forte" pitchFamily="66" charset="0"/>
              </a:rPr>
              <a:t>Busca las parejas</a:t>
            </a:r>
          </a:p>
        </p:txBody>
      </p:sp>
      <p:sp>
        <p:nvSpPr>
          <p:cNvPr id="30725" name="Rectangle 5"/>
          <p:cNvSpPr>
            <a:spLocks noGrp="1" noChangeArrowheads="1"/>
          </p:cNvSpPr>
          <p:nvPr>
            <p:ph type="body" sz="half" idx="1"/>
          </p:nvPr>
        </p:nvSpPr>
        <p:spPr>
          <a:xfrm>
            <a:off x="412040" y="1562893"/>
            <a:ext cx="4038600" cy="4525963"/>
          </a:xfrm>
        </p:spPr>
        <p:txBody>
          <a:bodyPr/>
          <a:lstStyle/>
          <a:p>
            <a:pPr>
              <a:lnSpc>
                <a:spcPct val="90000"/>
              </a:lnSpc>
              <a:buFontTx/>
              <a:buNone/>
            </a:pPr>
            <a:r>
              <a:rPr lang="en-GB" dirty="0" err="1">
                <a:solidFill>
                  <a:schemeClr val="accent2"/>
                </a:solidFill>
                <a:latin typeface="Calibri" pitchFamily="34" charset="0"/>
                <a:cs typeface="Calibri" pitchFamily="34" charset="0"/>
              </a:rPr>
              <a:t>Llevé</a:t>
            </a:r>
            <a:r>
              <a:rPr lang="en-GB" dirty="0">
                <a:latin typeface="Calibri" pitchFamily="34" charset="0"/>
                <a:cs typeface="Calibri" pitchFamily="34" charset="0"/>
              </a:rPr>
              <a:t> </a:t>
            </a:r>
          </a:p>
          <a:p>
            <a:pPr>
              <a:lnSpc>
                <a:spcPct val="90000"/>
              </a:lnSpc>
              <a:buFontTx/>
              <a:buNone/>
            </a:pPr>
            <a:endParaRPr lang="en-GB" dirty="0">
              <a:latin typeface="Calibri" pitchFamily="34" charset="0"/>
              <a:cs typeface="Calibri" pitchFamily="34" charset="0"/>
            </a:endParaRPr>
          </a:p>
          <a:p>
            <a:pPr>
              <a:lnSpc>
                <a:spcPct val="90000"/>
              </a:lnSpc>
              <a:buFontTx/>
              <a:buNone/>
            </a:pPr>
            <a:r>
              <a:rPr lang="en-GB" dirty="0" err="1">
                <a:solidFill>
                  <a:srgbClr val="CC0000"/>
                </a:solidFill>
                <a:latin typeface="Calibri" pitchFamily="34" charset="0"/>
                <a:cs typeface="Calibri" pitchFamily="34" charset="0"/>
              </a:rPr>
              <a:t>Comí</a:t>
            </a:r>
            <a:endParaRPr lang="en-GB" dirty="0">
              <a:solidFill>
                <a:srgbClr val="CC0000"/>
              </a:solidFill>
              <a:latin typeface="Calibri" pitchFamily="34" charset="0"/>
              <a:cs typeface="Calibri" pitchFamily="34" charset="0"/>
            </a:endParaRPr>
          </a:p>
          <a:p>
            <a:pPr>
              <a:lnSpc>
                <a:spcPct val="90000"/>
              </a:lnSpc>
              <a:buFontTx/>
              <a:buNone/>
            </a:pPr>
            <a:r>
              <a:rPr lang="en-GB" dirty="0" err="1">
                <a:solidFill>
                  <a:srgbClr val="CC0000"/>
                </a:solidFill>
                <a:latin typeface="Calibri" pitchFamily="34" charset="0"/>
                <a:cs typeface="Calibri" pitchFamily="34" charset="0"/>
              </a:rPr>
              <a:t>Bebí</a:t>
            </a:r>
            <a:endParaRPr lang="en-GB" dirty="0">
              <a:solidFill>
                <a:srgbClr val="CC0000"/>
              </a:solidFill>
              <a:latin typeface="Calibri" pitchFamily="34" charset="0"/>
              <a:cs typeface="Calibri" pitchFamily="34" charset="0"/>
            </a:endParaRPr>
          </a:p>
          <a:p>
            <a:pPr>
              <a:lnSpc>
                <a:spcPct val="90000"/>
              </a:lnSpc>
              <a:buFontTx/>
              <a:buNone/>
            </a:pPr>
            <a:r>
              <a:rPr lang="en-GB" dirty="0" err="1">
                <a:solidFill>
                  <a:srgbClr val="CC0000"/>
                </a:solidFill>
                <a:latin typeface="Calibri" pitchFamily="34" charset="0"/>
                <a:cs typeface="Calibri" pitchFamily="34" charset="0"/>
              </a:rPr>
              <a:t>Leí</a:t>
            </a:r>
            <a:endParaRPr lang="en-GB" dirty="0">
              <a:solidFill>
                <a:srgbClr val="CC0000"/>
              </a:solidFill>
              <a:latin typeface="Calibri" pitchFamily="34" charset="0"/>
              <a:cs typeface="Calibri" pitchFamily="34" charset="0"/>
            </a:endParaRPr>
          </a:p>
          <a:p>
            <a:pPr>
              <a:lnSpc>
                <a:spcPct val="90000"/>
              </a:lnSpc>
              <a:buFontTx/>
              <a:buNone/>
            </a:pPr>
            <a:r>
              <a:rPr lang="en-GB" dirty="0" err="1">
                <a:solidFill>
                  <a:srgbClr val="CC0000"/>
                </a:solidFill>
                <a:latin typeface="Calibri" pitchFamily="34" charset="0"/>
                <a:cs typeface="Calibri" pitchFamily="34" charset="0"/>
              </a:rPr>
              <a:t>Salí</a:t>
            </a:r>
            <a:endParaRPr lang="en-GB" dirty="0">
              <a:solidFill>
                <a:srgbClr val="CC0000"/>
              </a:solidFill>
              <a:latin typeface="Calibri" pitchFamily="34" charset="0"/>
              <a:cs typeface="Calibri" pitchFamily="34" charset="0"/>
            </a:endParaRPr>
          </a:p>
          <a:p>
            <a:pPr>
              <a:lnSpc>
                <a:spcPct val="90000"/>
              </a:lnSpc>
              <a:buFontTx/>
              <a:buNone/>
            </a:pPr>
            <a:endParaRPr lang="en-GB" dirty="0">
              <a:solidFill>
                <a:srgbClr val="CC0000"/>
              </a:solidFill>
              <a:latin typeface="Calibri" pitchFamily="34" charset="0"/>
              <a:cs typeface="Calibri" pitchFamily="34" charset="0"/>
            </a:endParaRPr>
          </a:p>
          <a:p>
            <a:pPr>
              <a:lnSpc>
                <a:spcPct val="90000"/>
              </a:lnSpc>
              <a:buFontTx/>
              <a:buNone/>
            </a:pPr>
            <a:r>
              <a:rPr lang="en-GB" dirty="0" err="1">
                <a:solidFill>
                  <a:srgbClr val="006600"/>
                </a:solidFill>
                <a:latin typeface="Calibri" pitchFamily="34" charset="0"/>
                <a:cs typeface="Calibri" pitchFamily="34" charset="0"/>
              </a:rPr>
              <a:t>Fui</a:t>
            </a:r>
            <a:endParaRPr lang="en-GB" dirty="0">
              <a:solidFill>
                <a:srgbClr val="006600"/>
              </a:solidFill>
              <a:latin typeface="Calibri" pitchFamily="34" charset="0"/>
              <a:cs typeface="Calibri" pitchFamily="34" charset="0"/>
            </a:endParaRPr>
          </a:p>
          <a:p>
            <a:pPr>
              <a:lnSpc>
                <a:spcPct val="90000"/>
              </a:lnSpc>
              <a:buFontTx/>
              <a:buNone/>
            </a:pPr>
            <a:r>
              <a:rPr lang="en-GB" dirty="0">
                <a:solidFill>
                  <a:srgbClr val="006600"/>
                </a:solidFill>
                <a:latin typeface="Calibri" pitchFamily="34" charset="0"/>
                <a:cs typeface="Calibri" pitchFamily="34" charset="0"/>
              </a:rPr>
              <a:t>Vi</a:t>
            </a:r>
          </a:p>
          <a:p>
            <a:pPr>
              <a:lnSpc>
                <a:spcPct val="90000"/>
              </a:lnSpc>
              <a:buFontTx/>
              <a:buNone/>
            </a:pPr>
            <a:r>
              <a:rPr lang="en-GB" dirty="0" err="1">
                <a:solidFill>
                  <a:srgbClr val="006600"/>
                </a:solidFill>
                <a:latin typeface="Calibri" pitchFamily="34" charset="0"/>
                <a:cs typeface="Calibri" pitchFamily="34" charset="0"/>
              </a:rPr>
              <a:t>Hice</a:t>
            </a:r>
            <a:r>
              <a:rPr lang="en-GB" dirty="0">
                <a:latin typeface="Calibri" pitchFamily="34" charset="0"/>
                <a:cs typeface="Calibri" pitchFamily="34" charset="0"/>
              </a:rPr>
              <a:t> </a:t>
            </a:r>
          </a:p>
          <a:p>
            <a:pPr>
              <a:lnSpc>
                <a:spcPct val="90000"/>
              </a:lnSpc>
              <a:buFontTx/>
              <a:buNone/>
            </a:pPr>
            <a:endParaRPr lang="en-GB" sz="2000" dirty="0">
              <a:cs typeface="Arial" pitchFamily="34" charset="0"/>
            </a:endParaRPr>
          </a:p>
          <a:p>
            <a:pPr>
              <a:lnSpc>
                <a:spcPct val="90000"/>
              </a:lnSpc>
              <a:buFontTx/>
              <a:buNone/>
            </a:pPr>
            <a:endParaRPr lang="en-GB" sz="2000" dirty="0">
              <a:cs typeface="Arial" pitchFamily="34" charset="0"/>
            </a:endParaRPr>
          </a:p>
          <a:p>
            <a:pPr>
              <a:lnSpc>
                <a:spcPct val="90000"/>
              </a:lnSpc>
              <a:buFontTx/>
              <a:buNone/>
            </a:pPr>
            <a:r>
              <a:rPr lang="en-GB" sz="2000" dirty="0">
                <a:cs typeface="Arial" pitchFamily="34" charset="0"/>
              </a:rPr>
              <a:t> </a:t>
            </a:r>
          </a:p>
          <a:p>
            <a:pPr>
              <a:lnSpc>
                <a:spcPct val="90000"/>
              </a:lnSpc>
              <a:buFontTx/>
              <a:buNone/>
            </a:pPr>
            <a:endParaRPr lang="en-GB" sz="2000" dirty="0">
              <a:cs typeface="Arial" pitchFamily="34" charset="0"/>
            </a:endParaRPr>
          </a:p>
          <a:p>
            <a:pPr>
              <a:lnSpc>
                <a:spcPct val="90000"/>
              </a:lnSpc>
              <a:buFontTx/>
              <a:buNone/>
            </a:pPr>
            <a:endParaRPr lang="en-GB" sz="2000" dirty="0">
              <a:cs typeface="Arial" pitchFamily="34" charset="0"/>
            </a:endParaRPr>
          </a:p>
        </p:txBody>
      </p:sp>
      <p:sp>
        <p:nvSpPr>
          <p:cNvPr id="30728" name="Text Box 8"/>
          <p:cNvSpPr txBox="1">
            <a:spLocks noChangeArrowheads="1"/>
          </p:cNvSpPr>
          <p:nvPr/>
        </p:nvSpPr>
        <p:spPr bwMode="auto">
          <a:xfrm>
            <a:off x="5437497" y="1753255"/>
            <a:ext cx="1295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latin typeface="Calibri" pitchFamily="34" charset="0"/>
                <a:cs typeface="Calibri" pitchFamily="34" charset="0"/>
              </a:rPr>
              <a:t>I went</a:t>
            </a:r>
          </a:p>
        </p:txBody>
      </p:sp>
      <p:sp>
        <p:nvSpPr>
          <p:cNvPr id="30729" name="Text Box 9"/>
          <p:cNvSpPr txBox="1">
            <a:spLocks noChangeArrowheads="1"/>
          </p:cNvSpPr>
          <p:nvPr/>
        </p:nvSpPr>
        <p:spPr bwMode="auto">
          <a:xfrm>
            <a:off x="7443924" y="1628800"/>
            <a:ext cx="1295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latin typeface="Calibri" pitchFamily="34" charset="0"/>
                <a:cs typeface="Calibri" pitchFamily="34" charset="0"/>
              </a:rPr>
              <a:t>I ate</a:t>
            </a:r>
          </a:p>
        </p:txBody>
      </p:sp>
      <p:sp>
        <p:nvSpPr>
          <p:cNvPr id="30730" name="Text Box 10"/>
          <p:cNvSpPr txBox="1">
            <a:spLocks noChangeArrowheads="1"/>
          </p:cNvSpPr>
          <p:nvPr/>
        </p:nvSpPr>
        <p:spPr bwMode="auto">
          <a:xfrm>
            <a:off x="3779838" y="2571311"/>
            <a:ext cx="1295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dirty="0">
                <a:latin typeface="Calibri" pitchFamily="34" charset="0"/>
                <a:cs typeface="Calibri" pitchFamily="34" charset="0"/>
              </a:rPr>
              <a:t>I wore</a:t>
            </a:r>
          </a:p>
        </p:txBody>
      </p:sp>
      <p:sp>
        <p:nvSpPr>
          <p:cNvPr id="30731" name="Text Box 11"/>
          <p:cNvSpPr txBox="1">
            <a:spLocks noChangeArrowheads="1"/>
          </p:cNvSpPr>
          <p:nvPr/>
        </p:nvSpPr>
        <p:spPr bwMode="auto">
          <a:xfrm>
            <a:off x="6830355" y="2809273"/>
            <a:ext cx="1295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latin typeface="Calibri" pitchFamily="34" charset="0"/>
                <a:cs typeface="Calibri" pitchFamily="34" charset="0"/>
              </a:rPr>
              <a:t>I read</a:t>
            </a:r>
          </a:p>
        </p:txBody>
      </p:sp>
      <p:sp>
        <p:nvSpPr>
          <p:cNvPr id="30732" name="Text Box 12"/>
          <p:cNvSpPr txBox="1">
            <a:spLocks noChangeArrowheads="1"/>
          </p:cNvSpPr>
          <p:nvPr/>
        </p:nvSpPr>
        <p:spPr bwMode="auto">
          <a:xfrm>
            <a:off x="5219700" y="4005263"/>
            <a:ext cx="1295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latin typeface="Calibri" pitchFamily="34" charset="0"/>
                <a:cs typeface="Calibri" pitchFamily="34" charset="0"/>
              </a:rPr>
              <a:t>I made </a:t>
            </a:r>
          </a:p>
        </p:txBody>
      </p:sp>
      <p:sp>
        <p:nvSpPr>
          <p:cNvPr id="30733" name="Text Box 13"/>
          <p:cNvSpPr txBox="1">
            <a:spLocks noChangeArrowheads="1"/>
          </p:cNvSpPr>
          <p:nvPr/>
        </p:nvSpPr>
        <p:spPr bwMode="auto">
          <a:xfrm>
            <a:off x="6300713" y="4900943"/>
            <a:ext cx="244807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800" dirty="0">
                <a:latin typeface="Calibri" pitchFamily="34" charset="0"/>
                <a:cs typeface="Calibri" pitchFamily="34" charset="0"/>
              </a:rPr>
              <a:t>I went out / left</a:t>
            </a:r>
          </a:p>
        </p:txBody>
      </p:sp>
      <p:sp>
        <p:nvSpPr>
          <p:cNvPr id="30734" name="Text Box 14"/>
          <p:cNvSpPr txBox="1">
            <a:spLocks noChangeArrowheads="1"/>
          </p:cNvSpPr>
          <p:nvPr/>
        </p:nvSpPr>
        <p:spPr bwMode="auto">
          <a:xfrm>
            <a:off x="5364163" y="5778173"/>
            <a:ext cx="1295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latin typeface="Calibri" pitchFamily="34" charset="0"/>
                <a:cs typeface="Calibri" pitchFamily="34" charset="0"/>
              </a:rPr>
              <a:t>I drank</a:t>
            </a:r>
          </a:p>
        </p:txBody>
      </p:sp>
      <p:sp>
        <p:nvSpPr>
          <p:cNvPr id="30735" name="Text Box 15"/>
          <p:cNvSpPr txBox="1">
            <a:spLocks noChangeArrowheads="1"/>
          </p:cNvSpPr>
          <p:nvPr/>
        </p:nvSpPr>
        <p:spPr bwMode="auto">
          <a:xfrm>
            <a:off x="3924300" y="4639333"/>
            <a:ext cx="1295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a:latin typeface="Calibri" pitchFamily="34" charset="0"/>
                <a:cs typeface="Calibri" pitchFamily="34" charset="0"/>
              </a:rPr>
              <a:t>I saw</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837</TotalTime>
  <Words>1220</Words>
  <Application>Microsoft Office PowerPoint</Application>
  <PresentationFormat>On-screen Show (4:3)</PresentationFormat>
  <Paragraphs>255</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PowerPoint Presentation</vt:lpstr>
      <vt:lpstr>PowerPoint Presentation</vt:lpstr>
      <vt:lpstr>PowerPoint Presentation</vt:lpstr>
      <vt:lpstr>PowerPoint Presentation</vt:lpstr>
      <vt:lpstr>PowerPoint Presentation</vt:lpstr>
      <vt:lpstr>¿Cómo son estas preguntas en español?</vt:lpstr>
      <vt:lpstr>PowerPoint Presentation</vt:lpstr>
      <vt:lpstr>Busca las parejas</vt:lpstr>
      <vt:lpstr>¡Te toca a ti!</vt:lpstr>
      <vt:lpstr>PowerPoint Presentation</vt:lpstr>
      <vt:lpstr>PowerPoint Presentation</vt:lpstr>
    </vt:vector>
  </TitlesOfParts>
  <Company>COMBERTON VILLAGE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I.T.SUPPORT</dc:creator>
  <cp:lastModifiedBy> </cp:lastModifiedBy>
  <cp:revision>52</cp:revision>
  <dcterms:created xsi:type="dcterms:W3CDTF">2008-07-28T20:04:03Z</dcterms:created>
  <dcterms:modified xsi:type="dcterms:W3CDTF">2011-09-03T05:08:33Z</dcterms:modified>
</cp:coreProperties>
</file>