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6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A58FB-F72A-4318-A6C5-F02805FB5EB7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8B9E6-39C6-453B-ABF9-85728204E4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80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7A62E-4BEB-4A31-A352-9DB9488AA9C7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9F343-5204-4CF8-A9A0-D6ABB649A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3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C6B48-10FB-478D-A819-5D3B1493E23C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40618-4216-42D1-A6D9-566CF3CE7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81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0EE9C-3E31-42CE-A988-460BED29557E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219CB-51E1-4BA3-BE9F-6BA0840F65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8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FD0D9-8FDB-4303-AD31-E2A4676164DD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9EF91-3966-4A0A-9587-1BD31D9CAE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1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DB685-746A-4BD5-B431-63475CC03B6B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A50E4-1C7B-4909-8664-605A8E8A10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1E3CD-EADD-4EE9-B4D5-1265D3CCD0F7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23484-E415-48E2-899C-1C9B6C3BF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9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832B5-E228-402A-A583-FF74C247CF7A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1BFB7-A8D6-4D03-94B2-DBD5696AC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4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3B16-78D3-4B19-A421-EAEF8346B2CF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D4F7B-E460-4341-B774-BDDC6B394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13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1CD42-C650-415A-A06B-B5D521C6BB59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DADC1-ABED-407E-B33F-0FCC48702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42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963F7-6945-45E7-B2B4-AD3CB6F5390B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F07F0-4C40-4143-9EB9-A302BBDEEB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4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88E514-3594-4891-9ADE-4BC3AC9451EE}" type="datetimeFigureOut">
              <a:rPr lang="en-US"/>
              <a:pPr>
                <a:defRPr/>
              </a:pPr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796DAA-B4D7-4AFA-A3E1-9336DC17C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iclodeagua_equit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071563"/>
            <a:ext cx="6164262" cy="6291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285750" y="142875"/>
            <a:ext cx="6286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/>
              <a:t>El ciclo del agua</a:t>
            </a:r>
            <a:endParaRPr lang="en-US" sz="2400" b="1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642938"/>
            <a:ext cx="68580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7188" y="7500938"/>
          <a:ext cx="6215064" cy="132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3766"/>
                <a:gridCol w="1553766"/>
                <a:gridCol w="1553766"/>
                <a:gridCol w="15537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transpiración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las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aguas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subterráneas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nieve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condensación</a:t>
                      </a:r>
                      <a:endParaRPr lang="en-US" sz="1600" dirty="0"/>
                    </a:p>
                  </a:txBody>
                  <a:tcPr marL="91439" marR="91439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lluvia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los mares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las</a:t>
                      </a:r>
                      <a:r>
                        <a:rPr lang="en-GB" sz="1600" dirty="0" smtClean="0"/>
                        <a:t> </a:t>
                      </a:r>
                      <a:r>
                        <a:rPr lang="en-GB" sz="1600" dirty="0" err="1" smtClean="0"/>
                        <a:t>montañas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los </a:t>
                      </a:r>
                      <a:r>
                        <a:rPr lang="en-GB" sz="1600" dirty="0" err="1" smtClean="0"/>
                        <a:t>ríos</a:t>
                      </a:r>
                      <a:endParaRPr lang="en-US" sz="1600" dirty="0"/>
                    </a:p>
                  </a:txBody>
                  <a:tcPr marL="91439" marR="91439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precipitación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escorrentía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la </a:t>
                      </a:r>
                      <a:r>
                        <a:rPr lang="en-GB" sz="1600" dirty="0" err="1" smtClean="0"/>
                        <a:t>evaporación</a:t>
                      </a:r>
                      <a:endParaRPr lang="en-US" sz="1600" dirty="0"/>
                    </a:p>
                  </a:txBody>
                  <a:tcPr marL="91439" marR="914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los </a:t>
                      </a:r>
                      <a:r>
                        <a:rPr lang="en-GB" sz="1600" dirty="0" err="1" smtClean="0"/>
                        <a:t>lagos</a:t>
                      </a:r>
                      <a:endParaRPr lang="en-US" sz="1600" dirty="0"/>
                    </a:p>
                  </a:txBody>
                  <a:tcPr marL="91439" marR="91439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2011-02-23T11:58:38Z</dcterms:created>
  <dcterms:modified xsi:type="dcterms:W3CDTF">2011-07-18T09:03:14Z</dcterms:modified>
</cp:coreProperties>
</file>