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9" r:id="rId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68" autoAdjust="0"/>
  </p:normalViewPr>
  <p:slideViewPr>
    <p:cSldViewPr>
      <p:cViewPr varScale="1">
        <p:scale>
          <a:sx n="59" d="100"/>
          <a:sy n="59" d="100"/>
        </p:scale>
        <p:origin x="-8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7BC3EFB-A787-438D-A08C-DE2BD05343C3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C26BCA-4E80-4E95-8869-BA71A809B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5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students need more inspiration, here is on</a:t>
            </a:r>
            <a:r>
              <a:rPr lang="en-GB" baseline="0" dirty="0" smtClean="0"/>
              <a:t>e YouTube example.  There is no audio added but the text is written out </a:t>
            </a:r>
            <a:r>
              <a:rPr lang="en-GB" baseline="0" smtClean="0"/>
              <a:t>on each slide.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26BCA-4E80-4E95-8869-BA71A809BF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6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AB57-789D-4572-A240-7894884A54FE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C3F1-51B3-44A1-928E-1F90E56A4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6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F9B1-C857-42CD-A1DA-727C04872329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4524-436B-4E5A-9646-AD1B8EBA0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8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18F9-EAEA-4F1C-807A-E5D89F4F2A5E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6EFE-55EE-4F14-AFEC-B2A155BB1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3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F5C3-5EBB-4A76-9128-21FD10D5EC90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F64EE-6A25-4012-B55B-6BED606C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E0C82-0D64-43A6-9C78-5803F0C3AE64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BFD88-1026-4641-BA5A-34997E70F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5C14-E366-459A-9FBB-DC575A142B65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1D880-5BC2-48D5-9B80-9CA2F52AF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74D5E-D871-433A-9C55-0DDD285FB355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CD169-0E57-40B7-8080-A141EE04D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0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C41A9-FD2A-49F7-9C57-585CB2187890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28768-EB04-4F52-8914-1B112283C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7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3DFF1-CBC1-4F9C-BC8A-5476333873BA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9BF0-2C57-44E8-862F-55C85B08C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9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7BE9-85DD-4F44-B599-23E477DFE7CD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6257-FD57-411C-A86B-D9DCF674E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2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5141-199D-42A5-BE2E-665FE9F0ED7F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B9A70-B65D-41C9-B305-8596CA26F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7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AC3960-0052-41E9-A0CA-DB92012584C1}" type="datetimeFigureOut">
              <a:rPr lang="en-US"/>
              <a:pPr>
                <a:defRPr/>
              </a:pPr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890AD0-F1A4-4E1B-95B9-F296B5322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4480" y="714356"/>
            <a:ext cx="5941494" cy="92333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/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El </a:t>
            </a:r>
            <a:r>
              <a:rPr lang="en-US" sz="7200" b="1" dirty="0" err="1">
                <a:ln/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ciclo</a:t>
            </a:r>
            <a:r>
              <a:rPr lang="en-US" sz="7200" b="1" dirty="0">
                <a:ln/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US" sz="7200" b="1" dirty="0" smtClean="0">
                <a:ln/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del </a:t>
            </a:r>
            <a:r>
              <a:rPr lang="en-US" sz="7200" b="1" dirty="0" err="1">
                <a:ln/>
                <a:solidFill>
                  <a:sysClr val="windowText" lastClr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agua</a:t>
            </a:r>
            <a:endParaRPr lang="en-US" sz="7200" b="1" dirty="0">
              <a:ln/>
              <a:solidFill>
                <a:sysClr val="windowText" lastClr="0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051" name="Picture 5" descr="evaporació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714500"/>
            <a:ext cx="41544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CicloDelAgua_Proyecto_Narra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</Words>
  <Application>Microsoft Office PowerPoint</Application>
  <PresentationFormat>On-screen Show (4:3)</PresentationFormat>
  <Paragraphs>3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3</cp:revision>
  <dcterms:created xsi:type="dcterms:W3CDTF">2011-02-23T14:48:46Z</dcterms:created>
  <dcterms:modified xsi:type="dcterms:W3CDTF">2011-07-18T09:45:27Z</dcterms:modified>
</cp:coreProperties>
</file>