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82" y="12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E7C4B-5641-4786-A0A6-38CF936EF14E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746D2-7F4B-4345-8B71-78D0512EA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1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396E9-F03B-474C-8A9F-DB15B9AB4E51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6D025-9322-4E7B-901F-531688B9E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5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90D26-CFF0-4775-8E0A-36CE1B1E4C27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1A5F6-DF90-4702-9726-E2B348D2A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2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1CEAA-01C7-4955-AE1A-FE5B99B1C0D8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6B651-D633-4CAE-804E-AFC08EFB3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7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CABC-115E-4953-8564-0AC2394F958D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CDDAD-C8A2-40BC-8A84-802DDBE55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7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7086-58B1-47FF-8333-6E95A472D3A7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70ED-E2C9-4F1D-A85B-A968C2C83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8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36EE2-94FB-4AEA-A1CC-4D0F5C700634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5F49-1622-4CB6-92F5-727A03CFA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7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E0DAD-C949-4E36-B5C4-E56C2AB19709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C2AE6-788C-4491-8641-F49AAA5F9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19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80D8-5C3F-4232-937E-C7A55C9132E7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E36D-366B-4C9E-BC24-2A27596CC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BA01-75DB-497A-8776-98F481C29C0C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7A83-6792-4EB8-80F2-4B60CFFF1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2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1BAD2-240F-4F98-80AD-0CA0D2E2648B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8C9D2-8C4B-4828-A78D-3FFB16FA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1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B495D-A882-4B28-92A9-EF467EDB69B0}" type="datetimeFigureOut">
              <a:rPr lang="en-US"/>
              <a:pPr>
                <a:defRPr/>
              </a:pPr>
              <a:t>9/3/2011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CFA011-1883-4DA5-8D6A-4CD3A8A7C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42875" y="714375"/>
            <a:ext cx="4500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 dirty="0">
                <a:latin typeface="Calibri" pitchFamily="34" charset="0"/>
              </a:rPr>
              <a:t>El </a:t>
            </a:r>
            <a:r>
              <a:rPr lang="en-GB" sz="1400" dirty="0" err="1">
                <a:latin typeface="Calibri" pitchFamily="34" charset="0"/>
              </a:rPr>
              <a:t>Día</a:t>
            </a:r>
            <a:r>
              <a:rPr lang="en-GB" sz="1400" dirty="0">
                <a:latin typeface="Calibri" pitchFamily="34" charset="0"/>
              </a:rPr>
              <a:t> de los </a:t>
            </a:r>
            <a:r>
              <a:rPr lang="en-GB" sz="1400" dirty="0" err="1">
                <a:latin typeface="Calibri" pitchFamily="34" charset="0"/>
              </a:rPr>
              <a:t>Muertos</a:t>
            </a:r>
            <a:r>
              <a:rPr lang="en-GB" sz="1400" dirty="0">
                <a:latin typeface="Calibri" pitchFamily="34" charset="0"/>
              </a:rPr>
              <a:t> era </a:t>
            </a:r>
            <a:r>
              <a:rPr lang="en-GB" sz="1400" dirty="0" err="1">
                <a:latin typeface="Calibri" pitchFamily="34" charset="0"/>
              </a:rPr>
              <a:t>una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celebración</a:t>
            </a:r>
            <a:r>
              <a:rPr lang="en-GB" sz="1400" dirty="0">
                <a:latin typeface="Calibri" pitchFamily="34" charset="0"/>
              </a:rPr>
              <a:t> pre-</a:t>
            </a:r>
            <a:r>
              <a:rPr lang="en-GB" sz="1400" dirty="0" err="1">
                <a:latin typeface="Calibri" pitchFamily="34" charset="0"/>
              </a:rPr>
              <a:t>colombina</a:t>
            </a:r>
            <a:r>
              <a:rPr lang="en-GB" sz="1400" dirty="0">
                <a:latin typeface="Calibri" pitchFamily="34" charset="0"/>
              </a:rPr>
              <a:t>, </a:t>
            </a:r>
            <a:r>
              <a:rPr lang="en-GB" sz="1400" dirty="0" err="1" smtClean="0">
                <a:latin typeface="Calibri" pitchFamily="34" charset="0"/>
              </a:rPr>
              <a:t>practicada</a:t>
            </a:r>
            <a:r>
              <a:rPr lang="en-GB" sz="1400" dirty="0" smtClean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por</a:t>
            </a:r>
            <a:r>
              <a:rPr lang="en-GB" sz="1400" dirty="0">
                <a:latin typeface="Calibri" pitchFamily="34" charset="0"/>
              </a:rPr>
              <a:t> los </a:t>
            </a:r>
            <a:r>
              <a:rPr lang="en-GB" sz="1400" b="1" dirty="0">
                <a:latin typeface="Calibri" pitchFamily="34" charset="0"/>
              </a:rPr>
              <a:t>Mayas</a:t>
            </a:r>
            <a:r>
              <a:rPr lang="en-GB" sz="1400" dirty="0">
                <a:latin typeface="Calibri" pitchFamily="34" charset="0"/>
              </a:rPr>
              <a:t>, los </a:t>
            </a:r>
            <a:r>
              <a:rPr lang="en-GB" sz="1400" b="1" dirty="0" err="1">
                <a:latin typeface="Calibri" pitchFamily="34" charset="0"/>
              </a:rPr>
              <a:t>Toltecas</a:t>
            </a:r>
            <a:r>
              <a:rPr lang="en-GB" sz="1400" dirty="0">
                <a:latin typeface="Calibri" pitchFamily="34" charset="0"/>
              </a:rPr>
              <a:t> y los </a:t>
            </a:r>
            <a:r>
              <a:rPr lang="en-GB" sz="1400" b="1" dirty="0" err="1">
                <a:latin typeface="Calibri" pitchFamily="34" charset="0"/>
              </a:rPr>
              <a:t>Aztecas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para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honrar</a:t>
            </a:r>
            <a:r>
              <a:rPr lang="en-GB" sz="1400" dirty="0">
                <a:latin typeface="Calibri" pitchFamily="34" charset="0"/>
              </a:rPr>
              <a:t> a los </a:t>
            </a:r>
            <a:r>
              <a:rPr lang="en-GB" sz="1400" dirty="0" err="1">
                <a:latin typeface="Calibri" pitchFamily="34" charset="0"/>
              </a:rPr>
              <a:t>difuntos</a:t>
            </a:r>
            <a:r>
              <a:rPr lang="en-GB" sz="1400" dirty="0">
                <a:latin typeface="Calibri" pitchFamily="34" charset="0"/>
              </a:rPr>
              <a:t>. </a:t>
            </a:r>
            <a:r>
              <a:rPr lang="en-GB" sz="1400" dirty="0" err="1">
                <a:latin typeface="Calibri" pitchFamily="34" charset="0"/>
              </a:rPr>
              <a:t>Así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 smtClean="0">
                <a:latin typeface="Calibri" pitchFamily="34" charset="0"/>
              </a:rPr>
              <a:t>que</a:t>
            </a:r>
            <a:r>
              <a:rPr lang="en-GB" sz="1400" dirty="0" smtClean="0">
                <a:latin typeface="Calibri" pitchFamily="34" charset="0"/>
              </a:rPr>
              <a:t> </a:t>
            </a:r>
            <a:r>
              <a:rPr lang="en-GB" sz="1400" dirty="0" err="1" smtClean="0">
                <a:latin typeface="Calibri" pitchFamily="34" charset="0"/>
              </a:rPr>
              <a:t>es</a:t>
            </a:r>
            <a:r>
              <a:rPr lang="en-GB" sz="1400" dirty="0" smtClean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una</a:t>
            </a:r>
            <a:r>
              <a:rPr lang="en-GB" sz="1400" dirty="0">
                <a:latin typeface="Calibri" pitchFamily="34" charset="0"/>
              </a:rPr>
              <a:t> fiesta </a:t>
            </a:r>
            <a:r>
              <a:rPr lang="en-GB" sz="1400" dirty="0" err="1">
                <a:latin typeface="Calibri" pitchFamily="34" charset="0"/>
              </a:rPr>
              <a:t>tradicional</a:t>
            </a:r>
            <a:r>
              <a:rPr lang="en-GB" sz="1400" dirty="0">
                <a:latin typeface="Calibri" pitchFamily="34" charset="0"/>
              </a:rPr>
              <a:t> e </a:t>
            </a:r>
            <a:r>
              <a:rPr lang="en-GB" sz="1400" dirty="0" err="1">
                <a:latin typeface="Calibri" pitchFamily="34" charset="0"/>
              </a:rPr>
              <a:t>histórica</a:t>
            </a:r>
            <a:r>
              <a:rPr lang="en-GB" sz="1400" dirty="0">
                <a:latin typeface="Calibri" pitchFamily="34" charset="0"/>
              </a:rPr>
              <a:t>.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42875" y="142875"/>
            <a:ext cx="6286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/>
              <a:t>El día de los muertos</a:t>
            </a:r>
            <a:endParaRPr lang="en-US" b="1"/>
          </a:p>
        </p:txBody>
      </p:sp>
      <p:pic>
        <p:nvPicPr>
          <p:cNvPr id="2052" name="Picture 3" descr="azteca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8"/>
            <a:ext cx="12858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428875" y="2071688"/>
            <a:ext cx="442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 dirty="0" err="1">
                <a:latin typeface="Calibri" pitchFamily="34" charset="0"/>
              </a:rPr>
              <a:t>Cuando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llegaron</a:t>
            </a:r>
            <a:r>
              <a:rPr lang="en-GB" sz="1400" dirty="0">
                <a:latin typeface="Calibri" pitchFamily="34" charset="0"/>
              </a:rPr>
              <a:t> los </a:t>
            </a:r>
            <a:r>
              <a:rPr lang="en-GB" sz="1400" dirty="0" err="1">
                <a:latin typeface="Calibri" pitchFamily="34" charset="0"/>
              </a:rPr>
              <a:t>e</a:t>
            </a:r>
            <a:r>
              <a:rPr lang="en-GB" sz="1400" dirty="0" err="1" smtClean="0">
                <a:latin typeface="Calibri" pitchFamily="34" charset="0"/>
              </a:rPr>
              <a:t>spañoles</a:t>
            </a:r>
            <a:r>
              <a:rPr lang="en-GB" sz="1400" dirty="0">
                <a:latin typeface="Calibri" pitchFamily="34" charset="0"/>
              </a:rPr>
              <a:t>, </a:t>
            </a:r>
            <a:r>
              <a:rPr lang="en-GB" sz="1400" dirty="0" err="1">
                <a:latin typeface="Calibri" pitchFamily="34" charset="0"/>
              </a:rPr>
              <a:t>intentaron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convertir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</a:rPr>
              <a:t>a los </a:t>
            </a:r>
            <a:r>
              <a:rPr lang="en-GB" sz="1400" dirty="0" err="1">
                <a:latin typeface="Calibri" pitchFamily="34" charset="0"/>
              </a:rPr>
              <a:t>indígenas</a:t>
            </a:r>
            <a:r>
              <a:rPr lang="en-GB" sz="1400" dirty="0">
                <a:latin typeface="Calibri" pitchFamily="34" charset="0"/>
              </a:rPr>
              <a:t> al </a:t>
            </a:r>
            <a:r>
              <a:rPr lang="en-GB" sz="1400" dirty="0" err="1">
                <a:latin typeface="Calibri" pitchFamily="34" charset="0"/>
              </a:rPr>
              <a:t>c</a:t>
            </a:r>
            <a:r>
              <a:rPr lang="en-GB" sz="1400" dirty="0" err="1" smtClean="0">
                <a:latin typeface="Calibri" pitchFamily="34" charset="0"/>
              </a:rPr>
              <a:t>atolicismo</a:t>
            </a:r>
            <a:r>
              <a:rPr lang="en-GB" sz="1400" dirty="0" smtClean="0">
                <a:latin typeface="Calibri" pitchFamily="34" charset="0"/>
              </a:rPr>
              <a:t> </a:t>
            </a:r>
            <a:r>
              <a:rPr lang="en-GB" sz="1400" dirty="0">
                <a:latin typeface="Calibri" pitchFamily="34" charset="0"/>
              </a:rPr>
              <a:t>y </a:t>
            </a:r>
            <a:r>
              <a:rPr lang="en-GB" sz="1400" dirty="0" err="1">
                <a:latin typeface="Calibri" pitchFamily="34" charset="0"/>
              </a:rPr>
              <a:t>destruir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esa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tradición</a:t>
            </a:r>
            <a:r>
              <a:rPr lang="en-GB" sz="1400" dirty="0">
                <a:latin typeface="Calibri" pitchFamily="34" charset="0"/>
              </a:rPr>
              <a:t>. 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285750" y="3000375"/>
            <a:ext cx="37861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 dirty="0">
                <a:latin typeface="Calibri" pitchFamily="34" charset="0"/>
              </a:rPr>
              <a:t>Los </a:t>
            </a:r>
            <a:r>
              <a:rPr lang="en-GB" sz="1400" dirty="0" err="1">
                <a:latin typeface="Calibri" pitchFamily="34" charset="0"/>
              </a:rPr>
              <a:t>indígenas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eran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inteligentes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 smtClean="0">
                <a:latin typeface="Calibri" pitchFamily="34" charset="0"/>
              </a:rPr>
              <a:t>así</a:t>
            </a:r>
            <a:r>
              <a:rPr lang="en-GB" sz="1400" dirty="0" smtClean="0">
                <a:latin typeface="Calibri" pitchFamily="34" charset="0"/>
              </a:rPr>
              <a:t> </a:t>
            </a:r>
            <a:r>
              <a:rPr lang="en-GB" sz="1400" dirty="0" err="1" smtClean="0">
                <a:latin typeface="Calibri" pitchFamily="34" charset="0"/>
              </a:rPr>
              <a:t>que</a:t>
            </a:r>
            <a:r>
              <a:rPr lang="en-GB" sz="1400" dirty="0" smtClean="0">
                <a:latin typeface="Calibri" pitchFamily="34" charset="0"/>
              </a:rPr>
              <a:t> </a:t>
            </a:r>
            <a:r>
              <a:rPr lang="en-GB" sz="1400" dirty="0" err="1" smtClean="0">
                <a:latin typeface="Calibri" pitchFamily="34" charset="0"/>
              </a:rPr>
              <a:t>cambiaron</a:t>
            </a:r>
            <a:r>
              <a:rPr lang="en-GB" sz="1400" dirty="0" smtClean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su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celebración</a:t>
            </a:r>
            <a:r>
              <a:rPr lang="en-GB" sz="1400" dirty="0">
                <a:latin typeface="Calibri" pitchFamily="34" charset="0"/>
              </a:rPr>
              <a:t> del </a:t>
            </a:r>
            <a:r>
              <a:rPr lang="en-GB" sz="1400" dirty="0" err="1">
                <a:latin typeface="Calibri" pitchFamily="34" charset="0"/>
              </a:rPr>
              <a:t>mes</a:t>
            </a:r>
            <a:r>
              <a:rPr lang="en-GB" sz="1400" dirty="0">
                <a:latin typeface="Calibri" pitchFamily="34" charset="0"/>
              </a:rPr>
              <a:t> de </a:t>
            </a:r>
            <a:r>
              <a:rPr lang="en-GB" sz="1400" b="1" dirty="0" err="1">
                <a:latin typeface="Calibri" pitchFamily="34" charset="0"/>
              </a:rPr>
              <a:t>agosto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smtClean="0">
                <a:latin typeface="Calibri" pitchFamily="34" charset="0"/>
              </a:rPr>
              <a:t>al </a:t>
            </a:r>
            <a:r>
              <a:rPr lang="en-GB" sz="1400" dirty="0" err="1" smtClean="0">
                <a:latin typeface="Calibri" pitchFamily="34" charset="0"/>
              </a:rPr>
              <a:t>mes</a:t>
            </a:r>
            <a:r>
              <a:rPr lang="en-GB" sz="1400" dirty="0" smtClean="0">
                <a:latin typeface="Calibri" pitchFamily="34" charset="0"/>
              </a:rPr>
              <a:t> </a:t>
            </a:r>
            <a:r>
              <a:rPr lang="en-GB" sz="1400" dirty="0">
                <a:latin typeface="Calibri" pitchFamily="34" charset="0"/>
              </a:rPr>
              <a:t>de </a:t>
            </a:r>
            <a:r>
              <a:rPr lang="en-GB" sz="1400" b="1" dirty="0" err="1">
                <a:latin typeface="Calibri" pitchFamily="34" charset="0"/>
              </a:rPr>
              <a:t>noviembre</a:t>
            </a:r>
            <a:r>
              <a:rPr lang="en-GB" sz="1400" dirty="0">
                <a:latin typeface="Calibri" pitchFamily="34" charset="0"/>
              </a:rPr>
              <a:t>, </a:t>
            </a:r>
            <a:r>
              <a:rPr lang="en-GB" sz="1400" dirty="0" err="1">
                <a:latin typeface="Calibri" pitchFamily="34" charset="0"/>
              </a:rPr>
              <a:t>para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coincidir</a:t>
            </a:r>
            <a:r>
              <a:rPr lang="en-GB" sz="1400" dirty="0">
                <a:latin typeface="Calibri" pitchFamily="34" charset="0"/>
              </a:rPr>
              <a:t> con </a:t>
            </a:r>
            <a:r>
              <a:rPr lang="en-GB" sz="1400" dirty="0" err="1">
                <a:latin typeface="Calibri" pitchFamily="34" charset="0"/>
              </a:rPr>
              <a:t>una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celebración</a:t>
            </a:r>
            <a:r>
              <a:rPr lang="en-GB" sz="1400" dirty="0">
                <a:latin typeface="Calibri" pitchFamily="34" charset="0"/>
              </a:rPr>
              <a:t> </a:t>
            </a:r>
            <a:r>
              <a:rPr lang="en-GB" sz="1400" dirty="0" err="1">
                <a:latin typeface="Calibri" pitchFamily="34" charset="0"/>
              </a:rPr>
              <a:t>católica</a:t>
            </a:r>
            <a:r>
              <a:rPr lang="en-GB" sz="1400" dirty="0">
                <a:latin typeface="Calibri" pitchFamily="34" charset="0"/>
              </a:rPr>
              <a:t>, el </a:t>
            </a:r>
            <a:r>
              <a:rPr lang="en-GB" sz="1400" dirty="0" err="1">
                <a:latin typeface="Calibri" pitchFamily="34" charset="0"/>
              </a:rPr>
              <a:t>día</a:t>
            </a:r>
            <a:r>
              <a:rPr lang="en-GB" sz="1400" dirty="0">
                <a:latin typeface="Calibri" pitchFamily="34" charset="0"/>
              </a:rPr>
              <a:t> de </a:t>
            </a:r>
            <a:r>
              <a:rPr lang="en-GB" sz="1400" dirty="0" err="1">
                <a:latin typeface="Calibri" pitchFamily="34" charset="0"/>
              </a:rPr>
              <a:t>todos</a:t>
            </a:r>
            <a:r>
              <a:rPr lang="en-GB" sz="1400" dirty="0">
                <a:latin typeface="Calibri" pitchFamily="34" charset="0"/>
              </a:rPr>
              <a:t> los </a:t>
            </a:r>
            <a:r>
              <a:rPr lang="en-GB" sz="1400" dirty="0" err="1">
                <a:latin typeface="Calibri" pitchFamily="34" charset="0"/>
              </a:rPr>
              <a:t>santos</a:t>
            </a:r>
            <a:r>
              <a:rPr lang="en-GB" sz="1400" dirty="0">
                <a:latin typeface="Calibri" pitchFamily="34" charset="0"/>
              </a:rPr>
              <a:t>.</a:t>
            </a:r>
            <a:endParaRPr lang="en-US" sz="1400" dirty="0">
              <a:latin typeface="Calibri" pitchFamily="34" charset="0"/>
            </a:endParaRPr>
          </a:p>
        </p:txBody>
      </p:sp>
      <p:pic>
        <p:nvPicPr>
          <p:cNvPr id="2055" name="Picture 6" descr="conq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14500"/>
            <a:ext cx="149066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 descr="calendario-noviembre-20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92893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2928938" y="4429125"/>
            <a:ext cx="3429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400">
                <a:latin typeface="Calibri" pitchFamily="34" charset="0"/>
              </a:rPr>
              <a:t>Hoy en día se celebra el Día de los Muertos el uno y el dos de noviembre. </a:t>
            </a:r>
            <a:r>
              <a:rPr lang="es-ES" sz="1400">
                <a:latin typeface="Calibri" pitchFamily="34" charset="0"/>
              </a:rPr>
              <a:t>La tradición consiste en visitar el cementerio.  </a:t>
            </a:r>
            <a:br>
              <a:rPr lang="es-ES" sz="1400">
                <a:latin typeface="Calibri" pitchFamily="34" charset="0"/>
              </a:rPr>
            </a:br>
            <a:r>
              <a:rPr lang="es-ES" sz="1400">
                <a:latin typeface="Calibri" pitchFamily="34" charset="0"/>
              </a:rPr>
              <a:t>La familia arregla y limpia el sepulcro y lo decora con flores de color naranja. </a:t>
            </a:r>
            <a:endParaRPr lang="en-US" sz="1400">
              <a:latin typeface="Calibri" pitchFamily="34" charset="0"/>
            </a:endParaRPr>
          </a:p>
        </p:txBody>
      </p:sp>
      <p:pic>
        <p:nvPicPr>
          <p:cNvPr id="205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4143375"/>
            <a:ext cx="11303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214313" y="5929313"/>
            <a:ext cx="62865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>
                <a:latin typeface="Calibri" pitchFamily="34" charset="0"/>
              </a:rPr>
              <a:t>En casa la gente construye un altar de muertos con adornos florales, y también fotos y otras cosas. </a:t>
            </a:r>
            <a:r>
              <a:rPr lang="es-MX" sz="1400">
                <a:latin typeface="Calibri" pitchFamily="34" charset="0"/>
              </a:rPr>
              <a:t>El altar puede ser decorado con comida especial, dulces y bebidas que les gustaba a los difuntos cuando eran vivos. Se sabe que los muertos han vuelto porque las bebidas gaseosas pierden su gas, el pan se vuelve duro, y las frutas  se ponen blandas. </a:t>
            </a:r>
            <a:endParaRPr lang="en-US" sz="1400">
              <a:latin typeface="Calibri" pitchFamily="34" charset="0"/>
            </a:endParaRPr>
          </a:p>
        </p:txBody>
      </p:sp>
      <p:pic>
        <p:nvPicPr>
          <p:cNvPr id="2060" name="Content Placeholder 3" descr="Altar_del_Dia_de_los_Muertos_by_cebdeSIG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286625"/>
            <a:ext cx="20002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2" descr="day-of-the-dead frut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7286625"/>
            <a:ext cx="221456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214313" y="357188"/>
            <a:ext cx="3429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400">
                <a:latin typeface="Calibri" pitchFamily="34" charset="0"/>
              </a:rPr>
              <a:t>Las cosas que se ponen en el altar llevan mucho simbolismo.  </a:t>
            </a:r>
            <a:r>
              <a:rPr lang="es-MX" sz="1400" b="1">
                <a:latin typeface="Calibri" pitchFamily="34" charset="0"/>
              </a:rPr>
              <a:t>El vaso de agua </a:t>
            </a:r>
            <a:r>
              <a:rPr lang="es-MX" sz="1400">
                <a:latin typeface="Calibri" pitchFamily="34" charset="0"/>
              </a:rPr>
              <a:t>es para refrescar al alma cansada. </a:t>
            </a:r>
            <a:endParaRPr lang="en-US" sz="1400">
              <a:latin typeface="Calibri" pitchFamily="34" charset="0"/>
            </a:endParaRPr>
          </a:p>
        </p:txBody>
      </p:sp>
      <p:pic>
        <p:nvPicPr>
          <p:cNvPr id="3075" name="Picture 2" descr="gl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14313"/>
            <a:ext cx="1530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2500313" y="1785938"/>
            <a:ext cx="3429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400" b="1">
                <a:latin typeface="Calibri" pitchFamily="34" charset="0"/>
              </a:rPr>
              <a:t>El copal </a:t>
            </a:r>
            <a:r>
              <a:rPr lang="es-MX" sz="1400">
                <a:latin typeface="Calibri" pitchFamily="34" charset="0"/>
              </a:rPr>
              <a:t>sirve para atraer a las almas. </a:t>
            </a:r>
            <a:endParaRPr lang="en-US" sz="1400">
              <a:latin typeface="Calibri" pitchFamily="34" charset="0"/>
            </a:endParaRPr>
          </a:p>
        </p:txBody>
      </p:sp>
      <p:pic>
        <p:nvPicPr>
          <p:cNvPr id="3077" name="Picture 4" descr="cop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14438"/>
            <a:ext cx="15716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vela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857500"/>
            <a:ext cx="1690688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214313" y="2786063"/>
            <a:ext cx="43576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400" b="1">
                <a:latin typeface="Calibri" pitchFamily="34" charset="0"/>
              </a:rPr>
              <a:t>Cada vela </a:t>
            </a:r>
            <a:r>
              <a:rPr lang="es-MX" sz="1400">
                <a:latin typeface="Calibri" pitchFamily="34" charset="0"/>
              </a:rPr>
              <a:t>representa un alma difunta.</a:t>
            </a:r>
            <a:r>
              <a:rPr lang="en-US" sz="1400">
                <a:latin typeface="Calibri" pitchFamily="34" charset="0"/>
              </a:rPr>
              <a:t>  </a:t>
            </a:r>
            <a:r>
              <a:rPr lang="es-MX" sz="1400">
                <a:latin typeface="Calibri" pitchFamily="34" charset="0"/>
              </a:rPr>
              <a:t>Colores comunes para </a:t>
            </a:r>
            <a:r>
              <a:rPr lang="es-MX" sz="1400" b="1">
                <a:latin typeface="Calibri" pitchFamily="34" charset="0"/>
              </a:rPr>
              <a:t>las velas </a:t>
            </a:r>
            <a:r>
              <a:rPr lang="es-MX" sz="1400">
                <a:latin typeface="Calibri" pitchFamily="34" charset="0"/>
              </a:rPr>
              <a:t>son púrpura (representando el dolor), blanco (por la esperanza), y rosa (como celebración).</a:t>
            </a:r>
            <a:r>
              <a:rPr lang="en-US" sz="1400">
                <a:latin typeface="Calibri" pitchFamily="34" charset="0"/>
              </a:rPr>
              <a:t>  </a:t>
            </a:r>
            <a:r>
              <a:rPr lang="es-MX" sz="1400">
                <a:latin typeface="Calibri" pitchFamily="34" charset="0"/>
              </a:rPr>
              <a:t>La luz de la vela es para iluminar el camino para cuando las almas vuelven a casa. 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2500313" y="4429125"/>
            <a:ext cx="3714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400" b="1">
                <a:latin typeface="Calibri" pitchFamily="34" charset="0"/>
              </a:rPr>
              <a:t>El pan de muerto </a:t>
            </a:r>
            <a:r>
              <a:rPr lang="es-MX" sz="1400">
                <a:latin typeface="Calibri" pitchFamily="34" charset="0"/>
              </a:rPr>
              <a:t>representa el alma del difunto y l</a:t>
            </a:r>
            <a:r>
              <a:rPr lang="es-MX" sz="1400" b="1">
                <a:latin typeface="Calibri" pitchFamily="34" charset="0"/>
              </a:rPr>
              <a:t>as calaveras </a:t>
            </a:r>
            <a:r>
              <a:rPr lang="es-MX" sz="1400">
                <a:latin typeface="Calibri" pitchFamily="34" charset="0"/>
              </a:rPr>
              <a:t>simbolizan la muerte y la reencarnación. Sonríen porque se burlan de la muerte. </a:t>
            </a:r>
          </a:p>
        </p:txBody>
      </p:sp>
      <p:pic>
        <p:nvPicPr>
          <p:cNvPr id="9" name="Picture 8" descr="pan_de_muer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4143375"/>
            <a:ext cx="1857375" cy="1395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214313" y="6143625"/>
            <a:ext cx="65722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400" b="1" dirty="0">
                <a:latin typeface="Calibri" pitchFamily="34" charset="0"/>
              </a:rPr>
              <a:t>Las flores </a:t>
            </a:r>
            <a:r>
              <a:rPr lang="es-MX" sz="1400" dirty="0">
                <a:latin typeface="Calibri" pitchFamily="34" charset="0"/>
              </a:rPr>
              <a:t>deben ser de colores específicos – las flores amarillas y naranja son consideradas flores de los muertos. </a:t>
            </a:r>
            <a:r>
              <a:rPr lang="es-MX" sz="1400" b="1" dirty="0">
                <a:latin typeface="Calibri" pitchFamily="34" charset="0"/>
              </a:rPr>
              <a:t>La cempasúchil </a:t>
            </a:r>
            <a:r>
              <a:rPr lang="es-MX" sz="1400" dirty="0">
                <a:latin typeface="Calibri" pitchFamily="34" charset="0"/>
              </a:rPr>
              <a:t>naranja  (</a:t>
            </a:r>
            <a:r>
              <a:rPr lang="es-MX" sz="1400" dirty="0" err="1">
                <a:latin typeface="Calibri" pitchFamily="34" charset="0"/>
              </a:rPr>
              <a:t>marigold</a:t>
            </a:r>
            <a:r>
              <a:rPr lang="es-MX" sz="1400" dirty="0">
                <a:latin typeface="Calibri" pitchFamily="34" charset="0"/>
              </a:rPr>
              <a:t>) era la flor que los aztecas utilizaban para conmemorar a los muertos. El color representa los tonos de la tierra. </a:t>
            </a:r>
            <a:r>
              <a:rPr lang="en-GB" sz="1400" b="1" dirty="0">
                <a:latin typeface="Calibri" pitchFamily="34" charset="0"/>
              </a:rPr>
              <a:t>Las </a:t>
            </a:r>
            <a:r>
              <a:rPr lang="en-GB" sz="1400" b="1" dirty="0" err="1">
                <a:latin typeface="Calibri" pitchFamily="34" charset="0"/>
              </a:rPr>
              <a:t>flores</a:t>
            </a:r>
            <a:r>
              <a:rPr lang="en-GB" sz="1400" b="1" dirty="0">
                <a:latin typeface="Calibri" pitchFamily="34" charset="0"/>
              </a:rPr>
              <a:t> </a:t>
            </a:r>
            <a:r>
              <a:rPr lang="en-GB" sz="1400" dirty="0">
                <a:latin typeface="Calibri" pitchFamily="34" charset="0"/>
              </a:rPr>
              <a:t>(el </a:t>
            </a:r>
            <a:r>
              <a:rPr lang="en-GB" sz="1400" dirty="0" err="1">
                <a:latin typeface="Calibri" pitchFamily="34" charset="0"/>
              </a:rPr>
              <a:t>olor</a:t>
            </a:r>
            <a:r>
              <a:rPr lang="en-GB" sz="1400" dirty="0">
                <a:latin typeface="Calibri" pitchFamily="34" charset="0"/>
              </a:rPr>
              <a:t> y los </a:t>
            </a:r>
            <a:r>
              <a:rPr lang="en-GB" sz="1400" dirty="0" err="1">
                <a:latin typeface="Calibri" pitchFamily="34" charset="0"/>
              </a:rPr>
              <a:t>pétalos</a:t>
            </a:r>
            <a:r>
              <a:rPr lang="en-GB" sz="1400" dirty="0">
                <a:latin typeface="Calibri" pitchFamily="34" charset="0"/>
              </a:rPr>
              <a:t>) </a:t>
            </a:r>
            <a:r>
              <a:rPr lang="es-MX" sz="1400" dirty="0">
                <a:latin typeface="Calibri" pitchFamily="34" charset="0"/>
              </a:rPr>
              <a:t>crean un camino claro para guiar </a:t>
            </a:r>
            <a:r>
              <a:rPr lang="es-MX" sz="1400" dirty="0" smtClean="0">
                <a:latin typeface="Calibri" pitchFamily="34" charset="0"/>
              </a:rPr>
              <a:t>a las </a:t>
            </a:r>
            <a:r>
              <a:rPr lang="es-MX" sz="1400" dirty="0">
                <a:latin typeface="Calibri" pitchFamily="34" charset="0"/>
              </a:rPr>
              <a:t>almas de vuelta a las casas.</a:t>
            </a:r>
            <a:endParaRPr lang="es-ES" sz="1400" dirty="0">
              <a:latin typeface="Calibri" pitchFamily="34" charset="0"/>
            </a:endParaRPr>
          </a:p>
        </p:txBody>
      </p:sp>
      <p:pic>
        <p:nvPicPr>
          <p:cNvPr id="3083" name="Picture 10" descr="cempazuchiles_flor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5214938"/>
            <a:ext cx="14335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2214563" y="7500938"/>
            <a:ext cx="2571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400">
                <a:latin typeface="Calibri" pitchFamily="34" charset="0"/>
              </a:rPr>
              <a:t>Hay también otras costumbres.  La gente se pinta la cara y se viste muy elegante.  Además se fabrican y se consumen </a:t>
            </a:r>
            <a:r>
              <a:rPr lang="es-ES" sz="1400" b="1">
                <a:latin typeface="Calibri" pitchFamily="34" charset="0"/>
              </a:rPr>
              <a:t>dulces </a:t>
            </a:r>
            <a:r>
              <a:rPr lang="es-ES" sz="1400">
                <a:latin typeface="Calibri" pitchFamily="34" charset="0"/>
              </a:rPr>
              <a:t>como </a:t>
            </a:r>
            <a:r>
              <a:rPr lang="es-ES" sz="1400" b="1">
                <a:latin typeface="Calibri" pitchFamily="34" charset="0"/>
              </a:rPr>
              <a:t>calaveras</a:t>
            </a:r>
            <a:r>
              <a:rPr lang="es-ES" sz="1400">
                <a:latin typeface="Calibri" pitchFamily="34" charset="0"/>
              </a:rPr>
              <a:t> de azúcar o chocolate.</a:t>
            </a:r>
          </a:p>
        </p:txBody>
      </p:sp>
      <p:pic>
        <p:nvPicPr>
          <p:cNvPr id="308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7429500"/>
            <a:ext cx="1500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286625"/>
            <a:ext cx="10509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57188" y="214313"/>
          <a:ext cx="6143625" cy="8702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3625"/>
              </a:tblGrid>
              <a:tr h="357159">
                <a:tc>
                  <a:txBody>
                    <a:bodyPr/>
                    <a:lstStyle/>
                    <a:p>
                      <a:r>
                        <a:rPr lang="en-GB" sz="1400" b="1" i="1" dirty="0" err="1" smtClean="0"/>
                        <a:t>Contesta</a:t>
                      </a:r>
                      <a:r>
                        <a:rPr lang="en-GB" sz="1400" b="1" i="1" dirty="0" smtClean="0"/>
                        <a:t> </a:t>
                      </a:r>
                      <a:r>
                        <a:rPr lang="en-GB" sz="1400" b="1" i="1" dirty="0" err="1" smtClean="0"/>
                        <a:t>las</a:t>
                      </a:r>
                      <a:r>
                        <a:rPr lang="en-GB" sz="1400" b="1" i="1" dirty="0" smtClean="0"/>
                        <a:t> </a:t>
                      </a:r>
                      <a:r>
                        <a:rPr lang="en-GB" sz="1400" b="1" i="1" dirty="0" err="1" smtClean="0"/>
                        <a:t>preguntas</a:t>
                      </a:r>
                      <a:r>
                        <a:rPr lang="en-GB" sz="1400" b="1" i="1" dirty="0" smtClean="0"/>
                        <a:t> en </a:t>
                      </a:r>
                      <a:r>
                        <a:rPr lang="en-GB" sz="1400" b="1" i="1" dirty="0" err="1" smtClean="0"/>
                        <a:t>español</a:t>
                      </a:r>
                      <a:r>
                        <a:rPr lang="en-GB" sz="1400" b="1" i="1" dirty="0" smtClean="0"/>
                        <a:t>.</a:t>
                      </a:r>
                      <a:endParaRPr lang="en-US" sz="1400" b="1" i="1" dirty="0"/>
                    </a:p>
                  </a:txBody>
                  <a:tcPr marL="91439" marR="91439" marT="45716" marB="45716" anchor="ctr"/>
                </a:tc>
              </a:tr>
              <a:tr h="42859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1  ¿</a:t>
                      </a:r>
                      <a:r>
                        <a:rPr lang="en-GB" sz="1400" dirty="0" err="1" smtClean="0"/>
                        <a:t>Qué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es</a:t>
                      </a:r>
                      <a:r>
                        <a:rPr lang="en-GB" sz="1400" dirty="0" smtClean="0"/>
                        <a:t> el </a:t>
                      </a:r>
                      <a:r>
                        <a:rPr lang="en-GB" sz="1400" dirty="0" err="1" smtClean="0"/>
                        <a:t>Día</a:t>
                      </a:r>
                      <a:r>
                        <a:rPr lang="en-GB" sz="1400" dirty="0" smtClean="0"/>
                        <a:t> de los </a:t>
                      </a:r>
                      <a:r>
                        <a:rPr lang="en-GB" sz="1400" dirty="0" err="1" smtClean="0"/>
                        <a:t>Muertos</a:t>
                      </a:r>
                      <a:r>
                        <a:rPr lang="en-GB" sz="1400" dirty="0" smtClean="0"/>
                        <a:t>?</a:t>
                      </a:r>
                      <a:endParaRPr lang="en-US" sz="1400" dirty="0"/>
                    </a:p>
                  </a:txBody>
                  <a:tcPr marL="91439" marR="91439" marT="45716" marB="45716" anchor="ctr"/>
                </a:tc>
              </a:tr>
              <a:tr h="50002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marT="45716" marB="45716" anchor="ctr"/>
                </a:tc>
              </a:tr>
              <a:tr h="415267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  ¿Para </a:t>
                      </a:r>
                      <a:r>
                        <a:rPr lang="en-GB" sz="1400" dirty="0" err="1" smtClean="0"/>
                        <a:t>qué</a:t>
                      </a:r>
                      <a:r>
                        <a:rPr lang="en-GB" sz="1400" dirty="0" smtClean="0"/>
                        <a:t> sirve </a:t>
                      </a:r>
                      <a:r>
                        <a:rPr lang="en-GB" sz="1400" dirty="0" err="1" smtClean="0"/>
                        <a:t>esta</a:t>
                      </a:r>
                      <a:r>
                        <a:rPr lang="en-GB" sz="1400" dirty="0" smtClean="0"/>
                        <a:t> fiesta?</a:t>
                      </a:r>
                      <a:endParaRPr lang="en-US" sz="1400" b="1" dirty="0"/>
                    </a:p>
                  </a:txBody>
                  <a:tcPr marL="91439" marR="91439" marT="45716" marB="45716" anchor="ctr"/>
                </a:tc>
              </a:tr>
              <a:tr h="46971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marT="45716" marB="45716" anchor="ctr"/>
                </a:tc>
              </a:tr>
              <a:tr h="42859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3  ¿</a:t>
                      </a:r>
                      <a:r>
                        <a:rPr lang="en-GB" sz="1400" dirty="0" err="1" smtClean="0"/>
                        <a:t>Cuándo</a:t>
                      </a:r>
                      <a:r>
                        <a:rPr lang="en-GB" sz="1400" dirty="0" smtClean="0"/>
                        <a:t> se </a:t>
                      </a:r>
                      <a:r>
                        <a:rPr lang="en-GB" sz="1400" dirty="0" err="1" smtClean="0"/>
                        <a:t>celebraba</a:t>
                      </a:r>
                      <a:r>
                        <a:rPr lang="en-GB" sz="1400" dirty="0" smtClean="0"/>
                        <a:t> antes el </a:t>
                      </a:r>
                      <a:r>
                        <a:rPr lang="en-GB" sz="1400" dirty="0" err="1" smtClean="0"/>
                        <a:t>Día</a:t>
                      </a:r>
                      <a:r>
                        <a:rPr lang="en-GB" sz="1400" baseline="0" dirty="0" smtClean="0"/>
                        <a:t> de los </a:t>
                      </a:r>
                      <a:r>
                        <a:rPr lang="en-GB" sz="1400" baseline="0" dirty="0" err="1" smtClean="0"/>
                        <a:t>Muertos</a:t>
                      </a:r>
                      <a:r>
                        <a:rPr lang="en-GB" sz="1400" baseline="0" dirty="0" smtClean="0"/>
                        <a:t>?</a:t>
                      </a:r>
                      <a:endParaRPr lang="en-US" sz="1400" dirty="0"/>
                    </a:p>
                  </a:txBody>
                  <a:tcPr marL="91439" marR="91439" marT="45716" marB="45716" anchor="ctr"/>
                </a:tc>
              </a:tr>
              <a:tr h="50002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marT="45716" marB="45716" anchor="ctr"/>
                </a:tc>
              </a:tr>
              <a:tr h="42859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4.  ¿</a:t>
                      </a:r>
                      <a:r>
                        <a:rPr lang="en-GB" sz="1400" dirty="0" err="1" smtClean="0"/>
                        <a:t>Cuándo</a:t>
                      </a:r>
                      <a:r>
                        <a:rPr lang="en-GB" sz="1400" dirty="0" smtClean="0"/>
                        <a:t> se </a:t>
                      </a:r>
                      <a:r>
                        <a:rPr lang="en-GB" sz="1400" dirty="0" err="1" smtClean="0"/>
                        <a:t>celebra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hoy</a:t>
                      </a:r>
                      <a:r>
                        <a:rPr lang="en-GB" sz="1400" dirty="0" smtClean="0"/>
                        <a:t> en </a:t>
                      </a:r>
                      <a:r>
                        <a:rPr lang="en-GB" sz="1400" dirty="0" err="1" smtClean="0"/>
                        <a:t>día</a:t>
                      </a:r>
                      <a:r>
                        <a:rPr lang="en-GB" sz="1400" dirty="0" smtClean="0"/>
                        <a:t>?</a:t>
                      </a:r>
                      <a:endParaRPr lang="en-US" sz="1400" b="1" dirty="0"/>
                    </a:p>
                  </a:txBody>
                  <a:tcPr marL="91439" marR="91439" marT="45716" marB="45716" anchor="ctr"/>
                </a:tc>
              </a:tr>
              <a:tr h="35397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marT="45716" marB="45716" anchor="ctr"/>
                </a:tc>
              </a:tr>
              <a:tr h="35397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5.  ¿</a:t>
                      </a:r>
                      <a:r>
                        <a:rPr lang="en-GB" sz="1400" dirty="0" err="1" smtClean="0"/>
                        <a:t>Qué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hace</a:t>
                      </a:r>
                      <a:r>
                        <a:rPr lang="en-GB" sz="1400" dirty="0" smtClean="0"/>
                        <a:t> la </a:t>
                      </a:r>
                      <a:r>
                        <a:rPr lang="en-GB" sz="1400" dirty="0" err="1" smtClean="0"/>
                        <a:t>gente</a:t>
                      </a:r>
                      <a:r>
                        <a:rPr lang="en-GB" sz="1400" dirty="0" smtClean="0"/>
                        <a:t> en el </a:t>
                      </a:r>
                      <a:r>
                        <a:rPr lang="en-GB" sz="1400" dirty="0" err="1" smtClean="0"/>
                        <a:t>cementerio</a:t>
                      </a:r>
                      <a:r>
                        <a:rPr lang="en-GB" sz="1400" dirty="0" smtClean="0"/>
                        <a:t>?</a:t>
                      </a:r>
                      <a:endParaRPr lang="en-US" sz="1400" dirty="0"/>
                    </a:p>
                  </a:txBody>
                  <a:tcPr marL="91439" marR="91439" marT="45716" marB="45716" anchor="ctr"/>
                </a:tc>
              </a:tr>
              <a:tr h="6081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marT="45716" marB="45716" anchor="ctr"/>
                </a:tc>
              </a:tr>
              <a:tr h="35397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6.  ¿</a:t>
                      </a:r>
                      <a:r>
                        <a:rPr lang="en-GB" sz="1400" dirty="0" err="1" smtClean="0"/>
                        <a:t>Qué</a:t>
                      </a:r>
                      <a:r>
                        <a:rPr lang="en-GB" sz="1400" dirty="0" smtClean="0"/>
                        <a:t> </a:t>
                      </a:r>
                      <a:r>
                        <a:rPr lang="en-GB" sz="1400" dirty="0" err="1" smtClean="0"/>
                        <a:t>hace</a:t>
                      </a:r>
                      <a:r>
                        <a:rPr lang="en-GB" sz="1400" dirty="0" smtClean="0"/>
                        <a:t> la </a:t>
                      </a:r>
                      <a:r>
                        <a:rPr lang="en-GB" sz="1400" dirty="0" err="1" smtClean="0"/>
                        <a:t>gente</a:t>
                      </a:r>
                      <a:r>
                        <a:rPr lang="en-GB" sz="1400" dirty="0" smtClean="0"/>
                        <a:t> en casa?</a:t>
                      </a:r>
                      <a:endParaRPr lang="en-US" sz="1400" b="1" dirty="0"/>
                    </a:p>
                  </a:txBody>
                  <a:tcPr marL="91439" marR="91439" marT="45716" marB="45716" anchor="ctr"/>
                </a:tc>
              </a:tr>
              <a:tr h="54305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marT="45716" marB="45716" anchor="ctr"/>
                </a:tc>
              </a:tr>
              <a:tr h="373068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7.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 ¿</a:t>
                      </a:r>
                      <a:r>
                        <a:rPr lang="en-GB" sz="1400" dirty="0" err="1" smtClean="0"/>
                        <a:t>Qué</a:t>
                      </a:r>
                      <a:r>
                        <a:rPr lang="en-GB" sz="1400" baseline="0" dirty="0" smtClean="0"/>
                        <a:t> pone la </a:t>
                      </a:r>
                      <a:r>
                        <a:rPr lang="en-GB" sz="1400" baseline="0" dirty="0" err="1" smtClean="0"/>
                        <a:t>gente</a:t>
                      </a:r>
                      <a:r>
                        <a:rPr lang="en-GB" sz="1400" baseline="0" dirty="0" smtClean="0"/>
                        <a:t> en los </a:t>
                      </a:r>
                      <a:r>
                        <a:rPr lang="en-GB" sz="1400" baseline="0" dirty="0" err="1" smtClean="0"/>
                        <a:t>altares</a:t>
                      </a:r>
                      <a:r>
                        <a:rPr lang="en-GB" sz="1400" baseline="0" dirty="0" smtClean="0"/>
                        <a:t>?</a:t>
                      </a:r>
                      <a:endParaRPr lang="en-US" sz="1400" b="1" dirty="0"/>
                    </a:p>
                  </a:txBody>
                  <a:tcPr marL="91439" marR="91439" marT="45716" marB="45716" anchor="ctr"/>
                </a:tc>
              </a:tr>
              <a:tr h="558131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91439" marR="91439" marT="45716" marB="45716" anchor="ctr"/>
                </a:tc>
              </a:tr>
              <a:tr h="40079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8.  Describe el </a:t>
                      </a:r>
                      <a:r>
                        <a:rPr lang="en-GB" sz="1400" dirty="0" err="1" smtClean="0"/>
                        <a:t>simbolismo</a:t>
                      </a:r>
                      <a:r>
                        <a:rPr lang="en-GB" sz="1400" dirty="0" smtClean="0"/>
                        <a:t> de 3 </a:t>
                      </a:r>
                      <a:r>
                        <a:rPr lang="en-GB" sz="1400" dirty="0" err="1" smtClean="0"/>
                        <a:t>cosas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que</a:t>
                      </a:r>
                      <a:r>
                        <a:rPr lang="en-GB" sz="1400" baseline="0" dirty="0" smtClean="0"/>
                        <a:t> se </a:t>
                      </a:r>
                      <a:r>
                        <a:rPr lang="en-GB" sz="1400" baseline="0" dirty="0" err="1" smtClean="0"/>
                        <a:t>ponen</a:t>
                      </a:r>
                      <a:r>
                        <a:rPr lang="en-GB" sz="1400" baseline="0" dirty="0" smtClean="0"/>
                        <a:t> en los </a:t>
                      </a:r>
                      <a:r>
                        <a:rPr lang="en-GB" sz="1400" baseline="0" dirty="0" err="1" smtClean="0"/>
                        <a:t>altares</a:t>
                      </a:r>
                      <a:r>
                        <a:rPr lang="en-GB" sz="1400" baseline="0" dirty="0" smtClean="0"/>
                        <a:t>.</a:t>
                      </a:r>
                      <a:endParaRPr lang="en-US" sz="1400" b="1" dirty="0"/>
                    </a:p>
                  </a:txBody>
                  <a:tcPr marL="91439" marR="91439" marT="45716" marB="45716" anchor="ctr"/>
                </a:tc>
              </a:tr>
              <a:tr h="64288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marT="45716" marB="45716" anchor="ctr"/>
                </a:tc>
              </a:tr>
              <a:tr h="42859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9.  ¿</a:t>
                      </a:r>
                      <a:r>
                        <a:rPr lang="en-GB" sz="1400" dirty="0" err="1" smtClean="0"/>
                        <a:t>Qué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más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costumbres</a:t>
                      </a:r>
                      <a:r>
                        <a:rPr lang="en-GB" sz="1400" baseline="0" dirty="0" smtClean="0"/>
                        <a:t> hay?</a:t>
                      </a:r>
                      <a:endParaRPr lang="en-US" sz="1400" dirty="0"/>
                    </a:p>
                  </a:txBody>
                  <a:tcPr marL="91439" marR="91439" marT="45716" marB="45716" anchor="ctr"/>
                </a:tc>
              </a:tr>
              <a:tr h="55813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39" marR="91439" marT="45716" marB="45716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497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12</cp:revision>
  <dcterms:created xsi:type="dcterms:W3CDTF">2011-05-28T10:18:35Z</dcterms:created>
  <dcterms:modified xsi:type="dcterms:W3CDTF">2011-09-03T04:05:29Z</dcterms:modified>
</cp:coreProperties>
</file>