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9" r:id="rId2"/>
    <p:sldId id="262" r:id="rId3"/>
    <p:sldId id="263" r:id="rId4"/>
    <p:sldId id="264" r:id="rId5"/>
    <p:sldId id="261" r:id="rId6"/>
    <p:sldId id="258" r:id="rId7"/>
    <p:sldId id="260" r:id="rId8"/>
    <p:sldId id="265" r:id="rId9"/>
    <p:sldId id="266" r:id="rId10"/>
    <p:sldId id="267" r:id="rId11"/>
    <p:sldId id="268" r:id="rId12"/>
    <p:sldId id="269" r:id="rId13"/>
    <p:sldId id="270" r:id="rId14"/>
    <p:sldId id="271"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43" autoAdjust="0"/>
  </p:normalViewPr>
  <p:slideViewPr>
    <p:cSldViewPr>
      <p:cViewPr varScale="1">
        <p:scale>
          <a:sx n="104" d="100"/>
          <a:sy n="104" d="100"/>
        </p:scale>
        <p:origin x="-123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8555A6-814C-47B5-8C1F-31E496A6DF13}" type="datetimeFigureOut">
              <a:rPr lang="fr-FR" smtClean="0"/>
              <a:t>12/04/2012</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CF904F-9F6B-4488-A106-BE323125646E}" type="slidenum">
              <a:rPr lang="fr-FR" smtClean="0"/>
              <a:t>‹#›</a:t>
            </a:fld>
            <a:endParaRPr lang="fr-FR"/>
          </a:p>
        </p:txBody>
      </p:sp>
    </p:spTree>
    <p:extLst>
      <p:ext uri="{BB962C8B-B14F-4D97-AF65-F5344CB8AC3E}">
        <p14:creationId xmlns:p14="http://schemas.microsoft.com/office/powerpoint/2010/main" val="1425763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100846ED-9088-42DC-B618-9F9B53C11BDD}" type="slidenum">
              <a:rPr lang="fr-FR" smtClean="0"/>
              <a:t>1</a:t>
            </a:fld>
            <a:endParaRPr lang="fr-FR"/>
          </a:p>
        </p:txBody>
      </p:sp>
    </p:spTree>
    <p:extLst>
      <p:ext uri="{BB962C8B-B14F-4D97-AF65-F5344CB8AC3E}">
        <p14:creationId xmlns:p14="http://schemas.microsoft.com/office/powerpoint/2010/main" val="3158490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Anna</a:t>
            </a:r>
            <a:r>
              <a:rPr lang="en-GB" baseline="0" dirty="0" smtClean="0"/>
              <a:t> </a:t>
            </a:r>
            <a:r>
              <a:rPr lang="en-GB" dirty="0" smtClean="0"/>
              <a:t>calls this Trapdoor and it’s brilliant for a) memory and b) speaking (repetition with a reason!)  It’s a competitive game in pairs.  Each chooses and option for each sentence in their head.  One starts reading out loud, trying to anticipate the other’s choices.  Each time they make a choice, the partner either nods or shakes his/her head.  If the choice is wrong, play passes to the partner who starts the same process.  If it is the right choice, the student gets to continue.  The aim is to get to the end first.  Answers don’t change, so this is also a great memory developer.  </a:t>
            </a:r>
            <a:endParaRPr lang="en-US" dirty="0" smtClean="0"/>
          </a:p>
        </p:txBody>
      </p:sp>
      <p:sp>
        <p:nvSpPr>
          <p:cNvPr id="159748" name="Slide Number Placeholder 3"/>
          <p:cNvSpPr>
            <a:spLocks noGrp="1"/>
          </p:cNvSpPr>
          <p:nvPr>
            <p:ph type="sldNum" sz="quarter" idx="5"/>
          </p:nvPr>
        </p:nvSpPr>
        <p:spPr bwMode="auto">
          <a:noFill/>
          <a:ln>
            <a:miter lim="800000"/>
            <a:headEnd/>
            <a:tailEnd/>
          </a:ln>
        </p:spPr>
        <p:txBody>
          <a:bodyPr/>
          <a:lstStyle/>
          <a:p>
            <a:fld id="{AC340001-445A-4C0C-BEE6-8A8BF231A73B}"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F2FAEC-E7AA-4E8F-8E92-776D859EF677}" type="slidenum">
              <a:rPr lang="en-GB"/>
              <a:pPr eaLnBrk="1" hangingPunct="1"/>
              <a:t>3</a:t>
            </a:fld>
            <a:endParaRPr lang="en-GB"/>
          </a:p>
        </p:txBody>
      </p:sp>
      <p:sp>
        <p:nvSpPr>
          <p:cNvPr id="9219" name="Rectangle 2"/>
          <p:cNvSpPr>
            <a:spLocks noRo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latin typeface="Arial" charset="0"/>
              </a:rPr>
              <a:t>Primero vamos a trabajar la forma en la que decimos el tiempo que hará oralmente; pero a partir del pronostico del tiempo - empezaremos a trabajar la forma en la que lo escuchamos en la tv o en la radio, o como nos la encontramos escrita en la prensa.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B71ADA-C09A-42AD-BDD2-8C4AF0BE94C1}" type="slidenum">
              <a:rPr lang="en-GB"/>
              <a:pPr eaLnBrk="1" hangingPunct="1"/>
              <a:t>4</a:t>
            </a:fld>
            <a:endParaRPr lang="en-GB"/>
          </a:p>
        </p:txBody>
      </p:sp>
      <p:sp>
        <p:nvSpPr>
          <p:cNvPr id="10243" name="Rectangle 2"/>
          <p:cNvSpPr>
            <a:spLocks noRo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Practice</a:t>
            </a:r>
            <a:r>
              <a:rPr lang="en-GB" baseline="0" dirty="0" smtClean="0"/>
              <a:t> presentation for presenting the weather forecast in Spanish.</a:t>
            </a:r>
          </a:p>
          <a:p>
            <a:r>
              <a:rPr lang="en-GB" baseline="0" dirty="0" smtClean="0"/>
              <a:t>Even better to do this with IWB – see other resource.</a:t>
            </a:r>
            <a:endParaRPr lang="fr-FR" dirty="0"/>
          </a:p>
        </p:txBody>
      </p:sp>
      <p:sp>
        <p:nvSpPr>
          <p:cNvPr id="4" name="Slide Number Placeholder 3"/>
          <p:cNvSpPr>
            <a:spLocks noGrp="1"/>
          </p:cNvSpPr>
          <p:nvPr>
            <p:ph type="sldNum" sz="quarter" idx="10"/>
          </p:nvPr>
        </p:nvSpPr>
        <p:spPr/>
        <p:txBody>
          <a:bodyPr/>
          <a:lstStyle/>
          <a:p>
            <a:fld id="{7ECF904F-9F6B-4488-A106-BE323125646E}" type="slidenum">
              <a:rPr lang="fr-FR" smtClean="0"/>
              <a:t>9</a:t>
            </a:fld>
            <a:endParaRPr lang="fr-FR"/>
          </a:p>
        </p:txBody>
      </p:sp>
    </p:spTree>
    <p:extLst>
      <p:ext uri="{BB962C8B-B14F-4D97-AF65-F5344CB8AC3E}">
        <p14:creationId xmlns:p14="http://schemas.microsoft.com/office/powerpoint/2010/main" val="773096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0173C1-99B8-4A61-A87F-0962BF8CB216}" type="slidenum">
              <a:rPr lang="en-US"/>
              <a:pPr/>
              <a:t>12</a:t>
            </a:fld>
            <a:endParaRPr lang="en-US"/>
          </a:p>
        </p:txBody>
      </p:sp>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GB" dirty="0" smtClean="0"/>
              <a:t>Plenary – </a:t>
            </a:r>
            <a:r>
              <a:rPr lang="en-GB" smtClean="0"/>
              <a:t>to revise</a:t>
            </a:r>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DF9A44-C7BF-4A2C-AA6F-41587E8AF657}" type="slidenum">
              <a:rPr lang="en-US"/>
              <a:pPr/>
              <a:t>13</a:t>
            </a:fld>
            <a:endParaRPr lang="en-US"/>
          </a:p>
        </p:txBody>
      </p:sp>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CB9056-B620-4E06-91C9-A05D21F1BA90}" type="slidenum">
              <a:rPr lang="en-US"/>
              <a:pPr/>
              <a:t>14</a:t>
            </a:fld>
            <a:endParaRPr lang="en-US"/>
          </a:p>
        </p:txBody>
      </p:sp>
      <p:sp>
        <p:nvSpPr>
          <p:cNvPr id="158722" name="Rectangle 2"/>
          <p:cNvSpPr>
            <a:spLocks noRo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63BE3720-EA3C-4F14-876E-91A5838100F3}" type="datetimeFigureOut">
              <a:rPr lang="fr-FR" smtClean="0"/>
              <a:t>12/04/2012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E8D9769-2F87-4410-8E9F-9DC3B7306C16}" type="slidenum">
              <a:rPr lang="fr-FR" smtClean="0"/>
              <a:t>‹#›</a:t>
            </a:fld>
            <a:endParaRPr lang="fr-FR"/>
          </a:p>
        </p:txBody>
      </p:sp>
    </p:spTree>
    <p:extLst>
      <p:ext uri="{BB962C8B-B14F-4D97-AF65-F5344CB8AC3E}">
        <p14:creationId xmlns:p14="http://schemas.microsoft.com/office/powerpoint/2010/main" val="2635803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63BE3720-EA3C-4F14-876E-91A5838100F3}" type="datetimeFigureOut">
              <a:rPr lang="fr-FR" smtClean="0"/>
              <a:t>12/04/2012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E8D9769-2F87-4410-8E9F-9DC3B7306C16}" type="slidenum">
              <a:rPr lang="fr-FR" smtClean="0"/>
              <a:t>‹#›</a:t>
            </a:fld>
            <a:endParaRPr lang="fr-FR"/>
          </a:p>
        </p:txBody>
      </p:sp>
    </p:spTree>
    <p:extLst>
      <p:ext uri="{BB962C8B-B14F-4D97-AF65-F5344CB8AC3E}">
        <p14:creationId xmlns:p14="http://schemas.microsoft.com/office/powerpoint/2010/main" val="2195177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63BE3720-EA3C-4F14-876E-91A5838100F3}" type="datetimeFigureOut">
              <a:rPr lang="fr-FR" smtClean="0"/>
              <a:t>12/04/2012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E8D9769-2F87-4410-8E9F-9DC3B7306C16}" type="slidenum">
              <a:rPr lang="fr-FR" smtClean="0"/>
              <a:t>‹#›</a:t>
            </a:fld>
            <a:endParaRPr lang="fr-FR"/>
          </a:p>
        </p:txBody>
      </p:sp>
    </p:spTree>
    <p:extLst>
      <p:ext uri="{BB962C8B-B14F-4D97-AF65-F5344CB8AC3E}">
        <p14:creationId xmlns:p14="http://schemas.microsoft.com/office/powerpoint/2010/main" val="140520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63BE3720-EA3C-4F14-876E-91A5838100F3}" type="datetimeFigureOut">
              <a:rPr lang="fr-FR" smtClean="0"/>
              <a:t>12/04/2012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E8D9769-2F87-4410-8E9F-9DC3B7306C16}" type="slidenum">
              <a:rPr lang="fr-FR" smtClean="0"/>
              <a:t>‹#›</a:t>
            </a:fld>
            <a:endParaRPr lang="fr-FR"/>
          </a:p>
        </p:txBody>
      </p:sp>
    </p:spTree>
    <p:extLst>
      <p:ext uri="{BB962C8B-B14F-4D97-AF65-F5344CB8AC3E}">
        <p14:creationId xmlns:p14="http://schemas.microsoft.com/office/powerpoint/2010/main" val="1708199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BE3720-EA3C-4F14-876E-91A5838100F3}" type="datetimeFigureOut">
              <a:rPr lang="fr-FR" smtClean="0"/>
              <a:t>12/04/2012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E8D9769-2F87-4410-8E9F-9DC3B7306C16}" type="slidenum">
              <a:rPr lang="fr-FR" smtClean="0"/>
              <a:t>‹#›</a:t>
            </a:fld>
            <a:endParaRPr lang="fr-FR"/>
          </a:p>
        </p:txBody>
      </p:sp>
    </p:spTree>
    <p:extLst>
      <p:ext uri="{BB962C8B-B14F-4D97-AF65-F5344CB8AC3E}">
        <p14:creationId xmlns:p14="http://schemas.microsoft.com/office/powerpoint/2010/main" val="2035085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63BE3720-EA3C-4F14-876E-91A5838100F3}" type="datetimeFigureOut">
              <a:rPr lang="fr-FR" smtClean="0"/>
              <a:t>12/04/2012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E8D9769-2F87-4410-8E9F-9DC3B7306C16}" type="slidenum">
              <a:rPr lang="fr-FR" smtClean="0"/>
              <a:t>‹#›</a:t>
            </a:fld>
            <a:endParaRPr lang="fr-FR"/>
          </a:p>
        </p:txBody>
      </p:sp>
    </p:spTree>
    <p:extLst>
      <p:ext uri="{BB962C8B-B14F-4D97-AF65-F5344CB8AC3E}">
        <p14:creationId xmlns:p14="http://schemas.microsoft.com/office/powerpoint/2010/main" val="281958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63BE3720-EA3C-4F14-876E-91A5838100F3}" type="datetimeFigureOut">
              <a:rPr lang="fr-FR" smtClean="0"/>
              <a:t>12/04/2012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E8D9769-2F87-4410-8E9F-9DC3B7306C16}" type="slidenum">
              <a:rPr lang="fr-FR" smtClean="0"/>
              <a:t>‹#›</a:t>
            </a:fld>
            <a:endParaRPr lang="fr-FR"/>
          </a:p>
        </p:txBody>
      </p:sp>
    </p:spTree>
    <p:extLst>
      <p:ext uri="{BB962C8B-B14F-4D97-AF65-F5344CB8AC3E}">
        <p14:creationId xmlns:p14="http://schemas.microsoft.com/office/powerpoint/2010/main" val="1151750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63BE3720-EA3C-4F14-876E-91A5838100F3}" type="datetimeFigureOut">
              <a:rPr lang="fr-FR" smtClean="0"/>
              <a:t>12/04/2012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E8D9769-2F87-4410-8E9F-9DC3B7306C16}" type="slidenum">
              <a:rPr lang="fr-FR" smtClean="0"/>
              <a:t>‹#›</a:t>
            </a:fld>
            <a:endParaRPr lang="fr-FR"/>
          </a:p>
        </p:txBody>
      </p:sp>
    </p:spTree>
    <p:extLst>
      <p:ext uri="{BB962C8B-B14F-4D97-AF65-F5344CB8AC3E}">
        <p14:creationId xmlns:p14="http://schemas.microsoft.com/office/powerpoint/2010/main" val="1564406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BE3720-EA3C-4F14-876E-91A5838100F3}" type="datetimeFigureOut">
              <a:rPr lang="fr-FR" smtClean="0"/>
              <a:t>12/04/2012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E8D9769-2F87-4410-8E9F-9DC3B7306C16}" type="slidenum">
              <a:rPr lang="fr-FR" smtClean="0"/>
              <a:t>‹#›</a:t>
            </a:fld>
            <a:endParaRPr lang="fr-FR"/>
          </a:p>
        </p:txBody>
      </p:sp>
    </p:spTree>
    <p:extLst>
      <p:ext uri="{BB962C8B-B14F-4D97-AF65-F5344CB8AC3E}">
        <p14:creationId xmlns:p14="http://schemas.microsoft.com/office/powerpoint/2010/main" val="159468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BE3720-EA3C-4F14-876E-91A5838100F3}" type="datetimeFigureOut">
              <a:rPr lang="fr-FR" smtClean="0"/>
              <a:t>12/04/2012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E8D9769-2F87-4410-8E9F-9DC3B7306C16}" type="slidenum">
              <a:rPr lang="fr-FR" smtClean="0"/>
              <a:t>‹#›</a:t>
            </a:fld>
            <a:endParaRPr lang="fr-FR"/>
          </a:p>
        </p:txBody>
      </p:sp>
    </p:spTree>
    <p:extLst>
      <p:ext uri="{BB962C8B-B14F-4D97-AF65-F5344CB8AC3E}">
        <p14:creationId xmlns:p14="http://schemas.microsoft.com/office/powerpoint/2010/main" val="3379762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BE3720-EA3C-4F14-876E-91A5838100F3}" type="datetimeFigureOut">
              <a:rPr lang="fr-FR" smtClean="0"/>
              <a:t>12/04/2012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E8D9769-2F87-4410-8E9F-9DC3B7306C16}" type="slidenum">
              <a:rPr lang="fr-FR" smtClean="0"/>
              <a:t>‹#›</a:t>
            </a:fld>
            <a:endParaRPr lang="fr-FR"/>
          </a:p>
        </p:txBody>
      </p:sp>
    </p:spTree>
    <p:extLst>
      <p:ext uri="{BB962C8B-B14F-4D97-AF65-F5344CB8AC3E}">
        <p14:creationId xmlns:p14="http://schemas.microsoft.com/office/powerpoint/2010/main" val="1765649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E3720-EA3C-4F14-876E-91A5838100F3}" type="datetimeFigureOut">
              <a:rPr lang="fr-FR" smtClean="0"/>
              <a:t>12/04/2012</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8D9769-2F87-4410-8E9F-9DC3B7306C16}" type="slidenum">
              <a:rPr lang="fr-FR" smtClean="0"/>
              <a:t>‹#›</a:t>
            </a:fld>
            <a:endParaRPr lang="fr-FR"/>
          </a:p>
        </p:txBody>
      </p:sp>
    </p:spTree>
    <p:extLst>
      <p:ext uri="{BB962C8B-B14F-4D97-AF65-F5344CB8AC3E}">
        <p14:creationId xmlns:p14="http://schemas.microsoft.com/office/powerpoint/2010/main" val="967492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6.png"/><Relationship Id="rId7" Type="http://schemas.openxmlformats.org/officeDocument/2006/relationships/image" Target="../media/image31.png"/><Relationship Id="rId12"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39.png"/><Relationship Id="rId5" Type="http://schemas.openxmlformats.org/officeDocument/2006/relationships/image" Target="../media/image30.png"/><Relationship Id="rId10" Type="http://schemas.openxmlformats.org/officeDocument/2006/relationships/image" Target="../media/image33.png"/><Relationship Id="rId4" Type="http://schemas.openxmlformats.org/officeDocument/2006/relationships/hyperlink" Target="http://web.uvic.ca/hcmc/clipart/weather/lightning/lightning-vt.gif" TargetMode="External"/><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40.jpeg"/><Relationship Id="rId5" Type="http://schemas.openxmlformats.org/officeDocument/2006/relationships/image" Target="../media/image31.png"/><Relationship Id="rId10"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42.jpeg"/></Relationships>
</file>

<file path=ppt/slides/_rels/slide14.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29.png"/><Relationship Id="rId7" Type="http://schemas.openxmlformats.org/officeDocument/2006/relationships/image" Target="../media/image41.png"/><Relationship Id="rId12"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hyperlink" Target="http://web.uvic.ca/hcmc/clipart/weather/lightning/lightning-vt.gif" TargetMode="External"/><Relationship Id="rId5" Type="http://schemas.openxmlformats.org/officeDocument/2006/relationships/image" Target="../media/image32.png"/><Relationship Id="rId10" Type="http://schemas.openxmlformats.org/officeDocument/2006/relationships/image" Target="../media/image39.png"/><Relationship Id="rId4" Type="http://schemas.openxmlformats.org/officeDocument/2006/relationships/image" Target="../media/image37.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hyperlink" Target="http://www.b4hamut.net/wp-content/uploads/2007/01/frio.gif" TargetMode="External"/><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5.jpeg"/><Relationship Id="rId5" Type="http://schemas.openxmlformats.org/officeDocument/2006/relationships/image" Target="../media/image6.jpeg"/><Relationship Id="rId10" Type="http://schemas.openxmlformats.org/officeDocument/2006/relationships/image" Target="../media/image14.jpeg"/><Relationship Id="rId4" Type="http://schemas.openxmlformats.org/officeDocument/2006/relationships/hyperlink" Target="http://www.b4hamut.net/wp-content/uploads/2007/01/frio.gif" TargetMode="External"/><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jpe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hyperlink" Target="http://web.uvic.ca/hcmc/clipart/weather/lightning/lightning-vt.gif" TargetMode="External"/><Relationship Id="rId4" Type="http://schemas.openxmlformats.org/officeDocument/2006/relationships/image" Target="../media/image29.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2816"/>
            <a:ext cx="7772400" cy="1872207"/>
          </a:xfrm>
        </p:spPr>
        <p:txBody>
          <a:bodyPr>
            <a:noAutofit/>
          </a:bodyPr>
          <a:lstStyle/>
          <a:p>
            <a:r>
              <a:rPr lang="en-GB" sz="6000" b="1" dirty="0" smtClean="0"/>
              <a:t>El </a:t>
            </a:r>
            <a:r>
              <a:rPr lang="en-GB" sz="6000" b="1" dirty="0" err="1" smtClean="0"/>
              <a:t>entrenamiento</a:t>
            </a:r>
            <a:r>
              <a:rPr lang="en-GB" sz="6000" b="1" dirty="0" smtClean="0"/>
              <a:t> de los </a:t>
            </a:r>
            <a:r>
              <a:rPr lang="en-GB" sz="6000" b="1" dirty="0" err="1" smtClean="0"/>
              <a:t>deportistas</a:t>
            </a:r>
            <a:r>
              <a:rPr lang="en-GB" sz="6000" b="1" dirty="0" smtClean="0"/>
              <a:t> </a:t>
            </a:r>
            <a:r>
              <a:rPr lang="en-GB" sz="6000" b="1" dirty="0" err="1" smtClean="0"/>
              <a:t>olímpicos</a:t>
            </a:r>
            <a:endParaRPr lang="fr-FR" sz="6000" b="1" dirty="0"/>
          </a:p>
        </p:txBody>
      </p:sp>
      <p:pic>
        <p:nvPicPr>
          <p:cNvPr id="4" name="Picture 3" descr="Olympic rings.png"/>
          <p:cNvPicPr>
            <a:picLocks noChangeAspect="1"/>
          </p:cNvPicPr>
          <p:nvPr/>
        </p:nvPicPr>
        <p:blipFill>
          <a:blip r:embed="rId3" cstate="print">
            <a:lum/>
          </a:blip>
          <a:stretch>
            <a:fillRect/>
          </a:stretch>
        </p:blipFill>
        <p:spPr>
          <a:xfrm>
            <a:off x="179512" y="404664"/>
            <a:ext cx="2160240" cy="1047716"/>
          </a:xfrm>
          <a:prstGeom prst="rect">
            <a:avLst/>
          </a:prstGeom>
        </p:spPr>
      </p:pic>
      <p:pic>
        <p:nvPicPr>
          <p:cNvPr id="5" name="Picture 4" descr="olympics London 2012.jpg"/>
          <p:cNvPicPr>
            <a:picLocks noChangeAspect="1"/>
          </p:cNvPicPr>
          <p:nvPr/>
        </p:nvPicPr>
        <p:blipFill>
          <a:blip r:embed="rId4" cstate="print"/>
          <a:stretch>
            <a:fillRect/>
          </a:stretch>
        </p:blipFill>
        <p:spPr>
          <a:xfrm>
            <a:off x="2374081" y="3985716"/>
            <a:ext cx="4265137" cy="2251596"/>
          </a:xfrm>
          <a:prstGeom prst="rect">
            <a:avLst/>
          </a:prstGeom>
        </p:spPr>
      </p:pic>
    </p:spTree>
    <p:extLst>
      <p:ext uri="{BB962C8B-B14F-4D97-AF65-F5344CB8AC3E}">
        <p14:creationId xmlns:p14="http://schemas.microsoft.com/office/powerpoint/2010/main" val="2449206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0"/>
            <a:ext cx="5105400"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3528" y="4437112"/>
            <a:ext cx="8352928" cy="2031325"/>
          </a:xfrm>
          <a:prstGeom prst="rect">
            <a:avLst/>
          </a:prstGeom>
          <a:noFill/>
          <a:ln>
            <a:solidFill>
              <a:schemeClr val="tx1"/>
            </a:solidFill>
          </a:ln>
        </p:spPr>
        <p:txBody>
          <a:bodyPr wrap="square" rtlCol="0">
            <a:spAutoFit/>
          </a:bodyPr>
          <a:lstStyle/>
          <a:p>
            <a:r>
              <a:rPr lang="en-GB" dirty="0" err="1" smtClean="0"/>
              <a:t>Escribe</a:t>
            </a:r>
            <a:r>
              <a:rPr lang="en-GB" dirty="0" smtClean="0"/>
              <a:t> un </a:t>
            </a:r>
            <a:r>
              <a:rPr lang="en-GB" dirty="0" err="1" smtClean="0"/>
              <a:t>pronóstico</a:t>
            </a:r>
            <a:r>
              <a:rPr lang="en-GB" dirty="0" smtClean="0"/>
              <a:t> </a:t>
            </a:r>
            <a:r>
              <a:rPr lang="en-GB" dirty="0" err="1" smtClean="0"/>
              <a:t>aquí</a:t>
            </a:r>
            <a:r>
              <a:rPr lang="en-GB" dirty="0" smtClean="0"/>
              <a:t>:</a:t>
            </a:r>
            <a:br>
              <a:rPr lang="en-GB" dirty="0" smtClean="0"/>
            </a:br>
            <a:endParaRPr lang="en-GB" dirty="0" smtClean="0"/>
          </a:p>
          <a:p>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endParaRPr lang="fr-FR" dirty="0"/>
          </a:p>
        </p:txBody>
      </p:sp>
    </p:spTree>
    <p:extLst>
      <p:ext uri="{BB962C8B-B14F-4D97-AF65-F5344CB8AC3E}">
        <p14:creationId xmlns:p14="http://schemas.microsoft.com/office/powerpoint/2010/main" val="1658147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ap of Sp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22" y="332656"/>
            <a:ext cx="8782452" cy="6120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84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Line 2"/>
          <p:cNvSpPr>
            <a:spLocks noChangeShapeType="1"/>
          </p:cNvSpPr>
          <p:nvPr/>
        </p:nvSpPr>
        <p:spPr bwMode="auto">
          <a:xfrm>
            <a:off x="1908175" y="2492375"/>
            <a:ext cx="49688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395" name="Line 3"/>
          <p:cNvSpPr>
            <a:spLocks noChangeShapeType="1"/>
          </p:cNvSpPr>
          <p:nvPr/>
        </p:nvSpPr>
        <p:spPr bwMode="auto">
          <a:xfrm>
            <a:off x="1908175" y="3860800"/>
            <a:ext cx="48958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396" name="Line 4"/>
          <p:cNvSpPr>
            <a:spLocks noChangeShapeType="1"/>
          </p:cNvSpPr>
          <p:nvPr/>
        </p:nvSpPr>
        <p:spPr bwMode="auto">
          <a:xfrm>
            <a:off x="3563938" y="1268413"/>
            <a:ext cx="0" cy="40322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397" name="Line 5"/>
          <p:cNvSpPr>
            <a:spLocks noChangeShapeType="1"/>
          </p:cNvSpPr>
          <p:nvPr/>
        </p:nvSpPr>
        <p:spPr bwMode="auto">
          <a:xfrm>
            <a:off x="5219700" y="1268413"/>
            <a:ext cx="0" cy="39608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398" name="Text Box 6"/>
          <p:cNvSpPr txBox="1">
            <a:spLocks noChangeArrowheads="1"/>
          </p:cNvSpPr>
          <p:nvPr/>
        </p:nvSpPr>
        <p:spPr bwMode="auto">
          <a:xfrm>
            <a:off x="5219700" y="38608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y-GB">
                <a:latin typeface="Comic Sans MS" pitchFamily="66" charset="0"/>
              </a:rPr>
              <a:t>9</a:t>
            </a:r>
            <a:endParaRPr lang="en-US">
              <a:latin typeface="Comic Sans MS" pitchFamily="66" charset="0"/>
            </a:endParaRPr>
          </a:p>
        </p:txBody>
      </p:sp>
      <p:sp>
        <p:nvSpPr>
          <p:cNvPr id="59399" name="Text Box 7"/>
          <p:cNvSpPr txBox="1">
            <a:spLocks noChangeArrowheads="1"/>
          </p:cNvSpPr>
          <p:nvPr/>
        </p:nvSpPr>
        <p:spPr bwMode="auto">
          <a:xfrm>
            <a:off x="3563938" y="38608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y-GB">
                <a:latin typeface="Comic Sans MS" pitchFamily="66" charset="0"/>
              </a:rPr>
              <a:t>8</a:t>
            </a:r>
            <a:endParaRPr lang="en-US">
              <a:latin typeface="Comic Sans MS" pitchFamily="66" charset="0"/>
            </a:endParaRPr>
          </a:p>
        </p:txBody>
      </p:sp>
      <p:sp>
        <p:nvSpPr>
          <p:cNvPr id="59400" name="Text Box 8"/>
          <p:cNvSpPr txBox="1">
            <a:spLocks noChangeArrowheads="1"/>
          </p:cNvSpPr>
          <p:nvPr/>
        </p:nvSpPr>
        <p:spPr bwMode="auto">
          <a:xfrm>
            <a:off x="1547813" y="38608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y-GB">
                <a:latin typeface="Comic Sans MS" pitchFamily="66" charset="0"/>
              </a:rPr>
              <a:t>7</a:t>
            </a:r>
            <a:endParaRPr lang="en-US">
              <a:latin typeface="Comic Sans MS" pitchFamily="66" charset="0"/>
            </a:endParaRPr>
          </a:p>
        </p:txBody>
      </p:sp>
      <p:sp>
        <p:nvSpPr>
          <p:cNvPr id="59401" name="Text Box 9"/>
          <p:cNvSpPr txBox="1">
            <a:spLocks noChangeArrowheads="1"/>
          </p:cNvSpPr>
          <p:nvPr/>
        </p:nvSpPr>
        <p:spPr bwMode="auto">
          <a:xfrm>
            <a:off x="5219700" y="24923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y-GB">
                <a:latin typeface="Comic Sans MS" pitchFamily="66" charset="0"/>
              </a:rPr>
              <a:t>6</a:t>
            </a:r>
            <a:endParaRPr lang="en-US">
              <a:latin typeface="Comic Sans MS" pitchFamily="66" charset="0"/>
            </a:endParaRPr>
          </a:p>
        </p:txBody>
      </p:sp>
      <p:sp>
        <p:nvSpPr>
          <p:cNvPr id="59402" name="Text Box 10"/>
          <p:cNvSpPr txBox="1">
            <a:spLocks noChangeArrowheads="1"/>
          </p:cNvSpPr>
          <p:nvPr/>
        </p:nvSpPr>
        <p:spPr bwMode="auto">
          <a:xfrm>
            <a:off x="1547813" y="25654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y-GB">
                <a:latin typeface="Comic Sans MS" pitchFamily="66" charset="0"/>
              </a:rPr>
              <a:t>4</a:t>
            </a:r>
            <a:endParaRPr lang="en-US">
              <a:latin typeface="Comic Sans MS" pitchFamily="66" charset="0"/>
            </a:endParaRPr>
          </a:p>
        </p:txBody>
      </p:sp>
      <p:sp>
        <p:nvSpPr>
          <p:cNvPr id="59403" name="Text Box 11"/>
          <p:cNvSpPr txBox="1">
            <a:spLocks noChangeArrowheads="1"/>
          </p:cNvSpPr>
          <p:nvPr/>
        </p:nvSpPr>
        <p:spPr bwMode="auto">
          <a:xfrm>
            <a:off x="3563938" y="24923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y-GB">
                <a:latin typeface="Comic Sans MS" pitchFamily="66" charset="0"/>
              </a:rPr>
              <a:t>5</a:t>
            </a:r>
            <a:endParaRPr lang="en-US">
              <a:latin typeface="Comic Sans MS" pitchFamily="66" charset="0"/>
            </a:endParaRPr>
          </a:p>
        </p:txBody>
      </p:sp>
      <p:sp>
        <p:nvSpPr>
          <p:cNvPr id="59404" name="Text Box 12"/>
          <p:cNvSpPr txBox="1">
            <a:spLocks noChangeArrowheads="1"/>
          </p:cNvSpPr>
          <p:nvPr/>
        </p:nvSpPr>
        <p:spPr bwMode="auto">
          <a:xfrm>
            <a:off x="5219700" y="90805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y-GB">
                <a:latin typeface="Comic Sans MS" pitchFamily="66" charset="0"/>
              </a:rPr>
              <a:t>3</a:t>
            </a:r>
            <a:endParaRPr lang="en-US">
              <a:latin typeface="Comic Sans MS" pitchFamily="66" charset="0"/>
            </a:endParaRPr>
          </a:p>
        </p:txBody>
      </p:sp>
      <p:sp>
        <p:nvSpPr>
          <p:cNvPr id="59405" name="Text Box 13"/>
          <p:cNvSpPr txBox="1">
            <a:spLocks noChangeArrowheads="1"/>
          </p:cNvSpPr>
          <p:nvPr/>
        </p:nvSpPr>
        <p:spPr bwMode="auto">
          <a:xfrm>
            <a:off x="3563938" y="90805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y-GB">
                <a:latin typeface="Comic Sans MS" pitchFamily="66" charset="0"/>
              </a:rPr>
              <a:t>2</a:t>
            </a:r>
            <a:endParaRPr lang="en-US">
              <a:latin typeface="Comic Sans MS" pitchFamily="66" charset="0"/>
            </a:endParaRPr>
          </a:p>
        </p:txBody>
      </p:sp>
      <p:sp>
        <p:nvSpPr>
          <p:cNvPr id="59406" name="Text Box 14"/>
          <p:cNvSpPr txBox="1">
            <a:spLocks noChangeArrowheads="1"/>
          </p:cNvSpPr>
          <p:nvPr/>
        </p:nvSpPr>
        <p:spPr bwMode="auto">
          <a:xfrm>
            <a:off x="1619250" y="908050"/>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y-GB">
                <a:latin typeface="Comic Sans MS" pitchFamily="66" charset="0"/>
              </a:rPr>
              <a:t>1</a:t>
            </a:r>
            <a:endParaRPr lang="en-US">
              <a:latin typeface="Comic Sans MS" pitchFamily="66" charset="0"/>
            </a:endParaRPr>
          </a:p>
        </p:txBody>
      </p:sp>
      <p:pic>
        <p:nvPicPr>
          <p:cNvPr id="59407" name="Picture 15" descr="snow-v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2708275"/>
            <a:ext cx="936625" cy="898525"/>
          </a:xfrm>
          <a:prstGeom prst="rect">
            <a:avLst/>
          </a:prstGeom>
          <a:noFill/>
          <a:extLst>
            <a:ext uri="{909E8E84-426E-40DD-AFC4-6F175D3DCCD1}">
              <a14:hiddenFill xmlns:a14="http://schemas.microsoft.com/office/drawing/2010/main">
                <a:solidFill>
                  <a:srgbClr val="FFFFFF"/>
                </a:solidFill>
              </a14:hiddenFill>
            </a:ext>
          </a:extLst>
        </p:spPr>
      </p:pic>
      <p:pic>
        <p:nvPicPr>
          <p:cNvPr id="59409" name="Picture 17" descr="lightning-v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1196975"/>
            <a:ext cx="1081088" cy="1069975"/>
          </a:xfrm>
          <a:prstGeom prst="rect">
            <a:avLst/>
          </a:prstGeom>
          <a:noFill/>
          <a:extLst>
            <a:ext uri="{909E8E84-426E-40DD-AFC4-6F175D3DCCD1}">
              <a14:hiddenFill xmlns:a14="http://schemas.microsoft.com/office/drawing/2010/main">
                <a:solidFill>
                  <a:srgbClr val="FFFFFF"/>
                </a:solidFill>
              </a14:hiddenFill>
            </a:ext>
          </a:extLst>
        </p:spPr>
      </p:pic>
      <p:pic>
        <p:nvPicPr>
          <p:cNvPr id="59410" name="Picture 18" descr="fog-v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275" y="2636838"/>
            <a:ext cx="1152525" cy="1141412"/>
          </a:xfrm>
          <a:prstGeom prst="rect">
            <a:avLst/>
          </a:prstGeom>
          <a:noFill/>
          <a:extLst>
            <a:ext uri="{909E8E84-426E-40DD-AFC4-6F175D3DCCD1}">
              <a14:hiddenFill xmlns:a14="http://schemas.microsoft.com/office/drawing/2010/main">
                <a:solidFill>
                  <a:srgbClr val="FFFFFF"/>
                </a:solidFill>
              </a14:hiddenFill>
            </a:ext>
          </a:extLst>
        </p:spPr>
      </p:pic>
      <p:pic>
        <p:nvPicPr>
          <p:cNvPr id="59411" name="Picture 19" descr="wind-v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1500" y="4149725"/>
            <a:ext cx="917575" cy="935038"/>
          </a:xfrm>
          <a:prstGeom prst="rect">
            <a:avLst/>
          </a:prstGeom>
          <a:noFill/>
          <a:extLst>
            <a:ext uri="{909E8E84-426E-40DD-AFC4-6F175D3DCCD1}">
              <a14:hiddenFill xmlns:a14="http://schemas.microsoft.com/office/drawing/2010/main">
                <a:solidFill>
                  <a:srgbClr val="FFFFFF"/>
                </a:solidFill>
              </a14:hiddenFill>
            </a:ext>
          </a:extLst>
        </p:spPr>
      </p:pic>
      <p:pic>
        <p:nvPicPr>
          <p:cNvPr id="59412" name="Picture 20" descr="sunlight-v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5600" y="1268413"/>
            <a:ext cx="1368425" cy="1163637"/>
          </a:xfrm>
          <a:prstGeom prst="rect">
            <a:avLst/>
          </a:prstGeom>
          <a:noFill/>
          <a:extLst>
            <a:ext uri="{909E8E84-426E-40DD-AFC4-6F175D3DCCD1}">
              <a14:hiddenFill xmlns:a14="http://schemas.microsoft.com/office/drawing/2010/main">
                <a:solidFill>
                  <a:srgbClr val="FFFFFF"/>
                </a:solidFill>
              </a14:hiddenFill>
            </a:ext>
          </a:extLst>
        </p:spPr>
      </p:pic>
      <p:pic>
        <p:nvPicPr>
          <p:cNvPr id="59413" name="Picture 21" descr="cold-v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1413" y="4076700"/>
            <a:ext cx="725487" cy="1368425"/>
          </a:xfrm>
          <a:prstGeom prst="rect">
            <a:avLst/>
          </a:prstGeom>
          <a:noFill/>
          <a:extLst>
            <a:ext uri="{909E8E84-426E-40DD-AFC4-6F175D3DCCD1}">
              <a14:hiddenFill xmlns:a14="http://schemas.microsoft.com/office/drawing/2010/main">
                <a:solidFill>
                  <a:srgbClr val="FFFFFF"/>
                </a:solidFill>
              </a14:hiddenFill>
            </a:ext>
          </a:extLst>
        </p:spPr>
      </p:pic>
      <p:pic>
        <p:nvPicPr>
          <p:cNvPr id="59414" name="Picture 22" descr="hot-v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5738" y="1052513"/>
            <a:ext cx="663575" cy="1296987"/>
          </a:xfrm>
          <a:prstGeom prst="rect">
            <a:avLst/>
          </a:prstGeom>
          <a:noFill/>
          <a:extLst>
            <a:ext uri="{909E8E84-426E-40DD-AFC4-6F175D3DCCD1}">
              <a14:hiddenFill xmlns:a14="http://schemas.microsoft.com/office/drawing/2010/main">
                <a:solidFill>
                  <a:srgbClr val="FFFFFF"/>
                </a:solidFill>
              </a14:hiddenFill>
            </a:ext>
          </a:extLst>
        </p:spPr>
      </p:pic>
      <p:pic>
        <p:nvPicPr>
          <p:cNvPr id="59415" name="Picture 23" descr="sunrise-w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35375" y="4149725"/>
            <a:ext cx="1511300" cy="1133475"/>
          </a:xfrm>
          <a:prstGeom prst="rect">
            <a:avLst/>
          </a:prstGeom>
          <a:noFill/>
          <a:extLst>
            <a:ext uri="{909E8E84-426E-40DD-AFC4-6F175D3DCCD1}">
              <a14:hiddenFill xmlns:a14="http://schemas.microsoft.com/office/drawing/2010/main">
                <a:solidFill>
                  <a:srgbClr val="FFFFFF"/>
                </a:solidFill>
              </a14:hiddenFill>
            </a:ext>
          </a:extLst>
        </p:spPr>
      </p:pic>
      <p:pic>
        <p:nvPicPr>
          <p:cNvPr id="59416" name="Picture 24" descr="j022755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51050" y="2708275"/>
            <a:ext cx="1150938" cy="90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171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Line 2"/>
          <p:cNvSpPr>
            <a:spLocks noChangeShapeType="1"/>
          </p:cNvSpPr>
          <p:nvPr/>
        </p:nvSpPr>
        <p:spPr bwMode="auto">
          <a:xfrm>
            <a:off x="1908175" y="2492375"/>
            <a:ext cx="49688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443" name="Line 3"/>
          <p:cNvSpPr>
            <a:spLocks noChangeShapeType="1"/>
          </p:cNvSpPr>
          <p:nvPr/>
        </p:nvSpPr>
        <p:spPr bwMode="auto">
          <a:xfrm>
            <a:off x="1908175" y="3860800"/>
            <a:ext cx="48958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444" name="Line 4"/>
          <p:cNvSpPr>
            <a:spLocks noChangeShapeType="1"/>
          </p:cNvSpPr>
          <p:nvPr/>
        </p:nvSpPr>
        <p:spPr bwMode="auto">
          <a:xfrm>
            <a:off x="3563938" y="1268413"/>
            <a:ext cx="0" cy="40322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445" name="Line 5"/>
          <p:cNvSpPr>
            <a:spLocks noChangeShapeType="1"/>
          </p:cNvSpPr>
          <p:nvPr/>
        </p:nvSpPr>
        <p:spPr bwMode="auto">
          <a:xfrm>
            <a:off x="5219700" y="1268413"/>
            <a:ext cx="0" cy="39608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446" name="Text Box 6"/>
          <p:cNvSpPr txBox="1">
            <a:spLocks noChangeArrowheads="1"/>
          </p:cNvSpPr>
          <p:nvPr/>
        </p:nvSpPr>
        <p:spPr bwMode="auto">
          <a:xfrm>
            <a:off x="5219700" y="38608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y-GB">
                <a:latin typeface="Comic Sans MS" pitchFamily="66" charset="0"/>
              </a:rPr>
              <a:t>9</a:t>
            </a:r>
            <a:endParaRPr lang="en-US">
              <a:latin typeface="Comic Sans MS" pitchFamily="66" charset="0"/>
            </a:endParaRPr>
          </a:p>
        </p:txBody>
      </p:sp>
      <p:sp>
        <p:nvSpPr>
          <p:cNvPr id="61447" name="Text Box 7"/>
          <p:cNvSpPr txBox="1">
            <a:spLocks noChangeArrowheads="1"/>
          </p:cNvSpPr>
          <p:nvPr/>
        </p:nvSpPr>
        <p:spPr bwMode="auto">
          <a:xfrm>
            <a:off x="3563938" y="38608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y-GB">
                <a:latin typeface="Comic Sans MS" pitchFamily="66" charset="0"/>
              </a:rPr>
              <a:t>8</a:t>
            </a:r>
            <a:endParaRPr lang="en-US">
              <a:latin typeface="Comic Sans MS" pitchFamily="66" charset="0"/>
            </a:endParaRPr>
          </a:p>
        </p:txBody>
      </p:sp>
      <p:sp>
        <p:nvSpPr>
          <p:cNvPr id="61448" name="Text Box 8"/>
          <p:cNvSpPr txBox="1">
            <a:spLocks noChangeArrowheads="1"/>
          </p:cNvSpPr>
          <p:nvPr/>
        </p:nvSpPr>
        <p:spPr bwMode="auto">
          <a:xfrm>
            <a:off x="1547813" y="38608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y-GB">
                <a:latin typeface="Comic Sans MS" pitchFamily="66" charset="0"/>
              </a:rPr>
              <a:t>7</a:t>
            </a:r>
            <a:endParaRPr lang="en-US">
              <a:latin typeface="Comic Sans MS" pitchFamily="66" charset="0"/>
            </a:endParaRPr>
          </a:p>
        </p:txBody>
      </p:sp>
      <p:sp>
        <p:nvSpPr>
          <p:cNvPr id="61449" name="Text Box 9"/>
          <p:cNvSpPr txBox="1">
            <a:spLocks noChangeArrowheads="1"/>
          </p:cNvSpPr>
          <p:nvPr/>
        </p:nvSpPr>
        <p:spPr bwMode="auto">
          <a:xfrm>
            <a:off x="5219700" y="24923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y-GB">
                <a:latin typeface="Comic Sans MS" pitchFamily="66" charset="0"/>
              </a:rPr>
              <a:t>6</a:t>
            </a:r>
            <a:endParaRPr lang="en-US">
              <a:latin typeface="Comic Sans MS" pitchFamily="66" charset="0"/>
            </a:endParaRPr>
          </a:p>
        </p:txBody>
      </p:sp>
      <p:sp>
        <p:nvSpPr>
          <p:cNvPr id="61450" name="Text Box 10"/>
          <p:cNvSpPr txBox="1">
            <a:spLocks noChangeArrowheads="1"/>
          </p:cNvSpPr>
          <p:nvPr/>
        </p:nvSpPr>
        <p:spPr bwMode="auto">
          <a:xfrm>
            <a:off x="1547813" y="25654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y-GB">
                <a:latin typeface="Comic Sans MS" pitchFamily="66" charset="0"/>
              </a:rPr>
              <a:t>4</a:t>
            </a:r>
            <a:endParaRPr lang="en-US">
              <a:latin typeface="Comic Sans MS" pitchFamily="66" charset="0"/>
            </a:endParaRPr>
          </a:p>
        </p:txBody>
      </p:sp>
      <p:sp>
        <p:nvSpPr>
          <p:cNvPr id="61451" name="Text Box 11"/>
          <p:cNvSpPr txBox="1">
            <a:spLocks noChangeArrowheads="1"/>
          </p:cNvSpPr>
          <p:nvPr/>
        </p:nvSpPr>
        <p:spPr bwMode="auto">
          <a:xfrm>
            <a:off x="3563938" y="24923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y-GB">
                <a:latin typeface="Comic Sans MS" pitchFamily="66" charset="0"/>
              </a:rPr>
              <a:t>5</a:t>
            </a:r>
            <a:endParaRPr lang="en-US">
              <a:latin typeface="Comic Sans MS" pitchFamily="66" charset="0"/>
            </a:endParaRPr>
          </a:p>
        </p:txBody>
      </p:sp>
      <p:sp>
        <p:nvSpPr>
          <p:cNvPr id="61452" name="Text Box 12"/>
          <p:cNvSpPr txBox="1">
            <a:spLocks noChangeArrowheads="1"/>
          </p:cNvSpPr>
          <p:nvPr/>
        </p:nvSpPr>
        <p:spPr bwMode="auto">
          <a:xfrm>
            <a:off x="5219700" y="90805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y-GB">
                <a:latin typeface="Comic Sans MS" pitchFamily="66" charset="0"/>
              </a:rPr>
              <a:t>3</a:t>
            </a:r>
            <a:endParaRPr lang="en-US">
              <a:latin typeface="Comic Sans MS" pitchFamily="66" charset="0"/>
            </a:endParaRPr>
          </a:p>
        </p:txBody>
      </p:sp>
      <p:sp>
        <p:nvSpPr>
          <p:cNvPr id="61453" name="Text Box 13"/>
          <p:cNvSpPr txBox="1">
            <a:spLocks noChangeArrowheads="1"/>
          </p:cNvSpPr>
          <p:nvPr/>
        </p:nvSpPr>
        <p:spPr bwMode="auto">
          <a:xfrm>
            <a:off x="3563938" y="90805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y-GB">
                <a:latin typeface="Comic Sans MS" pitchFamily="66" charset="0"/>
              </a:rPr>
              <a:t>2</a:t>
            </a:r>
            <a:endParaRPr lang="en-US">
              <a:latin typeface="Comic Sans MS" pitchFamily="66" charset="0"/>
            </a:endParaRPr>
          </a:p>
        </p:txBody>
      </p:sp>
      <p:sp>
        <p:nvSpPr>
          <p:cNvPr id="61454" name="Text Box 14"/>
          <p:cNvSpPr txBox="1">
            <a:spLocks noChangeArrowheads="1"/>
          </p:cNvSpPr>
          <p:nvPr/>
        </p:nvSpPr>
        <p:spPr bwMode="auto">
          <a:xfrm>
            <a:off x="1619250" y="908050"/>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y-GB">
                <a:latin typeface="Comic Sans MS" pitchFamily="66" charset="0"/>
              </a:rPr>
              <a:t>1</a:t>
            </a:r>
            <a:endParaRPr lang="en-US">
              <a:latin typeface="Comic Sans MS" pitchFamily="66" charset="0"/>
            </a:endParaRPr>
          </a:p>
        </p:txBody>
      </p:sp>
      <p:sp>
        <p:nvSpPr>
          <p:cNvPr id="61455" name="Line 15"/>
          <p:cNvSpPr>
            <a:spLocks noChangeShapeType="1"/>
          </p:cNvSpPr>
          <p:nvPr/>
        </p:nvSpPr>
        <p:spPr bwMode="auto">
          <a:xfrm>
            <a:off x="1908175" y="2492375"/>
            <a:ext cx="49688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456" name="Line 16"/>
          <p:cNvSpPr>
            <a:spLocks noChangeShapeType="1"/>
          </p:cNvSpPr>
          <p:nvPr/>
        </p:nvSpPr>
        <p:spPr bwMode="auto">
          <a:xfrm>
            <a:off x="1908175" y="3860800"/>
            <a:ext cx="48958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457" name="Line 17"/>
          <p:cNvSpPr>
            <a:spLocks noChangeShapeType="1"/>
          </p:cNvSpPr>
          <p:nvPr/>
        </p:nvSpPr>
        <p:spPr bwMode="auto">
          <a:xfrm>
            <a:off x="3563938" y="1268413"/>
            <a:ext cx="0" cy="40322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458" name="Line 18"/>
          <p:cNvSpPr>
            <a:spLocks noChangeShapeType="1"/>
          </p:cNvSpPr>
          <p:nvPr/>
        </p:nvSpPr>
        <p:spPr bwMode="auto">
          <a:xfrm>
            <a:off x="5219700" y="1268413"/>
            <a:ext cx="0" cy="39608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459" name="Text Box 19"/>
          <p:cNvSpPr txBox="1">
            <a:spLocks noChangeArrowheads="1"/>
          </p:cNvSpPr>
          <p:nvPr/>
        </p:nvSpPr>
        <p:spPr bwMode="auto">
          <a:xfrm>
            <a:off x="5219700" y="38608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y-GB">
                <a:latin typeface="Comic Sans MS" pitchFamily="66" charset="0"/>
              </a:rPr>
              <a:t>9</a:t>
            </a:r>
            <a:endParaRPr lang="en-US">
              <a:latin typeface="Comic Sans MS" pitchFamily="66" charset="0"/>
            </a:endParaRPr>
          </a:p>
        </p:txBody>
      </p:sp>
      <p:sp>
        <p:nvSpPr>
          <p:cNvPr id="61460" name="Text Box 20"/>
          <p:cNvSpPr txBox="1">
            <a:spLocks noChangeArrowheads="1"/>
          </p:cNvSpPr>
          <p:nvPr/>
        </p:nvSpPr>
        <p:spPr bwMode="auto">
          <a:xfrm>
            <a:off x="3563938" y="38608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y-GB">
                <a:latin typeface="Comic Sans MS" pitchFamily="66" charset="0"/>
              </a:rPr>
              <a:t>8</a:t>
            </a:r>
            <a:endParaRPr lang="en-US">
              <a:latin typeface="Comic Sans MS" pitchFamily="66" charset="0"/>
            </a:endParaRPr>
          </a:p>
        </p:txBody>
      </p:sp>
      <p:sp>
        <p:nvSpPr>
          <p:cNvPr id="61461" name="Text Box 21"/>
          <p:cNvSpPr txBox="1">
            <a:spLocks noChangeArrowheads="1"/>
          </p:cNvSpPr>
          <p:nvPr/>
        </p:nvSpPr>
        <p:spPr bwMode="auto">
          <a:xfrm>
            <a:off x="1547813" y="38608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y-GB">
                <a:latin typeface="Comic Sans MS" pitchFamily="66" charset="0"/>
              </a:rPr>
              <a:t>7</a:t>
            </a:r>
            <a:endParaRPr lang="en-US">
              <a:latin typeface="Comic Sans MS" pitchFamily="66" charset="0"/>
            </a:endParaRPr>
          </a:p>
        </p:txBody>
      </p:sp>
      <p:sp>
        <p:nvSpPr>
          <p:cNvPr id="61462" name="Text Box 22"/>
          <p:cNvSpPr txBox="1">
            <a:spLocks noChangeArrowheads="1"/>
          </p:cNvSpPr>
          <p:nvPr/>
        </p:nvSpPr>
        <p:spPr bwMode="auto">
          <a:xfrm>
            <a:off x="5219700" y="24923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y-GB">
                <a:latin typeface="Comic Sans MS" pitchFamily="66" charset="0"/>
              </a:rPr>
              <a:t>6</a:t>
            </a:r>
            <a:endParaRPr lang="en-US">
              <a:latin typeface="Comic Sans MS" pitchFamily="66" charset="0"/>
            </a:endParaRPr>
          </a:p>
        </p:txBody>
      </p:sp>
      <p:sp>
        <p:nvSpPr>
          <p:cNvPr id="61463" name="Text Box 23"/>
          <p:cNvSpPr txBox="1">
            <a:spLocks noChangeArrowheads="1"/>
          </p:cNvSpPr>
          <p:nvPr/>
        </p:nvSpPr>
        <p:spPr bwMode="auto">
          <a:xfrm>
            <a:off x="1547813" y="25654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y-GB">
                <a:latin typeface="Comic Sans MS" pitchFamily="66" charset="0"/>
              </a:rPr>
              <a:t>4</a:t>
            </a:r>
            <a:endParaRPr lang="en-US">
              <a:latin typeface="Comic Sans MS" pitchFamily="66" charset="0"/>
            </a:endParaRPr>
          </a:p>
        </p:txBody>
      </p:sp>
      <p:sp>
        <p:nvSpPr>
          <p:cNvPr id="61464" name="Text Box 24"/>
          <p:cNvSpPr txBox="1">
            <a:spLocks noChangeArrowheads="1"/>
          </p:cNvSpPr>
          <p:nvPr/>
        </p:nvSpPr>
        <p:spPr bwMode="auto">
          <a:xfrm>
            <a:off x="3563938" y="24923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y-GB">
                <a:latin typeface="Comic Sans MS" pitchFamily="66" charset="0"/>
              </a:rPr>
              <a:t>5</a:t>
            </a:r>
            <a:endParaRPr lang="en-US">
              <a:latin typeface="Comic Sans MS" pitchFamily="66" charset="0"/>
            </a:endParaRPr>
          </a:p>
        </p:txBody>
      </p:sp>
      <p:sp>
        <p:nvSpPr>
          <p:cNvPr id="61465" name="Text Box 25"/>
          <p:cNvSpPr txBox="1">
            <a:spLocks noChangeArrowheads="1"/>
          </p:cNvSpPr>
          <p:nvPr/>
        </p:nvSpPr>
        <p:spPr bwMode="auto">
          <a:xfrm>
            <a:off x="5219700" y="90805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y-GB">
                <a:latin typeface="Comic Sans MS" pitchFamily="66" charset="0"/>
              </a:rPr>
              <a:t>3</a:t>
            </a:r>
            <a:endParaRPr lang="en-US">
              <a:latin typeface="Comic Sans MS" pitchFamily="66" charset="0"/>
            </a:endParaRPr>
          </a:p>
        </p:txBody>
      </p:sp>
      <p:sp>
        <p:nvSpPr>
          <p:cNvPr id="61466" name="Text Box 26"/>
          <p:cNvSpPr txBox="1">
            <a:spLocks noChangeArrowheads="1"/>
          </p:cNvSpPr>
          <p:nvPr/>
        </p:nvSpPr>
        <p:spPr bwMode="auto">
          <a:xfrm>
            <a:off x="3563938" y="90805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y-GB">
                <a:latin typeface="Comic Sans MS" pitchFamily="66" charset="0"/>
              </a:rPr>
              <a:t>2</a:t>
            </a:r>
            <a:endParaRPr lang="en-US">
              <a:latin typeface="Comic Sans MS" pitchFamily="66" charset="0"/>
            </a:endParaRPr>
          </a:p>
        </p:txBody>
      </p:sp>
      <p:sp>
        <p:nvSpPr>
          <p:cNvPr id="61467" name="Text Box 27"/>
          <p:cNvSpPr txBox="1">
            <a:spLocks noChangeArrowheads="1"/>
          </p:cNvSpPr>
          <p:nvPr/>
        </p:nvSpPr>
        <p:spPr bwMode="auto">
          <a:xfrm>
            <a:off x="1619250" y="908050"/>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y-GB">
                <a:latin typeface="Comic Sans MS" pitchFamily="66" charset="0"/>
              </a:rPr>
              <a:t>1</a:t>
            </a:r>
            <a:endParaRPr lang="en-US">
              <a:latin typeface="Comic Sans MS" pitchFamily="66" charset="0"/>
            </a:endParaRPr>
          </a:p>
        </p:txBody>
      </p:sp>
      <p:pic>
        <p:nvPicPr>
          <p:cNvPr id="61468" name="Picture 28" descr="snow-v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2781300"/>
            <a:ext cx="936625" cy="898525"/>
          </a:xfrm>
          <a:prstGeom prst="rect">
            <a:avLst/>
          </a:prstGeom>
          <a:noFill/>
          <a:extLst>
            <a:ext uri="{909E8E84-426E-40DD-AFC4-6F175D3DCCD1}">
              <a14:hiddenFill xmlns:a14="http://schemas.microsoft.com/office/drawing/2010/main">
                <a:solidFill>
                  <a:srgbClr val="FFFFFF"/>
                </a:solidFill>
              </a14:hiddenFill>
            </a:ext>
          </a:extLst>
        </p:spPr>
      </p:pic>
      <p:pic>
        <p:nvPicPr>
          <p:cNvPr id="61469" name="Picture 29" descr="rain-v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1196975"/>
            <a:ext cx="1223962" cy="1138238"/>
          </a:xfrm>
          <a:prstGeom prst="rect">
            <a:avLst/>
          </a:prstGeom>
          <a:noFill/>
          <a:extLst>
            <a:ext uri="{909E8E84-426E-40DD-AFC4-6F175D3DCCD1}">
              <a14:hiddenFill xmlns:a14="http://schemas.microsoft.com/office/drawing/2010/main">
                <a:solidFill>
                  <a:srgbClr val="FFFFFF"/>
                </a:solidFill>
              </a14:hiddenFill>
            </a:ext>
          </a:extLst>
        </p:spPr>
      </p:pic>
      <p:pic>
        <p:nvPicPr>
          <p:cNvPr id="61471" name="Picture 31" descr="wind-v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4300" y="4292600"/>
            <a:ext cx="917575" cy="935038"/>
          </a:xfrm>
          <a:prstGeom prst="rect">
            <a:avLst/>
          </a:prstGeom>
          <a:noFill/>
          <a:extLst>
            <a:ext uri="{909E8E84-426E-40DD-AFC4-6F175D3DCCD1}">
              <a14:hiddenFill xmlns:a14="http://schemas.microsoft.com/office/drawing/2010/main">
                <a:solidFill>
                  <a:srgbClr val="FFFFFF"/>
                </a:solidFill>
              </a14:hiddenFill>
            </a:ext>
          </a:extLst>
        </p:spPr>
      </p:pic>
      <p:pic>
        <p:nvPicPr>
          <p:cNvPr id="61472" name="Picture 32" descr="sunlight-v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4149725"/>
            <a:ext cx="1368425" cy="1163638"/>
          </a:xfrm>
          <a:prstGeom prst="rect">
            <a:avLst/>
          </a:prstGeom>
          <a:noFill/>
          <a:extLst>
            <a:ext uri="{909E8E84-426E-40DD-AFC4-6F175D3DCCD1}">
              <a14:hiddenFill xmlns:a14="http://schemas.microsoft.com/office/drawing/2010/main">
                <a:solidFill>
                  <a:srgbClr val="FFFFFF"/>
                </a:solidFill>
              </a14:hiddenFill>
            </a:ext>
          </a:extLst>
        </p:spPr>
      </p:pic>
      <p:pic>
        <p:nvPicPr>
          <p:cNvPr id="61473" name="Picture 33" descr="cold-v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2492375"/>
            <a:ext cx="725488" cy="1368425"/>
          </a:xfrm>
          <a:prstGeom prst="rect">
            <a:avLst/>
          </a:prstGeom>
          <a:noFill/>
          <a:extLst>
            <a:ext uri="{909E8E84-426E-40DD-AFC4-6F175D3DCCD1}">
              <a14:hiddenFill xmlns:a14="http://schemas.microsoft.com/office/drawing/2010/main">
                <a:solidFill>
                  <a:srgbClr val="FFFFFF"/>
                </a:solidFill>
              </a14:hiddenFill>
            </a:ext>
          </a:extLst>
        </p:spPr>
      </p:pic>
      <p:pic>
        <p:nvPicPr>
          <p:cNvPr id="61474" name="Picture 34" descr="storm-v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0063" y="1268413"/>
            <a:ext cx="1081087" cy="1047750"/>
          </a:xfrm>
          <a:prstGeom prst="rect">
            <a:avLst/>
          </a:prstGeom>
          <a:noFill/>
          <a:extLst>
            <a:ext uri="{909E8E84-426E-40DD-AFC4-6F175D3DCCD1}">
              <a14:hiddenFill xmlns:a14="http://schemas.microsoft.com/office/drawing/2010/main">
                <a:solidFill>
                  <a:srgbClr val="FFFFFF"/>
                </a:solidFill>
              </a14:hiddenFill>
            </a:ext>
          </a:extLst>
        </p:spPr>
      </p:pic>
      <p:pic>
        <p:nvPicPr>
          <p:cNvPr id="61475" name="Picture 35" descr="Clouds_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8888" y="1484313"/>
            <a:ext cx="2232025" cy="803275"/>
          </a:xfrm>
          <a:prstGeom prst="rect">
            <a:avLst/>
          </a:prstGeom>
          <a:noFill/>
          <a:extLst>
            <a:ext uri="{909E8E84-426E-40DD-AFC4-6F175D3DCCD1}">
              <a14:hiddenFill xmlns:a14="http://schemas.microsoft.com/office/drawing/2010/main">
                <a:solidFill>
                  <a:srgbClr val="FFFFFF"/>
                </a:solidFill>
              </a14:hiddenFill>
            </a:ext>
          </a:extLst>
        </p:spPr>
      </p:pic>
      <p:pic>
        <p:nvPicPr>
          <p:cNvPr id="61476" name="Picture 36" descr="hot-v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3933825"/>
            <a:ext cx="663575" cy="1296988"/>
          </a:xfrm>
          <a:prstGeom prst="rect">
            <a:avLst/>
          </a:prstGeom>
          <a:noFill/>
          <a:extLst>
            <a:ext uri="{909E8E84-426E-40DD-AFC4-6F175D3DCCD1}">
              <a14:hiddenFill xmlns:a14="http://schemas.microsoft.com/office/drawing/2010/main">
                <a:solidFill>
                  <a:srgbClr val="FFFFFF"/>
                </a:solidFill>
              </a14:hiddenFill>
            </a:ext>
          </a:extLst>
        </p:spPr>
      </p:pic>
      <p:pic>
        <p:nvPicPr>
          <p:cNvPr id="61477" name="Picture 37" descr="j022755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08625" y="2781300"/>
            <a:ext cx="1150938" cy="90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064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Line 2"/>
          <p:cNvSpPr>
            <a:spLocks noChangeShapeType="1"/>
          </p:cNvSpPr>
          <p:nvPr/>
        </p:nvSpPr>
        <p:spPr bwMode="auto">
          <a:xfrm>
            <a:off x="1908175" y="2492375"/>
            <a:ext cx="49688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7699" name="Line 3"/>
          <p:cNvSpPr>
            <a:spLocks noChangeShapeType="1"/>
          </p:cNvSpPr>
          <p:nvPr/>
        </p:nvSpPr>
        <p:spPr bwMode="auto">
          <a:xfrm>
            <a:off x="1908175" y="3860800"/>
            <a:ext cx="48958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7700" name="Line 4"/>
          <p:cNvSpPr>
            <a:spLocks noChangeShapeType="1"/>
          </p:cNvSpPr>
          <p:nvPr/>
        </p:nvSpPr>
        <p:spPr bwMode="auto">
          <a:xfrm>
            <a:off x="3563938" y="1268413"/>
            <a:ext cx="0" cy="40322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7701" name="Line 5"/>
          <p:cNvSpPr>
            <a:spLocks noChangeShapeType="1"/>
          </p:cNvSpPr>
          <p:nvPr/>
        </p:nvSpPr>
        <p:spPr bwMode="auto">
          <a:xfrm>
            <a:off x="5219700" y="1268413"/>
            <a:ext cx="0" cy="39608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7702" name="Text Box 6"/>
          <p:cNvSpPr txBox="1">
            <a:spLocks noChangeArrowheads="1"/>
          </p:cNvSpPr>
          <p:nvPr/>
        </p:nvSpPr>
        <p:spPr bwMode="auto">
          <a:xfrm>
            <a:off x="5219700" y="38608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y-GB">
                <a:latin typeface="Comic Sans MS" pitchFamily="66" charset="0"/>
              </a:rPr>
              <a:t>9</a:t>
            </a:r>
            <a:endParaRPr lang="en-US">
              <a:latin typeface="Comic Sans MS" pitchFamily="66" charset="0"/>
            </a:endParaRPr>
          </a:p>
        </p:txBody>
      </p:sp>
      <p:sp>
        <p:nvSpPr>
          <p:cNvPr id="157703" name="Text Box 7"/>
          <p:cNvSpPr txBox="1">
            <a:spLocks noChangeArrowheads="1"/>
          </p:cNvSpPr>
          <p:nvPr/>
        </p:nvSpPr>
        <p:spPr bwMode="auto">
          <a:xfrm>
            <a:off x="3563938" y="38608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y-GB">
                <a:latin typeface="Comic Sans MS" pitchFamily="66" charset="0"/>
              </a:rPr>
              <a:t>8</a:t>
            </a:r>
            <a:endParaRPr lang="en-US">
              <a:latin typeface="Comic Sans MS" pitchFamily="66" charset="0"/>
            </a:endParaRPr>
          </a:p>
        </p:txBody>
      </p:sp>
      <p:sp>
        <p:nvSpPr>
          <p:cNvPr id="157704" name="Text Box 8"/>
          <p:cNvSpPr txBox="1">
            <a:spLocks noChangeArrowheads="1"/>
          </p:cNvSpPr>
          <p:nvPr/>
        </p:nvSpPr>
        <p:spPr bwMode="auto">
          <a:xfrm>
            <a:off x="1547813" y="38608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y-GB">
                <a:latin typeface="Comic Sans MS" pitchFamily="66" charset="0"/>
              </a:rPr>
              <a:t>7</a:t>
            </a:r>
            <a:endParaRPr lang="en-US">
              <a:latin typeface="Comic Sans MS" pitchFamily="66" charset="0"/>
            </a:endParaRPr>
          </a:p>
        </p:txBody>
      </p:sp>
      <p:sp>
        <p:nvSpPr>
          <p:cNvPr id="157705" name="Text Box 9"/>
          <p:cNvSpPr txBox="1">
            <a:spLocks noChangeArrowheads="1"/>
          </p:cNvSpPr>
          <p:nvPr/>
        </p:nvSpPr>
        <p:spPr bwMode="auto">
          <a:xfrm>
            <a:off x="5219700" y="24923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y-GB">
                <a:latin typeface="Comic Sans MS" pitchFamily="66" charset="0"/>
              </a:rPr>
              <a:t>6</a:t>
            </a:r>
            <a:endParaRPr lang="en-US">
              <a:latin typeface="Comic Sans MS" pitchFamily="66" charset="0"/>
            </a:endParaRPr>
          </a:p>
        </p:txBody>
      </p:sp>
      <p:sp>
        <p:nvSpPr>
          <p:cNvPr id="157706" name="Text Box 10"/>
          <p:cNvSpPr txBox="1">
            <a:spLocks noChangeArrowheads="1"/>
          </p:cNvSpPr>
          <p:nvPr/>
        </p:nvSpPr>
        <p:spPr bwMode="auto">
          <a:xfrm>
            <a:off x="1547813" y="25654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y-GB">
                <a:latin typeface="Comic Sans MS" pitchFamily="66" charset="0"/>
              </a:rPr>
              <a:t>4</a:t>
            </a:r>
            <a:endParaRPr lang="en-US">
              <a:latin typeface="Comic Sans MS" pitchFamily="66" charset="0"/>
            </a:endParaRPr>
          </a:p>
        </p:txBody>
      </p:sp>
      <p:sp>
        <p:nvSpPr>
          <p:cNvPr id="157707" name="Text Box 11"/>
          <p:cNvSpPr txBox="1">
            <a:spLocks noChangeArrowheads="1"/>
          </p:cNvSpPr>
          <p:nvPr/>
        </p:nvSpPr>
        <p:spPr bwMode="auto">
          <a:xfrm>
            <a:off x="3563938" y="24923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y-GB">
                <a:latin typeface="Comic Sans MS" pitchFamily="66" charset="0"/>
              </a:rPr>
              <a:t>5</a:t>
            </a:r>
            <a:endParaRPr lang="en-US">
              <a:latin typeface="Comic Sans MS" pitchFamily="66" charset="0"/>
            </a:endParaRPr>
          </a:p>
        </p:txBody>
      </p:sp>
      <p:sp>
        <p:nvSpPr>
          <p:cNvPr id="157708" name="Text Box 12"/>
          <p:cNvSpPr txBox="1">
            <a:spLocks noChangeArrowheads="1"/>
          </p:cNvSpPr>
          <p:nvPr/>
        </p:nvSpPr>
        <p:spPr bwMode="auto">
          <a:xfrm>
            <a:off x="5219700" y="90805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y-GB">
                <a:latin typeface="Comic Sans MS" pitchFamily="66" charset="0"/>
              </a:rPr>
              <a:t>3</a:t>
            </a:r>
            <a:endParaRPr lang="en-US">
              <a:latin typeface="Comic Sans MS" pitchFamily="66" charset="0"/>
            </a:endParaRPr>
          </a:p>
        </p:txBody>
      </p:sp>
      <p:sp>
        <p:nvSpPr>
          <p:cNvPr id="157709" name="Text Box 13"/>
          <p:cNvSpPr txBox="1">
            <a:spLocks noChangeArrowheads="1"/>
          </p:cNvSpPr>
          <p:nvPr/>
        </p:nvSpPr>
        <p:spPr bwMode="auto">
          <a:xfrm>
            <a:off x="3563938" y="90805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y-GB">
                <a:latin typeface="Comic Sans MS" pitchFamily="66" charset="0"/>
              </a:rPr>
              <a:t>2</a:t>
            </a:r>
            <a:endParaRPr lang="en-US">
              <a:latin typeface="Comic Sans MS" pitchFamily="66" charset="0"/>
            </a:endParaRPr>
          </a:p>
        </p:txBody>
      </p:sp>
      <p:sp>
        <p:nvSpPr>
          <p:cNvPr id="157710" name="Text Box 14"/>
          <p:cNvSpPr txBox="1">
            <a:spLocks noChangeArrowheads="1"/>
          </p:cNvSpPr>
          <p:nvPr/>
        </p:nvSpPr>
        <p:spPr bwMode="auto">
          <a:xfrm>
            <a:off x="1619250" y="908050"/>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y-GB">
                <a:latin typeface="Comic Sans MS" pitchFamily="66" charset="0"/>
              </a:rPr>
              <a:t>1</a:t>
            </a:r>
            <a:endParaRPr lang="en-US">
              <a:latin typeface="Comic Sans MS" pitchFamily="66" charset="0"/>
            </a:endParaRPr>
          </a:p>
        </p:txBody>
      </p:sp>
      <p:sp>
        <p:nvSpPr>
          <p:cNvPr id="157711" name="Line 15"/>
          <p:cNvSpPr>
            <a:spLocks noChangeShapeType="1"/>
          </p:cNvSpPr>
          <p:nvPr/>
        </p:nvSpPr>
        <p:spPr bwMode="auto">
          <a:xfrm>
            <a:off x="1908175" y="2492375"/>
            <a:ext cx="49688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7712" name="Line 16"/>
          <p:cNvSpPr>
            <a:spLocks noChangeShapeType="1"/>
          </p:cNvSpPr>
          <p:nvPr/>
        </p:nvSpPr>
        <p:spPr bwMode="auto">
          <a:xfrm>
            <a:off x="1908175" y="3860800"/>
            <a:ext cx="48958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7713" name="Line 17"/>
          <p:cNvSpPr>
            <a:spLocks noChangeShapeType="1"/>
          </p:cNvSpPr>
          <p:nvPr/>
        </p:nvSpPr>
        <p:spPr bwMode="auto">
          <a:xfrm>
            <a:off x="3563938" y="1268413"/>
            <a:ext cx="0" cy="40322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7714" name="Line 18"/>
          <p:cNvSpPr>
            <a:spLocks noChangeShapeType="1"/>
          </p:cNvSpPr>
          <p:nvPr/>
        </p:nvSpPr>
        <p:spPr bwMode="auto">
          <a:xfrm>
            <a:off x="5219700" y="1268413"/>
            <a:ext cx="0" cy="39608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7715" name="Text Box 19"/>
          <p:cNvSpPr txBox="1">
            <a:spLocks noChangeArrowheads="1"/>
          </p:cNvSpPr>
          <p:nvPr/>
        </p:nvSpPr>
        <p:spPr bwMode="auto">
          <a:xfrm>
            <a:off x="5219700" y="38608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y-GB">
                <a:latin typeface="Comic Sans MS" pitchFamily="66" charset="0"/>
              </a:rPr>
              <a:t>9</a:t>
            </a:r>
            <a:endParaRPr lang="en-US">
              <a:latin typeface="Comic Sans MS" pitchFamily="66" charset="0"/>
            </a:endParaRPr>
          </a:p>
        </p:txBody>
      </p:sp>
      <p:sp>
        <p:nvSpPr>
          <p:cNvPr id="157716" name="Text Box 20"/>
          <p:cNvSpPr txBox="1">
            <a:spLocks noChangeArrowheads="1"/>
          </p:cNvSpPr>
          <p:nvPr/>
        </p:nvSpPr>
        <p:spPr bwMode="auto">
          <a:xfrm>
            <a:off x="3563938" y="38608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y-GB">
                <a:latin typeface="Comic Sans MS" pitchFamily="66" charset="0"/>
              </a:rPr>
              <a:t>8</a:t>
            </a:r>
            <a:endParaRPr lang="en-US">
              <a:latin typeface="Comic Sans MS" pitchFamily="66" charset="0"/>
            </a:endParaRPr>
          </a:p>
        </p:txBody>
      </p:sp>
      <p:sp>
        <p:nvSpPr>
          <p:cNvPr id="157717" name="Text Box 21"/>
          <p:cNvSpPr txBox="1">
            <a:spLocks noChangeArrowheads="1"/>
          </p:cNvSpPr>
          <p:nvPr/>
        </p:nvSpPr>
        <p:spPr bwMode="auto">
          <a:xfrm>
            <a:off x="1547813" y="38608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y-GB">
                <a:latin typeface="Comic Sans MS" pitchFamily="66" charset="0"/>
              </a:rPr>
              <a:t>7</a:t>
            </a:r>
            <a:endParaRPr lang="en-US">
              <a:latin typeface="Comic Sans MS" pitchFamily="66" charset="0"/>
            </a:endParaRPr>
          </a:p>
        </p:txBody>
      </p:sp>
      <p:sp>
        <p:nvSpPr>
          <p:cNvPr id="157718" name="Text Box 22"/>
          <p:cNvSpPr txBox="1">
            <a:spLocks noChangeArrowheads="1"/>
          </p:cNvSpPr>
          <p:nvPr/>
        </p:nvSpPr>
        <p:spPr bwMode="auto">
          <a:xfrm>
            <a:off x="5219700" y="24923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y-GB">
                <a:latin typeface="Comic Sans MS" pitchFamily="66" charset="0"/>
              </a:rPr>
              <a:t>6</a:t>
            </a:r>
            <a:endParaRPr lang="en-US">
              <a:latin typeface="Comic Sans MS" pitchFamily="66" charset="0"/>
            </a:endParaRPr>
          </a:p>
        </p:txBody>
      </p:sp>
      <p:sp>
        <p:nvSpPr>
          <p:cNvPr id="157719" name="Text Box 23"/>
          <p:cNvSpPr txBox="1">
            <a:spLocks noChangeArrowheads="1"/>
          </p:cNvSpPr>
          <p:nvPr/>
        </p:nvSpPr>
        <p:spPr bwMode="auto">
          <a:xfrm>
            <a:off x="1547813" y="25654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y-GB">
                <a:latin typeface="Comic Sans MS" pitchFamily="66" charset="0"/>
              </a:rPr>
              <a:t>4</a:t>
            </a:r>
            <a:endParaRPr lang="en-US">
              <a:latin typeface="Comic Sans MS" pitchFamily="66" charset="0"/>
            </a:endParaRPr>
          </a:p>
        </p:txBody>
      </p:sp>
      <p:sp>
        <p:nvSpPr>
          <p:cNvPr id="157720" name="Text Box 24"/>
          <p:cNvSpPr txBox="1">
            <a:spLocks noChangeArrowheads="1"/>
          </p:cNvSpPr>
          <p:nvPr/>
        </p:nvSpPr>
        <p:spPr bwMode="auto">
          <a:xfrm>
            <a:off x="3563938" y="24923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y-GB">
                <a:latin typeface="Comic Sans MS" pitchFamily="66" charset="0"/>
              </a:rPr>
              <a:t>5</a:t>
            </a:r>
            <a:endParaRPr lang="en-US">
              <a:latin typeface="Comic Sans MS" pitchFamily="66" charset="0"/>
            </a:endParaRPr>
          </a:p>
        </p:txBody>
      </p:sp>
      <p:sp>
        <p:nvSpPr>
          <p:cNvPr id="157721" name="Text Box 25"/>
          <p:cNvSpPr txBox="1">
            <a:spLocks noChangeArrowheads="1"/>
          </p:cNvSpPr>
          <p:nvPr/>
        </p:nvSpPr>
        <p:spPr bwMode="auto">
          <a:xfrm>
            <a:off x="5219700" y="90805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y-GB">
                <a:latin typeface="Comic Sans MS" pitchFamily="66" charset="0"/>
              </a:rPr>
              <a:t>3</a:t>
            </a:r>
            <a:endParaRPr lang="en-US">
              <a:latin typeface="Comic Sans MS" pitchFamily="66" charset="0"/>
            </a:endParaRPr>
          </a:p>
        </p:txBody>
      </p:sp>
      <p:sp>
        <p:nvSpPr>
          <p:cNvPr id="157722" name="Text Box 26"/>
          <p:cNvSpPr txBox="1">
            <a:spLocks noChangeArrowheads="1"/>
          </p:cNvSpPr>
          <p:nvPr/>
        </p:nvSpPr>
        <p:spPr bwMode="auto">
          <a:xfrm>
            <a:off x="3563938" y="90805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y-GB">
                <a:latin typeface="Comic Sans MS" pitchFamily="66" charset="0"/>
              </a:rPr>
              <a:t>2</a:t>
            </a:r>
            <a:endParaRPr lang="en-US">
              <a:latin typeface="Comic Sans MS" pitchFamily="66" charset="0"/>
            </a:endParaRPr>
          </a:p>
        </p:txBody>
      </p:sp>
      <p:sp>
        <p:nvSpPr>
          <p:cNvPr id="157723" name="Text Box 27"/>
          <p:cNvSpPr txBox="1">
            <a:spLocks noChangeArrowheads="1"/>
          </p:cNvSpPr>
          <p:nvPr/>
        </p:nvSpPr>
        <p:spPr bwMode="auto">
          <a:xfrm>
            <a:off x="1619250" y="908050"/>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y-GB">
                <a:latin typeface="Comic Sans MS" pitchFamily="66" charset="0"/>
              </a:rPr>
              <a:t>1</a:t>
            </a:r>
            <a:endParaRPr lang="en-US">
              <a:latin typeface="Comic Sans MS" pitchFamily="66" charset="0"/>
            </a:endParaRPr>
          </a:p>
        </p:txBody>
      </p:sp>
      <p:pic>
        <p:nvPicPr>
          <p:cNvPr id="157725" name="Picture 29" descr="rain-v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2565400"/>
            <a:ext cx="1223963" cy="1138238"/>
          </a:xfrm>
          <a:prstGeom prst="rect">
            <a:avLst/>
          </a:prstGeom>
          <a:noFill/>
          <a:extLst>
            <a:ext uri="{909E8E84-426E-40DD-AFC4-6F175D3DCCD1}">
              <a14:hiddenFill xmlns:a14="http://schemas.microsoft.com/office/drawing/2010/main">
                <a:solidFill>
                  <a:srgbClr val="FFFFFF"/>
                </a:solidFill>
              </a14:hiddenFill>
            </a:ext>
          </a:extLst>
        </p:spPr>
      </p:pic>
      <p:pic>
        <p:nvPicPr>
          <p:cNvPr id="157726" name="Picture 30" descr="fog-v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196975"/>
            <a:ext cx="1152525" cy="1141413"/>
          </a:xfrm>
          <a:prstGeom prst="rect">
            <a:avLst/>
          </a:prstGeom>
          <a:noFill/>
          <a:extLst>
            <a:ext uri="{909E8E84-426E-40DD-AFC4-6F175D3DCCD1}">
              <a14:hiddenFill xmlns:a14="http://schemas.microsoft.com/office/drawing/2010/main">
                <a:solidFill>
                  <a:srgbClr val="FFFFFF"/>
                </a:solidFill>
              </a14:hiddenFill>
            </a:ext>
          </a:extLst>
        </p:spPr>
      </p:pic>
      <p:pic>
        <p:nvPicPr>
          <p:cNvPr id="157728" name="Picture 32" descr="sunlight-v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2636838"/>
            <a:ext cx="1368425" cy="1163637"/>
          </a:xfrm>
          <a:prstGeom prst="rect">
            <a:avLst/>
          </a:prstGeom>
          <a:noFill/>
          <a:extLst>
            <a:ext uri="{909E8E84-426E-40DD-AFC4-6F175D3DCCD1}">
              <a14:hiddenFill xmlns:a14="http://schemas.microsoft.com/office/drawing/2010/main">
                <a:solidFill>
                  <a:srgbClr val="FFFFFF"/>
                </a:solidFill>
              </a14:hiddenFill>
            </a:ext>
          </a:extLst>
        </p:spPr>
      </p:pic>
      <p:pic>
        <p:nvPicPr>
          <p:cNvPr id="157729" name="Picture 33" descr="cold-v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5963" y="908050"/>
            <a:ext cx="725487" cy="1368425"/>
          </a:xfrm>
          <a:prstGeom prst="rect">
            <a:avLst/>
          </a:prstGeom>
          <a:noFill/>
          <a:extLst>
            <a:ext uri="{909E8E84-426E-40DD-AFC4-6F175D3DCCD1}">
              <a14:hiddenFill xmlns:a14="http://schemas.microsoft.com/office/drawing/2010/main">
                <a:solidFill>
                  <a:srgbClr val="FFFFFF"/>
                </a:solidFill>
              </a14:hiddenFill>
            </a:ext>
          </a:extLst>
        </p:spPr>
      </p:pic>
      <p:pic>
        <p:nvPicPr>
          <p:cNvPr id="157730" name="Picture 34" descr="storm-v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4076700"/>
            <a:ext cx="1081088"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57731" name="Picture 35" descr="Clouds_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5600" y="4292600"/>
            <a:ext cx="2232025" cy="803275"/>
          </a:xfrm>
          <a:prstGeom prst="rect">
            <a:avLst/>
          </a:prstGeom>
          <a:noFill/>
          <a:extLst>
            <a:ext uri="{909E8E84-426E-40DD-AFC4-6F175D3DCCD1}">
              <a14:hiddenFill xmlns:a14="http://schemas.microsoft.com/office/drawing/2010/main">
                <a:solidFill>
                  <a:srgbClr val="FFFFFF"/>
                </a:solidFill>
              </a14:hiddenFill>
            </a:ext>
          </a:extLst>
        </p:spPr>
      </p:pic>
      <p:pic>
        <p:nvPicPr>
          <p:cNvPr id="157732" name="Picture 36" descr="hot-v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67175" y="981075"/>
            <a:ext cx="663575" cy="1296988"/>
          </a:xfrm>
          <a:prstGeom prst="rect">
            <a:avLst/>
          </a:prstGeom>
          <a:noFill/>
          <a:extLst>
            <a:ext uri="{909E8E84-426E-40DD-AFC4-6F175D3DCCD1}">
              <a14:hiddenFill xmlns:a14="http://schemas.microsoft.com/office/drawing/2010/main">
                <a:solidFill>
                  <a:srgbClr val="FFFFFF"/>
                </a:solidFill>
              </a14:hiddenFill>
            </a:ext>
          </a:extLst>
        </p:spPr>
      </p:pic>
      <p:pic>
        <p:nvPicPr>
          <p:cNvPr id="157733" name="Picture 37" descr="sunrise-w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35150" y="4149725"/>
            <a:ext cx="1511300" cy="1133475"/>
          </a:xfrm>
          <a:prstGeom prst="rect">
            <a:avLst/>
          </a:prstGeom>
          <a:noFill/>
          <a:extLst>
            <a:ext uri="{909E8E84-426E-40DD-AFC4-6F175D3DCCD1}">
              <a14:hiddenFill xmlns:a14="http://schemas.microsoft.com/office/drawing/2010/main">
                <a:solidFill>
                  <a:srgbClr val="FFFFFF"/>
                </a:solidFill>
              </a14:hiddenFill>
            </a:ext>
          </a:extLst>
        </p:spPr>
      </p:pic>
      <p:pic>
        <p:nvPicPr>
          <p:cNvPr id="157734" name="Picture 38" descr="lightning-vt">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51050" y="2636838"/>
            <a:ext cx="1081088" cy="106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331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860032" y="188640"/>
          <a:ext cx="2286000" cy="1066800"/>
        </p:xfrm>
        <a:graphic>
          <a:graphicData uri="http://schemas.openxmlformats.org/drawingml/2006/table">
            <a:tbl>
              <a:tblPr/>
              <a:tblGrid>
                <a:gridCol w="2286000"/>
              </a:tblGrid>
              <a:tr h="3556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 mi </a:t>
                      </a:r>
                      <a:r>
                        <a:rPr kumimoji="0" lang="en-GB"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familia</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 </a:t>
                      </a:r>
                      <a:r>
                        <a:rPr kumimoji="0" lang="en-GB"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mis</a:t>
                      </a: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amigos</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sólo</a:t>
                      </a: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420" name="Rectangle 1"/>
          <p:cNvSpPr>
            <a:spLocks noChangeArrowheads="1"/>
          </p:cNvSpPr>
          <p:nvPr/>
        </p:nvSpPr>
        <p:spPr bwMode="auto">
          <a:xfrm>
            <a:off x="214313" y="214026"/>
            <a:ext cx="4643002" cy="584775"/>
          </a:xfrm>
          <a:prstGeom prst="rect">
            <a:avLst/>
          </a:prstGeom>
          <a:noFill/>
          <a:ln w="9525">
            <a:noFill/>
            <a:miter lim="800000"/>
            <a:headEnd/>
            <a:tailEnd/>
          </a:ln>
        </p:spPr>
        <p:txBody>
          <a:bodyPr wrap="none" anchor="ctr">
            <a:spAutoFit/>
          </a:bodyPr>
          <a:lstStyle/>
          <a:p>
            <a:r>
              <a:rPr lang="en-GB" sz="3200" b="1" dirty="0">
                <a:latin typeface="Calibri" pitchFamily="34" charset="0"/>
                <a:ea typeface="Calibri" pitchFamily="34" charset="0"/>
                <a:cs typeface="Times New Roman" pitchFamily="18" charset="0"/>
              </a:rPr>
              <a:t>En el </a:t>
            </a:r>
            <a:r>
              <a:rPr lang="en-GB" sz="3200" b="1" dirty="0" err="1">
                <a:latin typeface="Calibri" pitchFamily="34" charset="0"/>
                <a:ea typeface="Calibri" pitchFamily="34" charset="0"/>
                <a:cs typeface="Times New Roman" pitchFamily="18" charset="0"/>
              </a:rPr>
              <a:t>verano</a:t>
            </a:r>
            <a:r>
              <a:rPr lang="en-GB" sz="3200" b="1" dirty="0">
                <a:latin typeface="Calibri" pitchFamily="34" charset="0"/>
                <a:ea typeface="Calibri" pitchFamily="34" charset="0"/>
                <a:cs typeface="Times New Roman" pitchFamily="18" charset="0"/>
              </a:rPr>
              <a:t> </a:t>
            </a:r>
            <a:r>
              <a:rPr lang="en-GB" sz="3200" b="1" dirty="0" err="1" smtClean="0">
                <a:latin typeface="Calibri" pitchFamily="34" charset="0"/>
                <a:ea typeface="Calibri" pitchFamily="34" charset="0"/>
                <a:cs typeface="Times New Roman" pitchFamily="18" charset="0"/>
              </a:rPr>
              <a:t>iré</a:t>
            </a:r>
            <a:r>
              <a:rPr lang="en-GB" sz="3200" b="1" dirty="0" smtClean="0">
                <a:latin typeface="Calibri" pitchFamily="34" charset="0"/>
                <a:ea typeface="Calibri" pitchFamily="34" charset="0"/>
                <a:cs typeface="Times New Roman" pitchFamily="18" charset="0"/>
              </a:rPr>
              <a:t> a </a:t>
            </a:r>
            <a:r>
              <a:rPr lang="en-GB" sz="3200" b="1" dirty="0" err="1" smtClean="0">
                <a:latin typeface="Calibri" pitchFamily="34" charset="0"/>
                <a:ea typeface="Calibri" pitchFamily="34" charset="0"/>
                <a:cs typeface="Times New Roman" pitchFamily="18" charset="0"/>
              </a:rPr>
              <a:t>Londres</a:t>
            </a:r>
            <a:r>
              <a:rPr lang="en-GB" sz="3200" b="1" dirty="0" smtClean="0">
                <a:latin typeface="Calibri" pitchFamily="34" charset="0"/>
                <a:ea typeface="Calibri" pitchFamily="34" charset="0"/>
                <a:cs typeface="Times New Roman" pitchFamily="18" charset="0"/>
              </a:rPr>
              <a:t> </a:t>
            </a:r>
            <a:endParaRPr lang="en-GB" sz="2800" dirty="0">
              <a:latin typeface="Calibri" pitchFamily="34" charset="0"/>
              <a:ea typeface="Calibri" pitchFamily="34" charset="0"/>
              <a:cs typeface="Times New Roman" pitchFamily="18" charset="0"/>
            </a:endParaRPr>
          </a:p>
        </p:txBody>
      </p:sp>
      <p:sp>
        <p:nvSpPr>
          <p:cNvPr id="17421" name="Rectangle 1"/>
          <p:cNvSpPr>
            <a:spLocks noChangeArrowheads="1"/>
          </p:cNvSpPr>
          <p:nvPr/>
        </p:nvSpPr>
        <p:spPr bwMode="auto">
          <a:xfrm>
            <a:off x="0" y="2924944"/>
            <a:ext cx="2571750" cy="584200"/>
          </a:xfrm>
          <a:prstGeom prst="rect">
            <a:avLst/>
          </a:prstGeom>
          <a:noFill/>
          <a:ln w="9525">
            <a:noFill/>
            <a:miter lim="800000"/>
            <a:headEnd/>
            <a:tailEnd/>
          </a:ln>
        </p:spPr>
        <p:txBody>
          <a:bodyPr anchor="ctr">
            <a:spAutoFit/>
          </a:bodyPr>
          <a:lstStyle/>
          <a:p>
            <a:r>
              <a:rPr lang="en-GB" sz="3200" b="1" dirty="0" err="1" smtClean="0">
                <a:latin typeface="Calibri" pitchFamily="34" charset="0"/>
                <a:ea typeface="Calibri" pitchFamily="34" charset="0"/>
                <a:cs typeface="Times New Roman" pitchFamily="18" charset="0"/>
              </a:rPr>
              <a:t>Veré</a:t>
            </a:r>
            <a:endParaRPr lang="en-GB" sz="2800" dirty="0">
              <a:latin typeface="Calibri" pitchFamily="34" charset="0"/>
              <a:ea typeface="Calibri" pitchFamily="34" charset="0"/>
              <a:cs typeface="Times New Roman" pitchFamily="18" charset="0"/>
            </a:endParaRPr>
          </a:p>
        </p:txBody>
      </p:sp>
      <p:graphicFrame>
        <p:nvGraphicFramePr>
          <p:cNvPr id="5" name="Table 4"/>
          <p:cNvGraphicFramePr>
            <a:graphicFrameLocks noGrp="1"/>
          </p:cNvGraphicFramePr>
          <p:nvPr/>
        </p:nvGraphicFramePr>
        <p:xfrm>
          <a:off x="1000124" y="2786063"/>
          <a:ext cx="3355851" cy="1051560"/>
        </p:xfrm>
        <a:graphic>
          <a:graphicData uri="http://schemas.openxmlformats.org/drawingml/2006/table">
            <a:tbl>
              <a:tblPr/>
              <a:tblGrid>
                <a:gridCol w="3355851"/>
              </a:tblGrid>
              <a:tr h="1666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el </a:t>
                      </a:r>
                      <a:r>
                        <a:rPr kumimoji="0" lang="en-GB"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museo</a:t>
                      </a: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GB"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británico</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66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el </a:t>
                      </a:r>
                      <a:r>
                        <a:rPr kumimoji="0" lang="en-GB"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museo</a:t>
                      </a: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de </a:t>
                      </a:r>
                      <a:r>
                        <a:rPr kumimoji="0" lang="en-GB"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historia</a:t>
                      </a: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natural</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66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el </a:t>
                      </a:r>
                      <a:r>
                        <a:rPr kumimoji="0" lang="en-GB"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museo</a:t>
                      </a: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de </a:t>
                      </a:r>
                      <a:r>
                        <a:rPr kumimoji="0" lang="en-GB"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ciencias</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432" name="Rectangle 1"/>
          <p:cNvSpPr>
            <a:spLocks noChangeArrowheads="1"/>
          </p:cNvSpPr>
          <p:nvPr/>
        </p:nvSpPr>
        <p:spPr bwMode="auto">
          <a:xfrm>
            <a:off x="0" y="1700808"/>
            <a:ext cx="2114874" cy="584775"/>
          </a:xfrm>
          <a:prstGeom prst="rect">
            <a:avLst/>
          </a:prstGeom>
          <a:noFill/>
          <a:ln w="9525">
            <a:noFill/>
            <a:miter lim="800000"/>
            <a:headEnd/>
            <a:tailEnd/>
          </a:ln>
        </p:spPr>
        <p:txBody>
          <a:bodyPr wrap="none" anchor="ctr">
            <a:spAutoFit/>
          </a:bodyPr>
          <a:lstStyle/>
          <a:p>
            <a:r>
              <a:rPr lang="en-GB" sz="3200" b="1" dirty="0">
                <a:latin typeface="Calibri" pitchFamily="34" charset="0"/>
                <a:ea typeface="Calibri" pitchFamily="34" charset="0"/>
                <a:cs typeface="Times New Roman" pitchFamily="18" charset="0"/>
              </a:rPr>
              <a:t>Me </a:t>
            </a:r>
            <a:r>
              <a:rPr lang="en-GB" sz="3200" b="1" dirty="0" err="1" smtClean="0">
                <a:latin typeface="Calibri" pitchFamily="34" charset="0"/>
                <a:ea typeface="Calibri" pitchFamily="34" charset="0"/>
                <a:cs typeface="Times New Roman" pitchFamily="18" charset="0"/>
              </a:rPr>
              <a:t>alojaré</a:t>
            </a:r>
            <a:r>
              <a:rPr lang="en-GB" sz="3200" b="1" dirty="0" smtClean="0">
                <a:latin typeface="Calibri" pitchFamily="34" charset="0"/>
                <a:ea typeface="Calibri" pitchFamily="34" charset="0"/>
                <a:cs typeface="Times New Roman" pitchFamily="18" charset="0"/>
              </a:rPr>
              <a:t> </a:t>
            </a:r>
            <a:endParaRPr lang="en-GB" sz="2800" dirty="0">
              <a:latin typeface="Calibri" pitchFamily="34" charset="0"/>
              <a:ea typeface="Calibri" pitchFamily="34" charset="0"/>
              <a:cs typeface="Times New Roman" pitchFamily="18" charset="0"/>
            </a:endParaRPr>
          </a:p>
        </p:txBody>
      </p:sp>
      <p:sp>
        <p:nvSpPr>
          <p:cNvPr id="17433" name="Rectangle 1"/>
          <p:cNvSpPr>
            <a:spLocks noChangeArrowheads="1"/>
          </p:cNvSpPr>
          <p:nvPr/>
        </p:nvSpPr>
        <p:spPr bwMode="auto">
          <a:xfrm>
            <a:off x="4427984" y="2924944"/>
            <a:ext cx="752475" cy="584200"/>
          </a:xfrm>
          <a:prstGeom prst="rect">
            <a:avLst/>
          </a:prstGeom>
          <a:noFill/>
          <a:ln w="9525">
            <a:noFill/>
            <a:miter lim="800000"/>
            <a:headEnd/>
            <a:tailEnd/>
          </a:ln>
        </p:spPr>
        <p:txBody>
          <a:bodyPr wrap="none" anchor="ctr">
            <a:spAutoFit/>
          </a:bodyPr>
          <a:lstStyle/>
          <a:p>
            <a:r>
              <a:rPr lang="en-GB" sz="3200" b="1" dirty="0">
                <a:latin typeface="Calibri" pitchFamily="34" charset="0"/>
                <a:cs typeface="Times New Roman" pitchFamily="18" charset="0"/>
              </a:rPr>
              <a:t>y/e</a:t>
            </a:r>
            <a:endParaRPr lang="en-GB" sz="2800" dirty="0">
              <a:latin typeface="Calibri" pitchFamily="34" charset="0"/>
            </a:endParaRPr>
          </a:p>
        </p:txBody>
      </p:sp>
      <p:pic>
        <p:nvPicPr>
          <p:cNvPr id="17434" name="Picture 15" descr="talking picture icon.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285750" y="928688"/>
            <a:ext cx="1214438" cy="811212"/>
          </a:xfrm>
          <a:prstGeom prst="rect">
            <a:avLst/>
          </a:prstGeom>
          <a:noFill/>
          <a:ln w="9525">
            <a:noFill/>
            <a:miter lim="800000"/>
            <a:headEnd/>
            <a:tailEnd/>
          </a:ln>
        </p:spPr>
      </p:pic>
      <p:pic>
        <p:nvPicPr>
          <p:cNvPr id="17435" name="Picture 15" descr="talking picture icon.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7380312" y="188640"/>
            <a:ext cx="1417637" cy="1000125"/>
          </a:xfrm>
          <a:prstGeom prst="rect">
            <a:avLst/>
          </a:prstGeom>
          <a:noFill/>
          <a:ln w="9525">
            <a:noFill/>
            <a:miter lim="800000"/>
            <a:headEnd/>
            <a:tailEnd/>
          </a:ln>
        </p:spPr>
      </p:pic>
      <p:graphicFrame>
        <p:nvGraphicFramePr>
          <p:cNvPr id="23" name="Table 22"/>
          <p:cNvGraphicFramePr>
            <a:graphicFrameLocks noGrp="1"/>
          </p:cNvGraphicFramePr>
          <p:nvPr/>
        </p:nvGraphicFramePr>
        <p:xfrm>
          <a:off x="2071688" y="1500188"/>
          <a:ext cx="2500312" cy="1051560"/>
        </p:xfrm>
        <a:graphic>
          <a:graphicData uri="http://schemas.openxmlformats.org/drawingml/2006/table">
            <a:tbl>
              <a:tblPr/>
              <a:tblGrid>
                <a:gridCol w="2500312"/>
              </a:tblGrid>
              <a:tr h="1920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en un hotel</a:t>
                      </a:r>
                      <a:endParaRPr kumimoji="0" lang="en-US"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en un camping</a:t>
                      </a:r>
                      <a:endParaRPr kumimoji="0" lang="en-US"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en un apartamento</a:t>
                      </a:r>
                      <a:endParaRPr kumimoji="0" lang="en-US"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446" name="Rectangle 1"/>
          <p:cNvSpPr>
            <a:spLocks noChangeArrowheads="1"/>
          </p:cNvSpPr>
          <p:nvPr/>
        </p:nvSpPr>
        <p:spPr bwMode="auto">
          <a:xfrm>
            <a:off x="4643438" y="1785651"/>
            <a:ext cx="1180708" cy="584775"/>
          </a:xfrm>
          <a:prstGeom prst="rect">
            <a:avLst/>
          </a:prstGeom>
          <a:noFill/>
          <a:ln w="9525">
            <a:noFill/>
            <a:miter lim="800000"/>
            <a:headEnd/>
            <a:tailEnd/>
          </a:ln>
        </p:spPr>
        <p:txBody>
          <a:bodyPr wrap="none" anchor="ctr">
            <a:spAutoFit/>
          </a:bodyPr>
          <a:lstStyle/>
          <a:p>
            <a:r>
              <a:rPr lang="en-GB" sz="3200" b="1" dirty="0">
                <a:latin typeface="Calibri" pitchFamily="34" charset="0"/>
                <a:cs typeface="Times New Roman" pitchFamily="18" charset="0"/>
              </a:rPr>
              <a:t>y </a:t>
            </a:r>
            <a:r>
              <a:rPr lang="en-GB" sz="3200" b="1" dirty="0" err="1" smtClean="0">
                <a:latin typeface="Calibri" pitchFamily="34" charset="0"/>
                <a:cs typeface="Times New Roman" pitchFamily="18" charset="0"/>
              </a:rPr>
              <a:t>será</a:t>
            </a:r>
            <a:endParaRPr lang="en-GB" sz="2800" dirty="0">
              <a:latin typeface="Calibri" pitchFamily="34" charset="0"/>
            </a:endParaRPr>
          </a:p>
        </p:txBody>
      </p:sp>
      <p:sp>
        <p:nvSpPr>
          <p:cNvPr id="17447" name="Rectangle 1"/>
          <p:cNvSpPr>
            <a:spLocks noChangeArrowheads="1"/>
          </p:cNvSpPr>
          <p:nvPr/>
        </p:nvSpPr>
        <p:spPr bwMode="auto">
          <a:xfrm>
            <a:off x="0" y="4149080"/>
            <a:ext cx="2500312" cy="584200"/>
          </a:xfrm>
          <a:prstGeom prst="rect">
            <a:avLst/>
          </a:prstGeom>
          <a:noFill/>
          <a:ln w="9525">
            <a:noFill/>
            <a:miter lim="800000"/>
            <a:headEnd/>
            <a:tailEnd/>
          </a:ln>
        </p:spPr>
        <p:txBody>
          <a:bodyPr anchor="ctr">
            <a:spAutoFit/>
          </a:bodyPr>
          <a:lstStyle/>
          <a:p>
            <a:r>
              <a:rPr lang="en-GB" sz="3200" b="1" dirty="0" err="1" smtClean="0">
                <a:latin typeface="Calibri" pitchFamily="34" charset="0"/>
                <a:cs typeface="Times New Roman" pitchFamily="18" charset="0"/>
              </a:rPr>
              <a:t>Quiero</a:t>
            </a:r>
            <a:r>
              <a:rPr lang="en-GB" sz="3200" b="1" dirty="0" smtClean="0">
                <a:latin typeface="Calibri" pitchFamily="34" charset="0"/>
                <a:cs typeface="Times New Roman" pitchFamily="18" charset="0"/>
              </a:rPr>
              <a:t> </a:t>
            </a:r>
            <a:r>
              <a:rPr lang="en-GB" sz="3200" b="1" dirty="0" err="1" smtClean="0">
                <a:latin typeface="Calibri" pitchFamily="34" charset="0"/>
                <a:cs typeface="Times New Roman" pitchFamily="18" charset="0"/>
              </a:rPr>
              <a:t>ver</a:t>
            </a:r>
            <a:endParaRPr lang="en-GB" sz="2800" dirty="0">
              <a:latin typeface="Calibri" pitchFamily="34" charset="0"/>
            </a:endParaRPr>
          </a:p>
        </p:txBody>
      </p:sp>
      <p:sp>
        <p:nvSpPr>
          <p:cNvPr id="17448" name="Rectangle 1"/>
          <p:cNvSpPr>
            <a:spLocks noChangeArrowheads="1"/>
          </p:cNvSpPr>
          <p:nvPr/>
        </p:nvSpPr>
        <p:spPr bwMode="auto">
          <a:xfrm>
            <a:off x="3779912" y="4221088"/>
            <a:ext cx="3581430" cy="584775"/>
          </a:xfrm>
          <a:prstGeom prst="rect">
            <a:avLst/>
          </a:prstGeom>
          <a:noFill/>
          <a:ln w="9525">
            <a:noFill/>
            <a:miter lim="800000"/>
            <a:headEnd/>
            <a:tailEnd/>
          </a:ln>
        </p:spPr>
        <p:txBody>
          <a:bodyPr wrap="none" anchor="ctr">
            <a:spAutoFit/>
          </a:bodyPr>
          <a:lstStyle/>
          <a:p>
            <a:r>
              <a:rPr lang="en-GB" sz="3200" b="1" dirty="0" err="1">
                <a:latin typeface="Calibri" pitchFamily="34" charset="0"/>
                <a:cs typeface="Times New Roman" pitchFamily="18" charset="0"/>
              </a:rPr>
              <a:t>pero</a:t>
            </a:r>
            <a:r>
              <a:rPr lang="en-GB" sz="3200" b="1" dirty="0">
                <a:latin typeface="Calibri" pitchFamily="34" charset="0"/>
                <a:cs typeface="Times New Roman" pitchFamily="18" charset="0"/>
              </a:rPr>
              <a:t> no me </a:t>
            </a:r>
            <a:r>
              <a:rPr lang="en-GB" sz="3200" b="1" dirty="0" err="1" smtClean="0">
                <a:latin typeface="Calibri" pitchFamily="34" charset="0"/>
                <a:cs typeface="Times New Roman" pitchFamily="18" charset="0"/>
              </a:rPr>
              <a:t>apetece</a:t>
            </a:r>
            <a:endParaRPr lang="en-GB" sz="2800" dirty="0">
              <a:latin typeface="Calibri" pitchFamily="34" charset="0"/>
            </a:endParaRPr>
          </a:p>
        </p:txBody>
      </p:sp>
      <p:graphicFrame>
        <p:nvGraphicFramePr>
          <p:cNvPr id="30" name="Table 29"/>
          <p:cNvGraphicFramePr>
            <a:graphicFrameLocks noGrp="1"/>
          </p:cNvGraphicFramePr>
          <p:nvPr/>
        </p:nvGraphicFramePr>
        <p:xfrm>
          <a:off x="7452320" y="4077072"/>
          <a:ext cx="1285875" cy="1051560"/>
        </p:xfrm>
        <a:graphic>
          <a:graphicData uri="http://schemas.openxmlformats.org/drawingml/2006/table">
            <a:tbl>
              <a:tblPr/>
              <a:tblGrid>
                <a:gridCol w="1285875"/>
              </a:tblGrid>
              <a:tr h="3222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el </a:t>
                      </a:r>
                      <a:r>
                        <a:rPr kumimoji="0" lang="en-GB"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remo</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el </a:t>
                      </a:r>
                      <a:r>
                        <a:rPr kumimoji="0" lang="en-GB"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fútbol</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22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vela</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459" name="Rectangle 1"/>
          <p:cNvSpPr>
            <a:spLocks noChangeArrowheads="1"/>
          </p:cNvSpPr>
          <p:nvPr/>
        </p:nvSpPr>
        <p:spPr bwMode="auto">
          <a:xfrm>
            <a:off x="428625" y="5643890"/>
            <a:ext cx="1520737" cy="523220"/>
          </a:xfrm>
          <a:prstGeom prst="rect">
            <a:avLst/>
          </a:prstGeom>
          <a:noFill/>
          <a:ln w="9525">
            <a:noFill/>
            <a:miter lim="800000"/>
            <a:headEnd/>
            <a:tailEnd/>
          </a:ln>
        </p:spPr>
        <p:txBody>
          <a:bodyPr wrap="none" anchor="ctr">
            <a:spAutoFit/>
          </a:bodyPr>
          <a:lstStyle/>
          <a:p>
            <a:r>
              <a:rPr lang="en-GB" sz="2800" b="1" dirty="0" err="1" smtClean="0">
                <a:latin typeface="Calibri" pitchFamily="34" charset="0"/>
                <a:cs typeface="Times New Roman" pitchFamily="18" charset="0"/>
              </a:rPr>
              <a:t>Creo</a:t>
            </a:r>
            <a:r>
              <a:rPr lang="en-GB" sz="2800" b="1" dirty="0" smtClean="0">
                <a:latin typeface="Calibri" pitchFamily="34" charset="0"/>
                <a:cs typeface="Times New Roman" pitchFamily="18" charset="0"/>
              </a:rPr>
              <a:t> </a:t>
            </a:r>
            <a:r>
              <a:rPr lang="en-GB" sz="2800" b="1" dirty="0" err="1" smtClean="0">
                <a:latin typeface="Calibri" pitchFamily="34" charset="0"/>
                <a:cs typeface="Times New Roman" pitchFamily="18" charset="0"/>
              </a:rPr>
              <a:t>que</a:t>
            </a:r>
            <a:endParaRPr lang="en-GB" sz="2400" dirty="0">
              <a:latin typeface="Calibri" pitchFamily="34" charset="0"/>
            </a:endParaRPr>
          </a:p>
        </p:txBody>
      </p:sp>
      <p:graphicFrame>
        <p:nvGraphicFramePr>
          <p:cNvPr id="35" name="Table 34"/>
          <p:cNvGraphicFramePr>
            <a:graphicFrameLocks noGrp="1"/>
          </p:cNvGraphicFramePr>
          <p:nvPr/>
        </p:nvGraphicFramePr>
        <p:xfrm>
          <a:off x="2123728" y="5517232"/>
          <a:ext cx="2304256" cy="1051560"/>
        </p:xfrm>
        <a:graphic>
          <a:graphicData uri="http://schemas.openxmlformats.org/drawingml/2006/table">
            <a:tbl>
              <a:tblPr/>
              <a:tblGrid>
                <a:gridCol w="2304256"/>
              </a:tblGrid>
              <a:tr h="857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Los </a:t>
                      </a:r>
                      <a:r>
                        <a:rPr kumimoji="0" lang="en-GB"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Estados</a:t>
                      </a: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GB"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Unidos</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China</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7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Rusia</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7" name="Table 26"/>
          <p:cNvGraphicFramePr>
            <a:graphicFrameLocks noGrp="1"/>
          </p:cNvGraphicFramePr>
          <p:nvPr/>
        </p:nvGraphicFramePr>
        <p:xfrm>
          <a:off x="6012160" y="1484784"/>
          <a:ext cx="2313384" cy="1051560"/>
        </p:xfrm>
        <a:graphic>
          <a:graphicData uri="http://schemas.openxmlformats.org/drawingml/2006/table">
            <a:tbl>
              <a:tblPr/>
              <a:tblGrid>
                <a:gridCol w="2313384"/>
              </a:tblGrid>
              <a:tr h="1603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cómodo.</a:t>
                      </a:r>
                      <a:endParaRPr kumimoji="0" lang="en-US"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03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acogedor.</a:t>
                      </a:r>
                      <a:endParaRPr kumimoji="0" lang="en-US"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6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muy</a:t>
                      </a: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GB"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bien</a:t>
                      </a: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GB"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equipado</a:t>
                      </a: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9" name="Table 28"/>
          <p:cNvGraphicFramePr>
            <a:graphicFrameLocks noGrp="1"/>
          </p:cNvGraphicFramePr>
          <p:nvPr/>
        </p:nvGraphicFramePr>
        <p:xfrm>
          <a:off x="5076056" y="2780928"/>
          <a:ext cx="3851920" cy="1099503"/>
        </p:xfrm>
        <a:graphic>
          <a:graphicData uri="http://schemas.openxmlformats.org/drawingml/2006/table">
            <a:tbl>
              <a:tblPr/>
              <a:tblGrid>
                <a:gridCol w="3851920"/>
              </a:tblGrid>
              <a:tr h="3984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haré</a:t>
                      </a: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GB"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excusiones</a:t>
                      </a: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en </a:t>
                      </a:r>
                      <a:r>
                        <a:rPr kumimoji="0" lang="en-GB"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autocar</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iré</a:t>
                      </a: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de </a:t>
                      </a:r>
                      <a:r>
                        <a:rPr kumimoji="0" lang="en-GB"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compras</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visitaré</a:t>
                      </a: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el </a:t>
                      </a:r>
                      <a:r>
                        <a:rPr kumimoji="0" lang="en-GB"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palacio</a:t>
                      </a: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de Buckingham</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1" name="Table 30"/>
          <p:cNvGraphicFramePr>
            <a:graphicFrameLocks noGrp="1"/>
          </p:cNvGraphicFramePr>
          <p:nvPr/>
        </p:nvGraphicFramePr>
        <p:xfrm>
          <a:off x="1979712" y="4077072"/>
          <a:ext cx="1714500" cy="1051560"/>
        </p:xfrm>
        <a:graphic>
          <a:graphicData uri="http://schemas.openxmlformats.org/drawingml/2006/table">
            <a:tbl>
              <a:tblPr/>
              <a:tblGrid>
                <a:gridCol w="1714500"/>
              </a:tblGrid>
              <a:tr h="1762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el </a:t>
                      </a:r>
                      <a:r>
                        <a:rPr kumimoji="0" lang="en-GB"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atletismo</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el </a:t>
                      </a:r>
                      <a:r>
                        <a:rPr kumimoji="0" lang="en-GB"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tenis</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a:t>
                      </a:r>
                      <a:r>
                        <a:rPr kumimoji="0" lang="en-GB"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natación</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510" name="Rectangle 1"/>
          <p:cNvSpPr>
            <a:spLocks noChangeArrowheads="1"/>
          </p:cNvSpPr>
          <p:nvPr/>
        </p:nvSpPr>
        <p:spPr bwMode="auto">
          <a:xfrm>
            <a:off x="4644008" y="5397054"/>
            <a:ext cx="4499992" cy="1077218"/>
          </a:xfrm>
          <a:prstGeom prst="rect">
            <a:avLst/>
          </a:prstGeom>
          <a:noFill/>
          <a:ln w="9525">
            <a:noFill/>
            <a:miter lim="800000"/>
            <a:headEnd/>
            <a:tailEnd/>
          </a:ln>
        </p:spPr>
        <p:txBody>
          <a:bodyPr wrap="square" anchor="ctr">
            <a:spAutoFit/>
          </a:bodyPr>
          <a:lstStyle/>
          <a:p>
            <a:r>
              <a:rPr lang="en-GB" sz="3200" b="1" dirty="0" err="1" smtClean="0">
                <a:latin typeface="Calibri" pitchFamily="34" charset="0"/>
                <a:cs typeface="Times New Roman" pitchFamily="18" charset="0"/>
              </a:rPr>
              <a:t>ganará</a:t>
            </a:r>
            <a:r>
              <a:rPr lang="en-GB" sz="3200" b="1" dirty="0" smtClean="0">
                <a:latin typeface="Calibri" pitchFamily="34" charset="0"/>
                <a:cs typeface="Times New Roman" pitchFamily="18" charset="0"/>
              </a:rPr>
              <a:t> </a:t>
            </a:r>
            <a:r>
              <a:rPr lang="en-GB" sz="3200" b="1" dirty="0" err="1" smtClean="0">
                <a:latin typeface="Calibri" pitchFamily="34" charset="0"/>
                <a:cs typeface="Times New Roman" pitchFamily="18" charset="0"/>
              </a:rPr>
              <a:t>más</a:t>
            </a:r>
            <a:r>
              <a:rPr lang="en-GB" sz="3200" b="1" dirty="0" smtClean="0">
                <a:latin typeface="Calibri" pitchFamily="34" charset="0"/>
                <a:cs typeface="Times New Roman" pitchFamily="18" charset="0"/>
              </a:rPr>
              <a:t> </a:t>
            </a:r>
            <a:r>
              <a:rPr lang="en-GB" sz="3200" b="1" dirty="0" err="1" smtClean="0">
                <a:latin typeface="Calibri" pitchFamily="34" charset="0"/>
                <a:cs typeface="Times New Roman" pitchFamily="18" charset="0"/>
              </a:rPr>
              <a:t>medallas</a:t>
            </a:r>
            <a:r>
              <a:rPr lang="en-GB" sz="3200" b="1" dirty="0" smtClean="0">
                <a:latin typeface="Calibri" pitchFamily="34" charset="0"/>
                <a:cs typeface="Times New Roman" pitchFamily="18" charset="0"/>
              </a:rPr>
              <a:t> </a:t>
            </a:r>
            <a:r>
              <a:rPr lang="en-GB" sz="3200" b="1" dirty="0" err="1" smtClean="0">
                <a:latin typeface="Calibri" pitchFamily="34" charset="0"/>
                <a:cs typeface="Times New Roman" pitchFamily="18" charset="0"/>
              </a:rPr>
              <a:t>que</a:t>
            </a:r>
            <a:r>
              <a:rPr lang="en-GB" sz="3200" b="1" dirty="0" smtClean="0">
                <a:latin typeface="Calibri" pitchFamily="34" charset="0"/>
                <a:cs typeface="Times New Roman" pitchFamily="18" charset="0"/>
              </a:rPr>
              <a:t> </a:t>
            </a:r>
            <a:r>
              <a:rPr lang="en-GB" sz="3200" b="1" dirty="0" err="1" smtClean="0">
                <a:latin typeface="Calibri" pitchFamily="34" charset="0"/>
                <a:cs typeface="Times New Roman" pitchFamily="18" charset="0"/>
              </a:rPr>
              <a:t>Inglaterra</a:t>
            </a:r>
            <a:r>
              <a:rPr lang="en-GB" sz="3200" b="1" dirty="0" smtClean="0">
                <a:latin typeface="Calibri" pitchFamily="34" charset="0"/>
                <a:cs typeface="Times New Roman" pitchFamily="18" charset="0"/>
              </a:rPr>
              <a:t>. </a:t>
            </a:r>
            <a:endParaRPr lang="en-GB" sz="2800" dirty="0">
              <a:latin typeface="Calibri" pitchFamily="34" charset="0"/>
            </a:endParaRPr>
          </a:p>
        </p:txBody>
      </p:sp>
    </p:spTree>
    <p:custDataLst>
      <p:tags r:id="rId1"/>
    </p:custDataLst>
    <p:extLst>
      <p:ext uri="{BB962C8B-B14F-4D97-AF65-F5344CB8AC3E}">
        <p14:creationId xmlns:p14="http://schemas.microsoft.com/office/powerpoint/2010/main" val="231876580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07950" y="74613"/>
            <a:ext cx="8964613" cy="51911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_tradnl" sz="2800">
                <a:latin typeface="Showcard Gothic" pitchFamily="82" charset="0"/>
                <a:cs typeface="Arial" charset="0"/>
              </a:rPr>
              <a:t>¿qué tiempo hará mañana?</a:t>
            </a:r>
          </a:p>
        </p:txBody>
      </p:sp>
      <p:pic>
        <p:nvPicPr>
          <p:cNvPr id="2051" name="Picture 3" descr="s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20713"/>
            <a:ext cx="20161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fri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2565400"/>
            <a:ext cx="1955800"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h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2500" y="692150"/>
            <a:ext cx="16748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lluv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8038" y="2492375"/>
            <a:ext cx="1824037"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neva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225" y="620713"/>
            <a:ext cx="2259013"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niebl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00788" y="2492375"/>
            <a:ext cx="258603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es-colorear-dibujos-imagenes-foto-cometa-viento-p758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5375" y="3860800"/>
            <a:ext cx="155575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clouds8604bmo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16688" y="4508500"/>
            <a:ext cx="2157412"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descr="-tormenta-t993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9750" y="4508500"/>
            <a:ext cx="18430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Text Box 12"/>
          <p:cNvSpPr txBox="1">
            <a:spLocks noChangeArrowheads="1"/>
          </p:cNvSpPr>
          <p:nvPr/>
        </p:nvSpPr>
        <p:spPr bwMode="auto">
          <a:xfrm>
            <a:off x="2843213" y="5878513"/>
            <a:ext cx="14271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a:latin typeface="Cooper Black" pitchFamily="18" charset="0"/>
              </a:rPr>
              <a:t>B. Hará sol</a:t>
            </a:r>
          </a:p>
        </p:txBody>
      </p:sp>
      <p:sp>
        <p:nvSpPr>
          <p:cNvPr id="2061" name="Text Box 13"/>
          <p:cNvSpPr txBox="1">
            <a:spLocks noChangeArrowheads="1"/>
          </p:cNvSpPr>
          <p:nvPr/>
        </p:nvSpPr>
        <p:spPr bwMode="auto">
          <a:xfrm>
            <a:off x="303213" y="606425"/>
            <a:ext cx="3984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800" b="1">
                <a:latin typeface="Cooper Black" pitchFamily="18" charset="0"/>
              </a:rPr>
              <a:t>1</a:t>
            </a:r>
          </a:p>
        </p:txBody>
      </p:sp>
      <p:sp>
        <p:nvSpPr>
          <p:cNvPr id="2062" name="Text Box 14"/>
          <p:cNvSpPr txBox="1">
            <a:spLocks noChangeArrowheads="1"/>
          </p:cNvSpPr>
          <p:nvPr/>
        </p:nvSpPr>
        <p:spPr bwMode="auto">
          <a:xfrm>
            <a:off x="8243888" y="5373688"/>
            <a:ext cx="3984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800" b="1">
                <a:latin typeface="Cooper Black" pitchFamily="18" charset="0"/>
              </a:rPr>
              <a:t>9</a:t>
            </a:r>
          </a:p>
        </p:txBody>
      </p:sp>
      <p:sp>
        <p:nvSpPr>
          <p:cNvPr id="2063" name="Text Box 15"/>
          <p:cNvSpPr txBox="1">
            <a:spLocks noChangeArrowheads="1"/>
          </p:cNvSpPr>
          <p:nvPr/>
        </p:nvSpPr>
        <p:spPr bwMode="auto">
          <a:xfrm>
            <a:off x="3635375" y="4724400"/>
            <a:ext cx="3984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800" b="1">
                <a:latin typeface="Cooper Black" pitchFamily="18" charset="0"/>
              </a:rPr>
              <a:t>8</a:t>
            </a:r>
          </a:p>
        </p:txBody>
      </p:sp>
      <p:sp>
        <p:nvSpPr>
          <p:cNvPr id="2064" name="Text Box 16"/>
          <p:cNvSpPr txBox="1">
            <a:spLocks noChangeArrowheads="1"/>
          </p:cNvSpPr>
          <p:nvPr/>
        </p:nvSpPr>
        <p:spPr bwMode="auto">
          <a:xfrm>
            <a:off x="1908175" y="4437063"/>
            <a:ext cx="3984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800" b="1">
                <a:latin typeface="Cooper Black" pitchFamily="18" charset="0"/>
              </a:rPr>
              <a:t>7</a:t>
            </a:r>
          </a:p>
        </p:txBody>
      </p:sp>
      <p:sp>
        <p:nvSpPr>
          <p:cNvPr id="2065" name="Text Box 17"/>
          <p:cNvSpPr txBox="1">
            <a:spLocks noChangeArrowheads="1"/>
          </p:cNvSpPr>
          <p:nvPr/>
        </p:nvSpPr>
        <p:spPr bwMode="auto">
          <a:xfrm>
            <a:off x="3492500" y="3414713"/>
            <a:ext cx="3984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800" b="1">
                <a:latin typeface="Cooper Black" pitchFamily="18" charset="0"/>
              </a:rPr>
              <a:t>5</a:t>
            </a:r>
          </a:p>
        </p:txBody>
      </p:sp>
      <p:sp>
        <p:nvSpPr>
          <p:cNvPr id="2066" name="Text Box 18"/>
          <p:cNvSpPr txBox="1">
            <a:spLocks noChangeArrowheads="1"/>
          </p:cNvSpPr>
          <p:nvPr/>
        </p:nvSpPr>
        <p:spPr bwMode="auto">
          <a:xfrm>
            <a:off x="1979613" y="3702050"/>
            <a:ext cx="3984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800" b="1">
                <a:latin typeface="Cooper Black" pitchFamily="18" charset="0"/>
              </a:rPr>
              <a:t>4</a:t>
            </a:r>
          </a:p>
        </p:txBody>
      </p:sp>
      <p:sp>
        <p:nvSpPr>
          <p:cNvPr id="2067" name="Text Box 19"/>
          <p:cNvSpPr txBox="1">
            <a:spLocks noChangeArrowheads="1"/>
          </p:cNvSpPr>
          <p:nvPr/>
        </p:nvSpPr>
        <p:spPr bwMode="auto">
          <a:xfrm>
            <a:off x="6372225" y="3573463"/>
            <a:ext cx="3984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800" b="1">
                <a:latin typeface="Cooper Black" pitchFamily="18" charset="0"/>
              </a:rPr>
              <a:t>6</a:t>
            </a:r>
          </a:p>
        </p:txBody>
      </p:sp>
      <p:sp>
        <p:nvSpPr>
          <p:cNvPr id="2068" name="Text Box 20"/>
          <p:cNvSpPr txBox="1">
            <a:spLocks noChangeArrowheads="1"/>
          </p:cNvSpPr>
          <p:nvPr/>
        </p:nvSpPr>
        <p:spPr bwMode="auto">
          <a:xfrm>
            <a:off x="8134350" y="1989138"/>
            <a:ext cx="3984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800" b="1">
                <a:latin typeface="Cooper Black" pitchFamily="18" charset="0"/>
              </a:rPr>
              <a:t>3</a:t>
            </a:r>
          </a:p>
        </p:txBody>
      </p:sp>
      <p:sp>
        <p:nvSpPr>
          <p:cNvPr id="2069" name="Text Box 21"/>
          <p:cNvSpPr txBox="1">
            <a:spLocks noChangeArrowheads="1"/>
          </p:cNvSpPr>
          <p:nvPr/>
        </p:nvSpPr>
        <p:spPr bwMode="auto">
          <a:xfrm>
            <a:off x="4716463" y="692150"/>
            <a:ext cx="3984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800" b="1">
                <a:latin typeface="Cooper Black" pitchFamily="18" charset="0"/>
              </a:rPr>
              <a:t>2</a:t>
            </a:r>
          </a:p>
        </p:txBody>
      </p:sp>
      <p:sp>
        <p:nvSpPr>
          <p:cNvPr id="3094" name="Text Box 22"/>
          <p:cNvSpPr txBox="1">
            <a:spLocks noChangeArrowheads="1"/>
          </p:cNvSpPr>
          <p:nvPr/>
        </p:nvSpPr>
        <p:spPr bwMode="auto">
          <a:xfrm>
            <a:off x="179388" y="6378575"/>
            <a:ext cx="15859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a:latin typeface="Bauhaus 93" pitchFamily="82" charset="0"/>
              </a:rPr>
              <a:t>F. Hará viento</a:t>
            </a:r>
          </a:p>
        </p:txBody>
      </p:sp>
      <p:sp>
        <p:nvSpPr>
          <p:cNvPr id="3095" name="Text Box 23"/>
          <p:cNvSpPr txBox="1">
            <a:spLocks noChangeArrowheads="1"/>
          </p:cNvSpPr>
          <p:nvPr/>
        </p:nvSpPr>
        <p:spPr bwMode="auto">
          <a:xfrm>
            <a:off x="179388" y="5876925"/>
            <a:ext cx="2117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a:latin typeface="Rockwell" pitchFamily="18" charset="0"/>
              </a:rPr>
              <a:t>A. Habrá tormenta</a:t>
            </a:r>
          </a:p>
        </p:txBody>
      </p:sp>
      <p:sp>
        <p:nvSpPr>
          <p:cNvPr id="3096" name="Text Box 24"/>
          <p:cNvSpPr txBox="1">
            <a:spLocks noChangeArrowheads="1"/>
          </p:cNvSpPr>
          <p:nvPr/>
        </p:nvSpPr>
        <p:spPr bwMode="auto">
          <a:xfrm>
            <a:off x="5607050" y="6386513"/>
            <a:ext cx="1323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a:latin typeface="Bodoni MT Black" pitchFamily="18" charset="0"/>
              </a:rPr>
              <a:t>I. Lloverá</a:t>
            </a:r>
          </a:p>
        </p:txBody>
      </p:sp>
      <p:sp>
        <p:nvSpPr>
          <p:cNvPr id="3097" name="Text Box 25"/>
          <p:cNvSpPr txBox="1">
            <a:spLocks noChangeArrowheads="1"/>
          </p:cNvSpPr>
          <p:nvPr/>
        </p:nvSpPr>
        <p:spPr bwMode="auto">
          <a:xfrm>
            <a:off x="2268538" y="6359525"/>
            <a:ext cx="1838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a:latin typeface="Gungsuh" pitchFamily="18" charset="-127"/>
                <a:ea typeface="Gungsuh" pitchFamily="18" charset="-127"/>
              </a:rPr>
              <a:t>G. Hará calor</a:t>
            </a:r>
          </a:p>
        </p:txBody>
      </p:sp>
      <p:sp>
        <p:nvSpPr>
          <p:cNvPr id="3098" name="Text Box 26"/>
          <p:cNvSpPr txBox="1">
            <a:spLocks noChangeArrowheads="1"/>
          </p:cNvSpPr>
          <p:nvPr/>
        </p:nvSpPr>
        <p:spPr bwMode="auto">
          <a:xfrm>
            <a:off x="7019925" y="5876925"/>
            <a:ext cx="1390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a:latin typeface="Rockwell" pitchFamily="18" charset="0"/>
              </a:rPr>
              <a:t>D. Hará frío</a:t>
            </a:r>
          </a:p>
        </p:txBody>
      </p:sp>
      <p:sp>
        <p:nvSpPr>
          <p:cNvPr id="3099" name="Text Box 27"/>
          <p:cNvSpPr txBox="1">
            <a:spLocks noChangeArrowheads="1"/>
          </p:cNvSpPr>
          <p:nvPr/>
        </p:nvSpPr>
        <p:spPr bwMode="auto">
          <a:xfrm>
            <a:off x="4140200" y="6381750"/>
            <a:ext cx="1227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a:latin typeface="Rockwell" pitchFamily="18" charset="0"/>
              </a:rPr>
              <a:t>H. Nevará</a:t>
            </a:r>
          </a:p>
        </p:txBody>
      </p:sp>
      <p:sp>
        <p:nvSpPr>
          <p:cNvPr id="3100" name="Text Box 28"/>
          <p:cNvSpPr txBox="1">
            <a:spLocks noChangeArrowheads="1"/>
          </p:cNvSpPr>
          <p:nvPr/>
        </p:nvSpPr>
        <p:spPr bwMode="auto">
          <a:xfrm>
            <a:off x="4572000" y="5867400"/>
            <a:ext cx="20431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b="1">
                <a:latin typeface="Lucida Fax" pitchFamily="18" charset="0"/>
              </a:rPr>
              <a:t>C. Habrá niebla</a:t>
            </a:r>
          </a:p>
        </p:txBody>
      </p:sp>
      <p:sp>
        <p:nvSpPr>
          <p:cNvPr id="3101" name="Text Box 29"/>
          <p:cNvSpPr txBox="1">
            <a:spLocks noChangeArrowheads="1"/>
          </p:cNvSpPr>
          <p:nvPr/>
        </p:nvSpPr>
        <p:spPr bwMode="auto">
          <a:xfrm>
            <a:off x="7019925" y="6370638"/>
            <a:ext cx="1685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a:latin typeface="Bernard MT Condensed" pitchFamily="18" charset="0"/>
              </a:rPr>
              <a:t>J. Estará nublado</a:t>
            </a:r>
          </a:p>
        </p:txBody>
      </p:sp>
      <p:sp>
        <p:nvSpPr>
          <p:cNvPr id="3102" name="Text Box 30"/>
          <p:cNvSpPr txBox="1">
            <a:spLocks noChangeArrowheads="1"/>
          </p:cNvSpPr>
          <p:nvPr/>
        </p:nvSpPr>
        <p:spPr bwMode="auto">
          <a:xfrm>
            <a:off x="539750" y="5876925"/>
            <a:ext cx="1011238" cy="366713"/>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a:latin typeface="Goudy Stout" pitchFamily="18" charset="0"/>
              </a:rPr>
              <a:t>A - 7</a:t>
            </a:r>
          </a:p>
        </p:txBody>
      </p:sp>
      <p:sp>
        <p:nvSpPr>
          <p:cNvPr id="3103" name="Text Box 31"/>
          <p:cNvSpPr txBox="1">
            <a:spLocks noChangeArrowheads="1"/>
          </p:cNvSpPr>
          <p:nvPr/>
        </p:nvSpPr>
        <p:spPr bwMode="auto">
          <a:xfrm>
            <a:off x="3059113" y="5876925"/>
            <a:ext cx="981075" cy="366713"/>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a:latin typeface="Goudy Stout" pitchFamily="18" charset="0"/>
              </a:rPr>
              <a:t>B - 1</a:t>
            </a:r>
          </a:p>
        </p:txBody>
      </p:sp>
      <p:sp>
        <p:nvSpPr>
          <p:cNvPr id="3104" name="Text Box 32"/>
          <p:cNvSpPr txBox="1">
            <a:spLocks noChangeArrowheads="1"/>
          </p:cNvSpPr>
          <p:nvPr/>
        </p:nvSpPr>
        <p:spPr bwMode="auto">
          <a:xfrm>
            <a:off x="5148263" y="5876925"/>
            <a:ext cx="939800" cy="366713"/>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a:latin typeface="Goudy Stout" pitchFamily="18" charset="0"/>
              </a:rPr>
              <a:t>C - 6</a:t>
            </a:r>
          </a:p>
        </p:txBody>
      </p:sp>
      <p:sp>
        <p:nvSpPr>
          <p:cNvPr id="3105" name="Text Box 33"/>
          <p:cNvSpPr txBox="1">
            <a:spLocks noChangeArrowheads="1"/>
          </p:cNvSpPr>
          <p:nvPr/>
        </p:nvSpPr>
        <p:spPr bwMode="auto">
          <a:xfrm>
            <a:off x="7308850" y="5949950"/>
            <a:ext cx="976313" cy="366713"/>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a:latin typeface="Goudy Stout" pitchFamily="18" charset="0"/>
              </a:rPr>
              <a:t>D - 4</a:t>
            </a:r>
          </a:p>
        </p:txBody>
      </p:sp>
      <p:sp>
        <p:nvSpPr>
          <p:cNvPr id="3106" name="Text Box 34"/>
          <p:cNvSpPr txBox="1">
            <a:spLocks noChangeArrowheads="1"/>
          </p:cNvSpPr>
          <p:nvPr/>
        </p:nvSpPr>
        <p:spPr bwMode="auto">
          <a:xfrm>
            <a:off x="539750" y="6375400"/>
            <a:ext cx="984250" cy="366713"/>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a:latin typeface="Goudy Stout" pitchFamily="18" charset="0"/>
              </a:rPr>
              <a:t>E - 8</a:t>
            </a:r>
          </a:p>
        </p:txBody>
      </p:sp>
      <p:sp>
        <p:nvSpPr>
          <p:cNvPr id="3107" name="Text Box 35"/>
          <p:cNvSpPr txBox="1">
            <a:spLocks noChangeArrowheads="1"/>
          </p:cNvSpPr>
          <p:nvPr/>
        </p:nvSpPr>
        <p:spPr bwMode="auto">
          <a:xfrm>
            <a:off x="2700338" y="6375400"/>
            <a:ext cx="993775" cy="366713"/>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a:latin typeface="Goudy Stout" pitchFamily="18" charset="0"/>
              </a:rPr>
              <a:t>G - 2</a:t>
            </a:r>
          </a:p>
        </p:txBody>
      </p:sp>
      <p:sp>
        <p:nvSpPr>
          <p:cNvPr id="3108" name="Text Box 36"/>
          <p:cNvSpPr txBox="1">
            <a:spLocks noChangeArrowheads="1"/>
          </p:cNvSpPr>
          <p:nvPr/>
        </p:nvSpPr>
        <p:spPr bwMode="auto">
          <a:xfrm>
            <a:off x="4284663" y="6375400"/>
            <a:ext cx="1066800" cy="366713"/>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a:latin typeface="Goudy Stout" pitchFamily="18" charset="0"/>
              </a:rPr>
              <a:t>H - 3</a:t>
            </a:r>
          </a:p>
        </p:txBody>
      </p:sp>
      <p:sp>
        <p:nvSpPr>
          <p:cNvPr id="3109" name="Text Box 37"/>
          <p:cNvSpPr txBox="1">
            <a:spLocks noChangeArrowheads="1"/>
          </p:cNvSpPr>
          <p:nvPr/>
        </p:nvSpPr>
        <p:spPr bwMode="auto">
          <a:xfrm>
            <a:off x="5795963" y="6375400"/>
            <a:ext cx="946150" cy="366713"/>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a:latin typeface="Goudy Stout" pitchFamily="18" charset="0"/>
              </a:rPr>
              <a:t>I - 5</a:t>
            </a:r>
          </a:p>
        </p:txBody>
      </p:sp>
      <p:sp>
        <p:nvSpPr>
          <p:cNvPr id="3110" name="Text Box 38"/>
          <p:cNvSpPr txBox="1">
            <a:spLocks noChangeArrowheads="1"/>
          </p:cNvSpPr>
          <p:nvPr/>
        </p:nvSpPr>
        <p:spPr bwMode="auto">
          <a:xfrm>
            <a:off x="7308850" y="6381750"/>
            <a:ext cx="976313" cy="366713"/>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a:latin typeface="Goudy Stout" pitchFamily="18" charset="0"/>
              </a:rPr>
              <a:t>J - 9</a:t>
            </a:r>
          </a:p>
        </p:txBody>
      </p:sp>
    </p:spTree>
    <p:extLst>
      <p:ext uri="{BB962C8B-B14F-4D97-AF65-F5344CB8AC3E}">
        <p14:creationId xmlns:p14="http://schemas.microsoft.com/office/powerpoint/2010/main" val="2575865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xit" presetSubtype="0" fill="hold" grpId="0" nodeType="clickEffect">
                                  <p:stCondLst>
                                    <p:cond delay="0"/>
                                  </p:stCondLst>
                                  <p:childTnLst>
                                    <p:anim calcmode="lin" valueType="num">
                                      <p:cBhvr>
                                        <p:cTn id="6" dur="1000"/>
                                        <p:tgtEl>
                                          <p:spTgt spid="3095"/>
                                        </p:tgtEl>
                                        <p:attrNameLst>
                                          <p:attrName>ppt_x</p:attrName>
                                        </p:attrNameLst>
                                      </p:cBhvr>
                                      <p:tavLst>
                                        <p:tav tm="0">
                                          <p:val>
                                            <p:strVal val="ppt_x"/>
                                          </p:val>
                                        </p:tav>
                                        <p:tav tm="100000">
                                          <p:val>
                                            <p:strVal val="ppt_x-.2"/>
                                          </p:val>
                                        </p:tav>
                                      </p:tavLst>
                                    </p:anim>
                                    <p:anim calcmode="lin" valueType="num">
                                      <p:cBhvr>
                                        <p:cTn id="7" dur="1000"/>
                                        <p:tgtEl>
                                          <p:spTgt spid="3095"/>
                                        </p:tgtEl>
                                        <p:attrNameLst>
                                          <p:attrName>ppt_y</p:attrName>
                                        </p:attrNameLst>
                                      </p:cBhvr>
                                      <p:tavLst>
                                        <p:tav tm="0">
                                          <p:val>
                                            <p:strVal val="ppt_y"/>
                                          </p:val>
                                        </p:tav>
                                        <p:tav tm="100000">
                                          <p:val>
                                            <p:strVal val="ppt_y"/>
                                          </p:val>
                                        </p:tav>
                                      </p:tavLst>
                                    </p:anim>
                                    <p:animEffect transition="out" filter="fade">
                                      <p:cBhvr>
                                        <p:cTn id="8" dur="1000"/>
                                        <p:tgtEl>
                                          <p:spTgt spid="3095"/>
                                        </p:tgtEl>
                                      </p:cBhvr>
                                    </p:animEffect>
                                    <p:set>
                                      <p:cBhvr>
                                        <p:cTn id="9" dur="1" fill="hold">
                                          <p:stCondLst>
                                            <p:cond delay="999"/>
                                          </p:stCondLst>
                                        </p:cTn>
                                        <p:tgtEl>
                                          <p:spTgt spid="3095"/>
                                        </p:tgtEl>
                                        <p:attrNameLst>
                                          <p:attrName>style.visibility</p:attrName>
                                        </p:attrNameLst>
                                      </p:cBhvr>
                                      <p:to>
                                        <p:strVal val="hidden"/>
                                      </p:to>
                                    </p:set>
                                  </p:childTnLst>
                                </p:cTn>
                              </p:par>
                              <p:par>
                                <p:cTn id="10" presetID="23" presetClass="entr" presetSubtype="16" fill="hold" grpId="0" nodeType="withEffect">
                                  <p:stCondLst>
                                    <p:cond delay="0"/>
                                  </p:stCondLst>
                                  <p:childTnLst>
                                    <p:set>
                                      <p:cBhvr>
                                        <p:cTn id="11" dur="1" fill="hold">
                                          <p:stCondLst>
                                            <p:cond delay="0"/>
                                          </p:stCondLst>
                                        </p:cTn>
                                        <p:tgtEl>
                                          <p:spTgt spid="3102"/>
                                        </p:tgtEl>
                                        <p:attrNameLst>
                                          <p:attrName>style.visibility</p:attrName>
                                        </p:attrNameLst>
                                      </p:cBhvr>
                                      <p:to>
                                        <p:strVal val="visible"/>
                                      </p:to>
                                    </p:set>
                                    <p:anim calcmode="lin" valueType="num">
                                      <p:cBhvr>
                                        <p:cTn id="12" dur="500" fill="hold"/>
                                        <p:tgtEl>
                                          <p:spTgt spid="3102"/>
                                        </p:tgtEl>
                                        <p:attrNameLst>
                                          <p:attrName>ppt_w</p:attrName>
                                        </p:attrNameLst>
                                      </p:cBhvr>
                                      <p:tavLst>
                                        <p:tav tm="0">
                                          <p:val>
                                            <p:fltVal val="0"/>
                                          </p:val>
                                        </p:tav>
                                        <p:tav tm="100000">
                                          <p:val>
                                            <p:strVal val="#ppt_w"/>
                                          </p:val>
                                        </p:tav>
                                      </p:tavLst>
                                    </p:anim>
                                    <p:anim calcmode="lin" valueType="num">
                                      <p:cBhvr>
                                        <p:cTn id="13" dur="500" fill="hold"/>
                                        <p:tgtEl>
                                          <p:spTgt spid="3102"/>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9" presetClass="exit" presetSubtype="0" fill="hold" grpId="0" nodeType="clickEffect">
                                  <p:stCondLst>
                                    <p:cond delay="0"/>
                                  </p:stCondLst>
                                  <p:childTnLst>
                                    <p:anim calcmode="lin" valueType="num">
                                      <p:cBhvr>
                                        <p:cTn id="17" dur="1000"/>
                                        <p:tgtEl>
                                          <p:spTgt spid="3084"/>
                                        </p:tgtEl>
                                        <p:attrNameLst>
                                          <p:attrName>ppt_x</p:attrName>
                                        </p:attrNameLst>
                                      </p:cBhvr>
                                      <p:tavLst>
                                        <p:tav tm="0">
                                          <p:val>
                                            <p:strVal val="ppt_x"/>
                                          </p:val>
                                        </p:tav>
                                        <p:tav tm="100000">
                                          <p:val>
                                            <p:strVal val="ppt_x-.2"/>
                                          </p:val>
                                        </p:tav>
                                      </p:tavLst>
                                    </p:anim>
                                    <p:anim calcmode="lin" valueType="num">
                                      <p:cBhvr>
                                        <p:cTn id="18" dur="1000"/>
                                        <p:tgtEl>
                                          <p:spTgt spid="3084"/>
                                        </p:tgtEl>
                                        <p:attrNameLst>
                                          <p:attrName>ppt_y</p:attrName>
                                        </p:attrNameLst>
                                      </p:cBhvr>
                                      <p:tavLst>
                                        <p:tav tm="0">
                                          <p:val>
                                            <p:strVal val="ppt_y"/>
                                          </p:val>
                                        </p:tav>
                                        <p:tav tm="100000">
                                          <p:val>
                                            <p:strVal val="ppt_y"/>
                                          </p:val>
                                        </p:tav>
                                      </p:tavLst>
                                    </p:anim>
                                    <p:animEffect transition="out" filter="fade">
                                      <p:cBhvr>
                                        <p:cTn id="19" dur="1000"/>
                                        <p:tgtEl>
                                          <p:spTgt spid="3084"/>
                                        </p:tgtEl>
                                      </p:cBhvr>
                                    </p:animEffect>
                                    <p:set>
                                      <p:cBhvr>
                                        <p:cTn id="20" dur="1" fill="hold">
                                          <p:stCondLst>
                                            <p:cond delay="999"/>
                                          </p:stCondLst>
                                        </p:cTn>
                                        <p:tgtEl>
                                          <p:spTgt spid="3084"/>
                                        </p:tgtEl>
                                        <p:attrNameLst>
                                          <p:attrName>style.visibility</p:attrName>
                                        </p:attrNameLst>
                                      </p:cBhvr>
                                      <p:to>
                                        <p:strVal val="hidden"/>
                                      </p:to>
                                    </p:set>
                                  </p:childTnLst>
                                </p:cTn>
                              </p:par>
                              <p:par>
                                <p:cTn id="21" presetID="23" presetClass="entr" presetSubtype="16" fill="hold" grpId="0" nodeType="withEffect">
                                  <p:stCondLst>
                                    <p:cond delay="0"/>
                                  </p:stCondLst>
                                  <p:childTnLst>
                                    <p:set>
                                      <p:cBhvr>
                                        <p:cTn id="22" dur="1" fill="hold">
                                          <p:stCondLst>
                                            <p:cond delay="0"/>
                                          </p:stCondLst>
                                        </p:cTn>
                                        <p:tgtEl>
                                          <p:spTgt spid="3103"/>
                                        </p:tgtEl>
                                        <p:attrNameLst>
                                          <p:attrName>style.visibility</p:attrName>
                                        </p:attrNameLst>
                                      </p:cBhvr>
                                      <p:to>
                                        <p:strVal val="visible"/>
                                      </p:to>
                                    </p:set>
                                    <p:anim calcmode="lin" valueType="num">
                                      <p:cBhvr>
                                        <p:cTn id="23" dur="500" fill="hold"/>
                                        <p:tgtEl>
                                          <p:spTgt spid="3103"/>
                                        </p:tgtEl>
                                        <p:attrNameLst>
                                          <p:attrName>ppt_w</p:attrName>
                                        </p:attrNameLst>
                                      </p:cBhvr>
                                      <p:tavLst>
                                        <p:tav tm="0">
                                          <p:val>
                                            <p:fltVal val="0"/>
                                          </p:val>
                                        </p:tav>
                                        <p:tav tm="100000">
                                          <p:val>
                                            <p:strVal val="#ppt_w"/>
                                          </p:val>
                                        </p:tav>
                                      </p:tavLst>
                                    </p:anim>
                                    <p:anim calcmode="lin" valueType="num">
                                      <p:cBhvr>
                                        <p:cTn id="24" dur="500" fill="hold"/>
                                        <p:tgtEl>
                                          <p:spTgt spid="3103"/>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xit" presetSubtype="0" fill="hold" grpId="0" nodeType="clickEffect">
                                  <p:stCondLst>
                                    <p:cond delay="0"/>
                                  </p:stCondLst>
                                  <p:childTnLst>
                                    <p:anim calcmode="lin" valueType="num">
                                      <p:cBhvr>
                                        <p:cTn id="28" dur="1000"/>
                                        <p:tgtEl>
                                          <p:spTgt spid="3100"/>
                                        </p:tgtEl>
                                        <p:attrNameLst>
                                          <p:attrName>ppt_x</p:attrName>
                                        </p:attrNameLst>
                                      </p:cBhvr>
                                      <p:tavLst>
                                        <p:tav tm="0">
                                          <p:val>
                                            <p:strVal val="ppt_x"/>
                                          </p:val>
                                        </p:tav>
                                        <p:tav tm="100000">
                                          <p:val>
                                            <p:strVal val="ppt_x-.2"/>
                                          </p:val>
                                        </p:tav>
                                      </p:tavLst>
                                    </p:anim>
                                    <p:anim calcmode="lin" valueType="num">
                                      <p:cBhvr>
                                        <p:cTn id="29" dur="1000"/>
                                        <p:tgtEl>
                                          <p:spTgt spid="3100"/>
                                        </p:tgtEl>
                                        <p:attrNameLst>
                                          <p:attrName>ppt_y</p:attrName>
                                        </p:attrNameLst>
                                      </p:cBhvr>
                                      <p:tavLst>
                                        <p:tav tm="0">
                                          <p:val>
                                            <p:strVal val="ppt_y"/>
                                          </p:val>
                                        </p:tav>
                                        <p:tav tm="100000">
                                          <p:val>
                                            <p:strVal val="ppt_y"/>
                                          </p:val>
                                        </p:tav>
                                      </p:tavLst>
                                    </p:anim>
                                    <p:animEffect transition="out" filter="fade">
                                      <p:cBhvr>
                                        <p:cTn id="30" dur="1000"/>
                                        <p:tgtEl>
                                          <p:spTgt spid="3100"/>
                                        </p:tgtEl>
                                      </p:cBhvr>
                                    </p:animEffect>
                                    <p:set>
                                      <p:cBhvr>
                                        <p:cTn id="31" dur="1" fill="hold">
                                          <p:stCondLst>
                                            <p:cond delay="999"/>
                                          </p:stCondLst>
                                        </p:cTn>
                                        <p:tgtEl>
                                          <p:spTgt spid="3100"/>
                                        </p:tgtEl>
                                        <p:attrNameLst>
                                          <p:attrName>style.visibility</p:attrName>
                                        </p:attrNameLst>
                                      </p:cBhvr>
                                      <p:to>
                                        <p:strVal val="hidden"/>
                                      </p:to>
                                    </p:set>
                                  </p:childTnLst>
                                </p:cTn>
                              </p:par>
                              <p:par>
                                <p:cTn id="32" presetID="23" presetClass="entr" presetSubtype="16" fill="hold" grpId="0" nodeType="withEffect">
                                  <p:stCondLst>
                                    <p:cond delay="0"/>
                                  </p:stCondLst>
                                  <p:childTnLst>
                                    <p:set>
                                      <p:cBhvr>
                                        <p:cTn id="33" dur="1" fill="hold">
                                          <p:stCondLst>
                                            <p:cond delay="0"/>
                                          </p:stCondLst>
                                        </p:cTn>
                                        <p:tgtEl>
                                          <p:spTgt spid="3104"/>
                                        </p:tgtEl>
                                        <p:attrNameLst>
                                          <p:attrName>style.visibility</p:attrName>
                                        </p:attrNameLst>
                                      </p:cBhvr>
                                      <p:to>
                                        <p:strVal val="visible"/>
                                      </p:to>
                                    </p:set>
                                    <p:anim calcmode="lin" valueType="num">
                                      <p:cBhvr>
                                        <p:cTn id="34" dur="500" fill="hold"/>
                                        <p:tgtEl>
                                          <p:spTgt spid="3104"/>
                                        </p:tgtEl>
                                        <p:attrNameLst>
                                          <p:attrName>ppt_w</p:attrName>
                                        </p:attrNameLst>
                                      </p:cBhvr>
                                      <p:tavLst>
                                        <p:tav tm="0">
                                          <p:val>
                                            <p:fltVal val="0"/>
                                          </p:val>
                                        </p:tav>
                                        <p:tav tm="100000">
                                          <p:val>
                                            <p:strVal val="#ppt_w"/>
                                          </p:val>
                                        </p:tav>
                                      </p:tavLst>
                                    </p:anim>
                                    <p:anim calcmode="lin" valueType="num">
                                      <p:cBhvr>
                                        <p:cTn id="35" dur="500" fill="hold"/>
                                        <p:tgtEl>
                                          <p:spTgt spid="3104"/>
                                        </p:tgtEl>
                                        <p:attrNameLst>
                                          <p:attrName>ppt_h</p:attrName>
                                        </p:attrNameLst>
                                      </p:cBhvr>
                                      <p:tavLst>
                                        <p:tav tm="0">
                                          <p:val>
                                            <p:fltVal val="0"/>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9" presetClass="exit" presetSubtype="0" fill="hold" grpId="0" nodeType="clickEffect">
                                  <p:stCondLst>
                                    <p:cond delay="0"/>
                                  </p:stCondLst>
                                  <p:childTnLst>
                                    <p:anim calcmode="lin" valueType="num">
                                      <p:cBhvr>
                                        <p:cTn id="39" dur="1000"/>
                                        <p:tgtEl>
                                          <p:spTgt spid="3098"/>
                                        </p:tgtEl>
                                        <p:attrNameLst>
                                          <p:attrName>ppt_x</p:attrName>
                                        </p:attrNameLst>
                                      </p:cBhvr>
                                      <p:tavLst>
                                        <p:tav tm="0">
                                          <p:val>
                                            <p:strVal val="ppt_x"/>
                                          </p:val>
                                        </p:tav>
                                        <p:tav tm="100000">
                                          <p:val>
                                            <p:strVal val="ppt_x-.2"/>
                                          </p:val>
                                        </p:tav>
                                      </p:tavLst>
                                    </p:anim>
                                    <p:anim calcmode="lin" valueType="num">
                                      <p:cBhvr>
                                        <p:cTn id="40" dur="1000"/>
                                        <p:tgtEl>
                                          <p:spTgt spid="3098"/>
                                        </p:tgtEl>
                                        <p:attrNameLst>
                                          <p:attrName>ppt_y</p:attrName>
                                        </p:attrNameLst>
                                      </p:cBhvr>
                                      <p:tavLst>
                                        <p:tav tm="0">
                                          <p:val>
                                            <p:strVal val="ppt_y"/>
                                          </p:val>
                                        </p:tav>
                                        <p:tav tm="100000">
                                          <p:val>
                                            <p:strVal val="ppt_y"/>
                                          </p:val>
                                        </p:tav>
                                      </p:tavLst>
                                    </p:anim>
                                    <p:animEffect transition="out" filter="fade">
                                      <p:cBhvr>
                                        <p:cTn id="41" dur="1000"/>
                                        <p:tgtEl>
                                          <p:spTgt spid="3098"/>
                                        </p:tgtEl>
                                      </p:cBhvr>
                                    </p:animEffect>
                                    <p:set>
                                      <p:cBhvr>
                                        <p:cTn id="42" dur="1" fill="hold">
                                          <p:stCondLst>
                                            <p:cond delay="999"/>
                                          </p:stCondLst>
                                        </p:cTn>
                                        <p:tgtEl>
                                          <p:spTgt spid="3098"/>
                                        </p:tgtEl>
                                        <p:attrNameLst>
                                          <p:attrName>style.visibility</p:attrName>
                                        </p:attrNameLst>
                                      </p:cBhvr>
                                      <p:to>
                                        <p:strVal val="hidden"/>
                                      </p:to>
                                    </p:set>
                                  </p:childTnLst>
                                </p:cTn>
                              </p:par>
                              <p:par>
                                <p:cTn id="43" presetID="23" presetClass="entr" presetSubtype="16" fill="hold" grpId="0" nodeType="withEffect">
                                  <p:stCondLst>
                                    <p:cond delay="0"/>
                                  </p:stCondLst>
                                  <p:childTnLst>
                                    <p:set>
                                      <p:cBhvr>
                                        <p:cTn id="44" dur="1" fill="hold">
                                          <p:stCondLst>
                                            <p:cond delay="0"/>
                                          </p:stCondLst>
                                        </p:cTn>
                                        <p:tgtEl>
                                          <p:spTgt spid="3105"/>
                                        </p:tgtEl>
                                        <p:attrNameLst>
                                          <p:attrName>style.visibility</p:attrName>
                                        </p:attrNameLst>
                                      </p:cBhvr>
                                      <p:to>
                                        <p:strVal val="visible"/>
                                      </p:to>
                                    </p:set>
                                    <p:anim calcmode="lin" valueType="num">
                                      <p:cBhvr>
                                        <p:cTn id="45" dur="500" fill="hold"/>
                                        <p:tgtEl>
                                          <p:spTgt spid="3105"/>
                                        </p:tgtEl>
                                        <p:attrNameLst>
                                          <p:attrName>ppt_w</p:attrName>
                                        </p:attrNameLst>
                                      </p:cBhvr>
                                      <p:tavLst>
                                        <p:tav tm="0">
                                          <p:val>
                                            <p:fltVal val="0"/>
                                          </p:val>
                                        </p:tav>
                                        <p:tav tm="100000">
                                          <p:val>
                                            <p:strVal val="#ppt_w"/>
                                          </p:val>
                                        </p:tav>
                                      </p:tavLst>
                                    </p:anim>
                                    <p:anim calcmode="lin" valueType="num">
                                      <p:cBhvr>
                                        <p:cTn id="46" dur="500" fill="hold"/>
                                        <p:tgtEl>
                                          <p:spTgt spid="3105"/>
                                        </p:tgtEl>
                                        <p:attrNameLst>
                                          <p:attrName>ppt_h</p:attrName>
                                        </p:attrNameLst>
                                      </p:cBhvr>
                                      <p:tavLst>
                                        <p:tav tm="0">
                                          <p:val>
                                            <p:fltVal val="0"/>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9" presetClass="exit" presetSubtype="0" fill="hold" grpId="0" nodeType="clickEffect">
                                  <p:stCondLst>
                                    <p:cond delay="0"/>
                                  </p:stCondLst>
                                  <p:childTnLst>
                                    <p:anim calcmode="lin" valueType="num">
                                      <p:cBhvr>
                                        <p:cTn id="50" dur="1000"/>
                                        <p:tgtEl>
                                          <p:spTgt spid="3094"/>
                                        </p:tgtEl>
                                        <p:attrNameLst>
                                          <p:attrName>ppt_x</p:attrName>
                                        </p:attrNameLst>
                                      </p:cBhvr>
                                      <p:tavLst>
                                        <p:tav tm="0">
                                          <p:val>
                                            <p:strVal val="ppt_x"/>
                                          </p:val>
                                        </p:tav>
                                        <p:tav tm="100000">
                                          <p:val>
                                            <p:strVal val="ppt_x-.2"/>
                                          </p:val>
                                        </p:tav>
                                      </p:tavLst>
                                    </p:anim>
                                    <p:anim calcmode="lin" valueType="num">
                                      <p:cBhvr>
                                        <p:cTn id="51" dur="1000"/>
                                        <p:tgtEl>
                                          <p:spTgt spid="3094"/>
                                        </p:tgtEl>
                                        <p:attrNameLst>
                                          <p:attrName>ppt_y</p:attrName>
                                        </p:attrNameLst>
                                      </p:cBhvr>
                                      <p:tavLst>
                                        <p:tav tm="0">
                                          <p:val>
                                            <p:strVal val="ppt_y"/>
                                          </p:val>
                                        </p:tav>
                                        <p:tav tm="100000">
                                          <p:val>
                                            <p:strVal val="ppt_y"/>
                                          </p:val>
                                        </p:tav>
                                      </p:tavLst>
                                    </p:anim>
                                    <p:animEffect transition="out" filter="fade">
                                      <p:cBhvr>
                                        <p:cTn id="52" dur="1000"/>
                                        <p:tgtEl>
                                          <p:spTgt spid="3094"/>
                                        </p:tgtEl>
                                      </p:cBhvr>
                                    </p:animEffect>
                                    <p:set>
                                      <p:cBhvr>
                                        <p:cTn id="53" dur="1" fill="hold">
                                          <p:stCondLst>
                                            <p:cond delay="999"/>
                                          </p:stCondLst>
                                        </p:cTn>
                                        <p:tgtEl>
                                          <p:spTgt spid="3094"/>
                                        </p:tgtEl>
                                        <p:attrNameLst>
                                          <p:attrName>style.visibility</p:attrName>
                                        </p:attrNameLst>
                                      </p:cBhvr>
                                      <p:to>
                                        <p:strVal val="hidden"/>
                                      </p:to>
                                    </p:set>
                                  </p:childTnLst>
                                </p:cTn>
                              </p:par>
                              <p:par>
                                <p:cTn id="54" presetID="23" presetClass="entr" presetSubtype="16" fill="hold" grpId="0" nodeType="withEffect">
                                  <p:stCondLst>
                                    <p:cond delay="0"/>
                                  </p:stCondLst>
                                  <p:childTnLst>
                                    <p:set>
                                      <p:cBhvr>
                                        <p:cTn id="55" dur="1" fill="hold">
                                          <p:stCondLst>
                                            <p:cond delay="0"/>
                                          </p:stCondLst>
                                        </p:cTn>
                                        <p:tgtEl>
                                          <p:spTgt spid="3106"/>
                                        </p:tgtEl>
                                        <p:attrNameLst>
                                          <p:attrName>style.visibility</p:attrName>
                                        </p:attrNameLst>
                                      </p:cBhvr>
                                      <p:to>
                                        <p:strVal val="visible"/>
                                      </p:to>
                                    </p:set>
                                    <p:anim calcmode="lin" valueType="num">
                                      <p:cBhvr>
                                        <p:cTn id="56" dur="500" fill="hold"/>
                                        <p:tgtEl>
                                          <p:spTgt spid="3106"/>
                                        </p:tgtEl>
                                        <p:attrNameLst>
                                          <p:attrName>ppt_w</p:attrName>
                                        </p:attrNameLst>
                                      </p:cBhvr>
                                      <p:tavLst>
                                        <p:tav tm="0">
                                          <p:val>
                                            <p:fltVal val="0"/>
                                          </p:val>
                                        </p:tav>
                                        <p:tav tm="100000">
                                          <p:val>
                                            <p:strVal val="#ppt_w"/>
                                          </p:val>
                                        </p:tav>
                                      </p:tavLst>
                                    </p:anim>
                                    <p:anim calcmode="lin" valueType="num">
                                      <p:cBhvr>
                                        <p:cTn id="57" dur="500" fill="hold"/>
                                        <p:tgtEl>
                                          <p:spTgt spid="3106"/>
                                        </p:tgtEl>
                                        <p:attrNameLst>
                                          <p:attrName>ppt_h</p:attrName>
                                        </p:attrNameLst>
                                      </p:cBhvr>
                                      <p:tavLst>
                                        <p:tav tm="0">
                                          <p:val>
                                            <p:fltVal val="0"/>
                                          </p:val>
                                        </p:tav>
                                        <p:tav tm="100000">
                                          <p:val>
                                            <p:strVal val="#ppt_h"/>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9" presetClass="exit" presetSubtype="0" fill="hold" grpId="0" nodeType="clickEffect">
                                  <p:stCondLst>
                                    <p:cond delay="0"/>
                                  </p:stCondLst>
                                  <p:childTnLst>
                                    <p:anim calcmode="lin" valueType="num">
                                      <p:cBhvr>
                                        <p:cTn id="61" dur="1000"/>
                                        <p:tgtEl>
                                          <p:spTgt spid="3097"/>
                                        </p:tgtEl>
                                        <p:attrNameLst>
                                          <p:attrName>ppt_x</p:attrName>
                                        </p:attrNameLst>
                                      </p:cBhvr>
                                      <p:tavLst>
                                        <p:tav tm="0">
                                          <p:val>
                                            <p:strVal val="ppt_x"/>
                                          </p:val>
                                        </p:tav>
                                        <p:tav tm="100000">
                                          <p:val>
                                            <p:strVal val="ppt_x-.2"/>
                                          </p:val>
                                        </p:tav>
                                      </p:tavLst>
                                    </p:anim>
                                    <p:anim calcmode="lin" valueType="num">
                                      <p:cBhvr>
                                        <p:cTn id="62" dur="1000"/>
                                        <p:tgtEl>
                                          <p:spTgt spid="3097"/>
                                        </p:tgtEl>
                                        <p:attrNameLst>
                                          <p:attrName>ppt_y</p:attrName>
                                        </p:attrNameLst>
                                      </p:cBhvr>
                                      <p:tavLst>
                                        <p:tav tm="0">
                                          <p:val>
                                            <p:strVal val="ppt_y"/>
                                          </p:val>
                                        </p:tav>
                                        <p:tav tm="100000">
                                          <p:val>
                                            <p:strVal val="ppt_y"/>
                                          </p:val>
                                        </p:tav>
                                      </p:tavLst>
                                    </p:anim>
                                    <p:animEffect transition="out" filter="fade">
                                      <p:cBhvr>
                                        <p:cTn id="63" dur="1000"/>
                                        <p:tgtEl>
                                          <p:spTgt spid="3097"/>
                                        </p:tgtEl>
                                      </p:cBhvr>
                                    </p:animEffect>
                                    <p:set>
                                      <p:cBhvr>
                                        <p:cTn id="64" dur="1" fill="hold">
                                          <p:stCondLst>
                                            <p:cond delay="999"/>
                                          </p:stCondLst>
                                        </p:cTn>
                                        <p:tgtEl>
                                          <p:spTgt spid="3097"/>
                                        </p:tgtEl>
                                        <p:attrNameLst>
                                          <p:attrName>style.visibility</p:attrName>
                                        </p:attrNameLst>
                                      </p:cBhvr>
                                      <p:to>
                                        <p:strVal val="hidden"/>
                                      </p:to>
                                    </p:set>
                                  </p:childTnLst>
                                </p:cTn>
                              </p:par>
                              <p:par>
                                <p:cTn id="65" presetID="23" presetClass="entr" presetSubtype="16" fill="hold" grpId="0" nodeType="withEffect">
                                  <p:stCondLst>
                                    <p:cond delay="0"/>
                                  </p:stCondLst>
                                  <p:childTnLst>
                                    <p:set>
                                      <p:cBhvr>
                                        <p:cTn id="66" dur="1" fill="hold">
                                          <p:stCondLst>
                                            <p:cond delay="0"/>
                                          </p:stCondLst>
                                        </p:cTn>
                                        <p:tgtEl>
                                          <p:spTgt spid="3107"/>
                                        </p:tgtEl>
                                        <p:attrNameLst>
                                          <p:attrName>style.visibility</p:attrName>
                                        </p:attrNameLst>
                                      </p:cBhvr>
                                      <p:to>
                                        <p:strVal val="visible"/>
                                      </p:to>
                                    </p:set>
                                    <p:anim calcmode="lin" valueType="num">
                                      <p:cBhvr>
                                        <p:cTn id="67" dur="500" fill="hold"/>
                                        <p:tgtEl>
                                          <p:spTgt spid="3107"/>
                                        </p:tgtEl>
                                        <p:attrNameLst>
                                          <p:attrName>ppt_w</p:attrName>
                                        </p:attrNameLst>
                                      </p:cBhvr>
                                      <p:tavLst>
                                        <p:tav tm="0">
                                          <p:val>
                                            <p:fltVal val="0"/>
                                          </p:val>
                                        </p:tav>
                                        <p:tav tm="100000">
                                          <p:val>
                                            <p:strVal val="#ppt_w"/>
                                          </p:val>
                                        </p:tav>
                                      </p:tavLst>
                                    </p:anim>
                                    <p:anim calcmode="lin" valueType="num">
                                      <p:cBhvr>
                                        <p:cTn id="68" dur="500" fill="hold"/>
                                        <p:tgtEl>
                                          <p:spTgt spid="3107"/>
                                        </p:tgtEl>
                                        <p:attrNameLst>
                                          <p:attrName>ppt_h</p:attrName>
                                        </p:attrNameLst>
                                      </p:cBhvr>
                                      <p:tavLst>
                                        <p:tav tm="0">
                                          <p:val>
                                            <p:fltVal val="0"/>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9" presetClass="exit" presetSubtype="0" fill="hold" grpId="0" nodeType="clickEffect">
                                  <p:stCondLst>
                                    <p:cond delay="0"/>
                                  </p:stCondLst>
                                  <p:childTnLst>
                                    <p:anim calcmode="lin" valueType="num">
                                      <p:cBhvr>
                                        <p:cTn id="72" dur="1000"/>
                                        <p:tgtEl>
                                          <p:spTgt spid="3099"/>
                                        </p:tgtEl>
                                        <p:attrNameLst>
                                          <p:attrName>ppt_x</p:attrName>
                                        </p:attrNameLst>
                                      </p:cBhvr>
                                      <p:tavLst>
                                        <p:tav tm="0">
                                          <p:val>
                                            <p:strVal val="ppt_x"/>
                                          </p:val>
                                        </p:tav>
                                        <p:tav tm="100000">
                                          <p:val>
                                            <p:strVal val="ppt_x-.2"/>
                                          </p:val>
                                        </p:tav>
                                      </p:tavLst>
                                    </p:anim>
                                    <p:anim calcmode="lin" valueType="num">
                                      <p:cBhvr>
                                        <p:cTn id="73" dur="1000"/>
                                        <p:tgtEl>
                                          <p:spTgt spid="3099"/>
                                        </p:tgtEl>
                                        <p:attrNameLst>
                                          <p:attrName>ppt_y</p:attrName>
                                        </p:attrNameLst>
                                      </p:cBhvr>
                                      <p:tavLst>
                                        <p:tav tm="0">
                                          <p:val>
                                            <p:strVal val="ppt_y"/>
                                          </p:val>
                                        </p:tav>
                                        <p:tav tm="100000">
                                          <p:val>
                                            <p:strVal val="ppt_y"/>
                                          </p:val>
                                        </p:tav>
                                      </p:tavLst>
                                    </p:anim>
                                    <p:animEffect transition="out" filter="fade">
                                      <p:cBhvr>
                                        <p:cTn id="74" dur="1000"/>
                                        <p:tgtEl>
                                          <p:spTgt spid="3099"/>
                                        </p:tgtEl>
                                      </p:cBhvr>
                                    </p:animEffect>
                                    <p:set>
                                      <p:cBhvr>
                                        <p:cTn id="75" dur="1" fill="hold">
                                          <p:stCondLst>
                                            <p:cond delay="999"/>
                                          </p:stCondLst>
                                        </p:cTn>
                                        <p:tgtEl>
                                          <p:spTgt spid="3099"/>
                                        </p:tgtEl>
                                        <p:attrNameLst>
                                          <p:attrName>style.visibility</p:attrName>
                                        </p:attrNameLst>
                                      </p:cBhvr>
                                      <p:to>
                                        <p:strVal val="hidden"/>
                                      </p:to>
                                    </p:set>
                                  </p:childTnLst>
                                </p:cTn>
                              </p:par>
                              <p:par>
                                <p:cTn id="76" presetID="23" presetClass="entr" presetSubtype="16" fill="hold" grpId="0" nodeType="withEffect">
                                  <p:stCondLst>
                                    <p:cond delay="0"/>
                                  </p:stCondLst>
                                  <p:childTnLst>
                                    <p:set>
                                      <p:cBhvr>
                                        <p:cTn id="77" dur="1" fill="hold">
                                          <p:stCondLst>
                                            <p:cond delay="0"/>
                                          </p:stCondLst>
                                        </p:cTn>
                                        <p:tgtEl>
                                          <p:spTgt spid="3108"/>
                                        </p:tgtEl>
                                        <p:attrNameLst>
                                          <p:attrName>style.visibility</p:attrName>
                                        </p:attrNameLst>
                                      </p:cBhvr>
                                      <p:to>
                                        <p:strVal val="visible"/>
                                      </p:to>
                                    </p:set>
                                    <p:anim calcmode="lin" valueType="num">
                                      <p:cBhvr>
                                        <p:cTn id="78" dur="500" fill="hold"/>
                                        <p:tgtEl>
                                          <p:spTgt spid="3108"/>
                                        </p:tgtEl>
                                        <p:attrNameLst>
                                          <p:attrName>ppt_w</p:attrName>
                                        </p:attrNameLst>
                                      </p:cBhvr>
                                      <p:tavLst>
                                        <p:tav tm="0">
                                          <p:val>
                                            <p:fltVal val="0"/>
                                          </p:val>
                                        </p:tav>
                                        <p:tav tm="100000">
                                          <p:val>
                                            <p:strVal val="#ppt_w"/>
                                          </p:val>
                                        </p:tav>
                                      </p:tavLst>
                                    </p:anim>
                                    <p:anim calcmode="lin" valueType="num">
                                      <p:cBhvr>
                                        <p:cTn id="79" dur="500" fill="hold"/>
                                        <p:tgtEl>
                                          <p:spTgt spid="3108"/>
                                        </p:tgtEl>
                                        <p:attrNameLst>
                                          <p:attrName>ppt_h</p:attrName>
                                        </p:attrNameLst>
                                      </p:cBhvr>
                                      <p:tavLst>
                                        <p:tav tm="0">
                                          <p:val>
                                            <p:fltVal val="0"/>
                                          </p:val>
                                        </p:tav>
                                        <p:tav tm="100000">
                                          <p:val>
                                            <p:strVal val="#ppt_h"/>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9" presetClass="exit" presetSubtype="0" fill="hold" grpId="0" nodeType="clickEffect">
                                  <p:stCondLst>
                                    <p:cond delay="0"/>
                                  </p:stCondLst>
                                  <p:childTnLst>
                                    <p:anim calcmode="lin" valueType="num">
                                      <p:cBhvr>
                                        <p:cTn id="83" dur="1000"/>
                                        <p:tgtEl>
                                          <p:spTgt spid="3096"/>
                                        </p:tgtEl>
                                        <p:attrNameLst>
                                          <p:attrName>ppt_x</p:attrName>
                                        </p:attrNameLst>
                                      </p:cBhvr>
                                      <p:tavLst>
                                        <p:tav tm="0">
                                          <p:val>
                                            <p:strVal val="ppt_x"/>
                                          </p:val>
                                        </p:tav>
                                        <p:tav tm="100000">
                                          <p:val>
                                            <p:strVal val="ppt_x-.2"/>
                                          </p:val>
                                        </p:tav>
                                      </p:tavLst>
                                    </p:anim>
                                    <p:anim calcmode="lin" valueType="num">
                                      <p:cBhvr>
                                        <p:cTn id="84" dur="1000"/>
                                        <p:tgtEl>
                                          <p:spTgt spid="3096"/>
                                        </p:tgtEl>
                                        <p:attrNameLst>
                                          <p:attrName>ppt_y</p:attrName>
                                        </p:attrNameLst>
                                      </p:cBhvr>
                                      <p:tavLst>
                                        <p:tav tm="0">
                                          <p:val>
                                            <p:strVal val="ppt_y"/>
                                          </p:val>
                                        </p:tav>
                                        <p:tav tm="100000">
                                          <p:val>
                                            <p:strVal val="ppt_y"/>
                                          </p:val>
                                        </p:tav>
                                      </p:tavLst>
                                    </p:anim>
                                    <p:animEffect transition="out" filter="fade">
                                      <p:cBhvr>
                                        <p:cTn id="85" dur="1000"/>
                                        <p:tgtEl>
                                          <p:spTgt spid="3096"/>
                                        </p:tgtEl>
                                      </p:cBhvr>
                                    </p:animEffect>
                                    <p:set>
                                      <p:cBhvr>
                                        <p:cTn id="86" dur="1" fill="hold">
                                          <p:stCondLst>
                                            <p:cond delay="999"/>
                                          </p:stCondLst>
                                        </p:cTn>
                                        <p:tgtEl>
                                          <p:spTgt spid="3096"/>
                                        </p:tgtEl>
                                        <p:attrNameLst>
                                          <p:attrName>style.visibility</p:attrName>
                                        </p:attrNameLst>
                                      </p:cBhvr>
                                      <p:to>
                                        <p:strVal val="hidden"/>
                                      </p:to>
                                    </p:set>
                                  </p:childTnLst>
                                </p:cTn>
                              </p:par>
                              <p:par>
                                <p:cTn id="87" presetID="23" presetClass="entr" presetSubtype="16" fill="hold" grpId="0" nodeType="withEffect">
                                  <p:stCondLst>
                                    <p:cond delay="0"/>
                                  </p:stCondLst>
                                  <p:childTnLst>
                                    <p:set>
                                      <p:cBhvr>
                                        <p:cTn id="88" dur="1" fill="hold">
                                          <p:stCondLst>
                                            <p:cond delay="0"/>
                                          </p:stCondLst>
                                        </p:cTn>
                                        <p:tgtEl>
                                          <p:spTgt spid="3109"/>
                                        </p:tgtEl>
                                        <p:attrNameLst>
                                          <p:attrName>style.visibility</p:attrName>
                                        </p:attrNameLst>
                                      </p:cBhvr>
                                      <p:to>
                                        <p:strVal val="visible"/>
                                      </p:to>
                                    </p:set>
                                    <p:anim calcmode="lin" valueType="num">
                                      <p:cBhvr>
                                        <p:cTn id="89" dur="500" fill="hold"/>
                                        <p:tgtEl>
                                          <p:spTgt spid="3109"/>
                                        </p:tgtEl>
                                        <p:attrNameLst>
                                          <p:attrName>ppt_w</p:attrName>
                                        </p:attrNameLst>
                                      </p:cBhvr>
                                      <p:tavLst>
                                        <p:tav tm="0">
                                          <p:val>
                                            <p:fltVal val="0"/>
                                          </p:val>
                                        </p:tav>
                                        <p:tav tm="100000">
                                          <p:val>
                                            <p:strVal val="#ppt_w"/>
                                          </p:val>
                                        </p:tav>
                                      </p:tavLst>
                                    </p:anim>
                                    <p:anim calcmode="lin" valueType="num">
                                      <p:cBhvr>
                                        <p:cTn id="90" dur="500" fill="hold"/>
                                        <p:tgtEl>
                                          <p:spTgt spid="3109"/>
                                        </p:tgtEl>
                                        <p:attrNameLst>
                                          <p:attrName>ppt_h</p:attrName>
                                        </p:attrNameLst>
                                      </p:cBhvr>
                                      <p:tavLst>
                                        <p:tav tm="0">
                                          <p:val>
                                            <p:fltVal val="0"/>
                                          </p:val>
                                        </p:tav>
                                        <p:tav tm="100000">
                                          <p:val>
                                            <p:strVal val="#ppt_h"/>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9" presetClass="exit" presetSubtype="0" fill="hold" grpId="0" nodeType="clickEffect">
                                  <p:stCondLst>
                                    <p:cond delay="0"/>
                                  </p:stCondLst>
                                  <p:childTnLst>
                                    <p:anim calcmode="lin" valueType="num">
                                      <p:cBhvr>
                                        <p:cTn id="94" dur="1000"/>
                                        <p:tgtEl>
                                          <p:spTgt spid="3101"/>
                                        </p:tgtEl>
                                        <p:attrNameLst>
                                          <p:attrName>ppt_x</p:attrName>
                                        </p:attrNameLst>
                                      </p:cBhvr>
                                      <p:tavLst>
                                        <p:tav tm="0">
                                          <p:val>
                                            <p:strVal val="ppt_x"/>
                                          </p:val>
                                        </p:tav>
                                        <p:tav tm="100000">
                                          <p:val>
                                            <p:strVal val="ppt_x-.2"/>
                                          </p:val>
                                        </p:tav>
                                      </p:tavLst>
                                    </p:anim>
                                    <p:anim calcmode="lin" valueType="num">
                                      <p:cBhvr>
                                        <p:cTn id="95" dur="1000"/>
                                        <p:tgtEl>
                                          <p:spTgt spid="3101"/>
                                        </p:tgtEl>
                                        <p:attrNameLst>
                                          <p:attrName>ppt_y</p:attrName>
                                        </p:attrNameLst>
                                      </p:cBhvr>
                                      <p:tavLst>
                                        <p:tav tm="0">
                                          <p:val>
                                            <p:strVal val="ppt_y"/>
                                          </p:val>
                                        </p:tav>
                                        <p:tav tm="100000">
                                          <p:val>
                                            <p:strVal val="ppt_y"/>
                                          </p:val>
                                        </p:tav>
                                      </p:tavLst>
                                    </p:anim>
                                    <p:animEffect transition="out" filter="fade">
                                      <p:cBhvr>
                                        <p:cTn id="96" dur="1000"/>
                                        <p:tgtEl>
                                          <p:spTgt spid="3101"/>
                                        </p:tgtEl>
                                      </p:cBhvr>
                                    </p:animEffect>
                                    <p:set>
                                      <p:cBhvr>
                                        <p:cTn id="97" dur="1" fill="hold">
                                          <p:stCondLst>
                                            <p:cond delay="999"/>
                                          </p:stCondLst>
                                        </p:cTn>
                                        <p:tgtEl>
                                          <p:spTgt spid="3101"/>
                                        </p:tgtEl>
                                        <p:attrNameLst>
                                          <p:attrName>style.visibility</p:attrName>
                                        </p:attrNameLst>
                                      </p:cBhvr>
                                      <p:to>
                                        <p:strVal val="hidden"/>
                                      </p:to>
                                    </p:set>
                                  </p:childTnLst>
                                </p:cTn>
                              </p:par>
                              <p:par>
                                <p:cTn id="98" presetID="23" presetClass="entr" presetSubtype="16" fill="hold" grpId="0" nodeType="withEffect">
                                  <p:stCondLst>
                                    <p:cond delay="0"/>
                                  </p:stCondLst>
                                  <p:childTnLst>
                                    <p:set>
                                      <p:cBhvr>
                                        <p:cTn id="99" dur="1" fill="hold">
                                          <p:stCondLst>
                                            <p:cond delay="0"/>
                                          </p:stCondLst>
                                        </p:cTn>
                                        <p:tgtEl>
                                          <p:spTgt spid="3110"/>
                                        </p:tgtEl>
                                        <p:attrNameLst>
                                          <p:attrName>style.visibility</p:attrName>
                                        </p:attrNameLst>
                                      </p:cBhvr>
                                      <p:to>
                                        <p:strVal val="visible"/>
                                      </p:to>
                                    </p:set>
                                    <p:anim calcmode="lin" valueType="num">
                                      <p:cBhvr>
                                        <p:cTn id="100" dur="500" fill="hold"/>
                                        <p:tgtEl>
                                          <p:spTgt spid="3110"/>
                                        </p:tgtEl>
                                        <p:attrNameLst>
                                          <p:attrName>ppt_w</p:attrName>
                                        </p:attrNameLst>
                                      </p:cBhvr>
                                      <p:tavLst>
                                        <p:tav tm="0">
                                          <p:val>
                                            <p:fltVal val="0"/>
                                          </p:val>
                                        </p:tav>
                                        <p:tav tm="100000">
                                          <p:val>
                                            <p:strVal val="#ppt_w"/>
                                          </p:val>
                                        </p:tav>
                                      </p:tavLst>
                                    </p:anim>
                                    <p:anim calcmode="lin" valueType="num">
                                      <p:cBhvr>
                                        <p:cTn id="101" dur="500" fill="hold"/>
                                        <p:tgtEl>
                                          <p:spTgt spid="31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p:bldP spid="3094" grpId="0"/>
      <p:bldP spid="3095" grpId="0"/>
      <p:bldP spid="3096" grpId="0"/>
      <p:bldP spid="3097" grpId="0"/>
      <p:bldP spid="3098" grpId="0"/>
      <p:bldP spid="3099" grpId="0"/>
      <p:bldP spid="3100" grpId="0"/>
      <p:bldP spid="3101" grpId="0"/>
      <p:bldP spid="3102" grpId="0" animBg="1"/>
      <p:bldP spid="3103" grpId="0" animBg="1"/>
      <p:bldP spid="3104" grpId="0" animBg="1"/>
      <p:bldP spid="3105" grpId="0" animBg="1"/>
      <p:bldP spid="3106" grpId="0" animBg="1"/>
      <p:bldP spid="3107" grpId="0" animBg="1"/>
      <p:bldP spid="3108" grpId="0" animBg="1"/>
      <p:bldP spid="3109" grpId="0" animBg="1"/>
      <p:bldP spid="31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07950" y="74613"/>
            <a:ext cx="8964613" cy="51911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_tradnl" sz="2800">
                <a:latin typeface="Showcard Gothic" pitchFamily="82" charset="0"/>
                <a:cs typeface="Arial" charset="0"/>
              </a:rPr>
              <a:t>¿qué tiempo hará mañana?</a:t>
            </a:r>
          </a:p>
        </p:txBody>
      </p:sp>
      <p:pic>
        <p:nvPicPr>
          <p:cNvPr id="6147" name="Picture 3" descr="s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647700"/>
            <a:ext cx="230346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fri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9563" y="2492375"/>
            <a:ext cx="2159000"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h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4768850"/>
            <a:ext cx="20256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lluv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825" y="2708275"/>
            <a:ext cx="2232025"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neva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3663" y="4832350"/>
            <a:ext cx="2474912"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niebl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9388" y="620713"/>
            <a:ext cx="27305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es-colorear-dibujos-imagenes-foto-cometa-viento-p758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35375" y="4365625"/>
            <a:ext cx="197485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0" descr="clouds8604bmod"/>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76600" y="2733675"/>
            <a:ext cx="2662238"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1" descr="-tormenta-t993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43663" y="692150"/>
            <a:ext cx="244792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8901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xit" presetSubtype="0" fill="hold" nodeType="clickEffect">
                                  <p:stCondLst>
                                    <p:cond delay="0"/>
                                  </p:stCondLst>
                                  <p:childTnLst>
                                    <p:anim calcmode="lin" valueType="num">
                                      <p:cBhvr>
                                        <p:cTn id="6" dur="1000"/>
                                        <p:tgtEl>
                                          <p:spTgt spid="6147"/>
                                        </p:tgtEl>
                                        <p:attrNameLst>
                                          <p:attrName>ppt_x</p:attrName>
                                        </p:attrNameLst>
                                      </p:cBhvr>
                                      <p:tavLst>
                                        <p:tav tm="0">
                                          <p:val>
                                            <p:strVal val="ppt_x"/>
                                          </p:val>
                                        </p:tav>
                                        <p:tav tm="100000">
                                          <p:val>
                                            <p:strVal val="ppt_x-.2"/>
                                          </p:val>
                                        </p:tav>
                                      </p:tavLst>
                                    </p:anim>
                                    <p:anim calcmode="lin" valueType="num">
                                      <p:cBhvr>
                                        <p:cTn id="7" dur="1000"/>
                                        <p:tgtEl>
                                          <p:spTgt spid="6147"/>
                                        </p:tgtEl>
                                        <p:attrNameLst>
                                          <p:attrName>ppt_y</p:attrName>
                                        </p:attrNameLst>
                                      </p:cBhvr>
                                      <p:tavLst>
                                        <p:tav tm="0">
                                          <p:val>
                                            <p:strVal val="ppt_y"/>
                                          </p:val>
                                        </p:tav>
                                        <p:tav tm="100000">
                                          <p:val>
                                            <p:strVal val="ppt_y"/>
                                          </p:val>
                                        </p:tav>
                                      </p:tavLst>
                                    </p:anim>
                                    <p:animEffect transition="out" filter="fade">
                                      <p:cBhvr>
                                        <p:cTn id="8" dur="1000"/>
                                        <p:tgtEl>
                                          <p:spTgt spid="6147"/>
                                        </p:tgtEl>
                                      </p:cBhvr>
                                    </p:animEffect>
                                    <p:set>
                                      <p:cBhvr>
                                        <p:cTn id="9" dur="1" fill="hold">
                                          <p:stCondLst>
                                            <p:cond delay="999"/>
                                          </p:stCondLst>
                                        </p:cTn>
                                        <p:tgtEl>
                                          <p:spTgt spid="6147"/>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xit" presetSubtype="0" fill="hold" nodeType="clickEffect">
                                  <p:stCondLst>
                                    <p:cond delay="0"/>
                                  </p:stCondLst>
                                  <p:childTnLst>
                                    <p:anim calcmode="lin" valueType="num">
                                      <p:cBhvr>
                                        <p:cTn id="13" dur="1000"/>
                                        <p:tgtEl>
                                          <p:spTgt spid="6148"/>
                                        </p:tgtEl>
                                        <p:attrNameLst>
                                          <p:attrName>ppt_x</p:attrName>
                                        </p:attrNameLst>
                                      </p:cBhvr>
                                      <p:tavLst>
                                        <p:tav tm="0">
                                          <p:val>
                                            <p:strVal val="ppt_x"/>
                                          </p:val>
                                        </p:tav>
                                        <p:tav tm="100000">
                                          <p:val>
                                            <p:strVal val="ppt_x-.2"/>
                                          </p:val>
                                        </p:tav>
                                      </p:tavLst>
                                    </p:anim>
                                    <p:anim calcmode="lin" valueType="num">
                                      <p:cBhvr>
                                        <p:cTn id="14" dur="1000"/>
                                        <p:tgtEl>
                                          <p:spTgt spid="6148"/>
                                        </p:tgtEl>
                                        <p:attrNameLst>
                                          <p:attrName>ppt_y</p:attrName>
                                        </p:attrNameLst>
                                      </p:cBhvr>
                                      <p:tavLst>
                                        <p:tav tm="0">
                                          <p:val>
                                            <p:strVal val="ppt_y"/>
                                          </p:val>
                                        </p:tav>
                                        <p:tav tm="100000">
                                          <p:val>
                                            <p:strVal val="ppt_y"/>
                                          </p:val>
                                        </p:tav>
                                      </p:tavLst>
                                    </p:anim>
                                    <p:animEffect transition="out" filter="fade">
                                      <p:cBhvr>
                                        <p:cTn id="15" dur="1000"/>
                                        <p:tgtEl>
                                          <p:spTgt spid="6148"/>
                                        </p:tgtEl>
                                      </p:cBhvr>
                                    </p:animEffect>
                                    <p:set>
                                      <p:cBhvr>
                                        <p:cTn id="16" dur="1" fill="hold">
                                          <p:stCondLst>
                                            <p:cond delay="999"/>
                                          </p:stCondLst>
                                        </p:cTn>
                                        <p:tgtEl>
                                          <p:spTgt spid="6148"/>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xit" presetSubtype="0" fill="hold" nodeType="clickEffect">
                                  <p:stCondLst>
                                    <p:cond delay="0"/>
                                  </p:stCondLst>
                                  <p:childTnLst>
                                    <p:anim calcmode="lin" valueType="num">
                                      <p:cBhvr>
                                        <p:cTn id="20" dur="1000"/>
                                        <p:tgtEl>
                                          <p:spTgt spid="6149"/>
                                        </p:tgtEl>
                                        <p:attrNameLst>
                                          <p:attrName>ppt_x</p:attrName>
                                        </p:attrNameLst>
                                      </p:cBhvr>
                                      <p:tavLst>
                                        <p:tav tm="0">
                                          <p:val>
                                            <p:strVal val="ppt_x"/>
                                          </p:val>
                                        </p:tav>
                                        <p:tav tm="100000">
                                          <p:val>
                                            <p:strVal val="ppt_x-.2"/>
                                          </p:val>
                                        </p:tav>
                                      </p:tavLst>
                                    </p:anim>
                                    <p:anim calcmode="lin" valueType="num">
                                      <p:cBhvr>
                                        <p:cTn id="21" dur="1000"/>
                                        <p:tgtEl>
                                          <p:spTgt spid="6149"/>
                                        </p:tgtEl>
                                        <p:attrNameLst>
                                          <p:attrName>ppt_y</p:attrName>
                                        </p:attrNameLst>
                                      </p:cBhvr>
                                      <p:tavLst>
                                        <p:tav tm="0">
                                          <p:val>
                                            <p:strVal val="ppt_y"/>
                                          </p:val>
                                        </p:tav>
                                        <p:tav tm="100000">
                                          <p:val>
                                            <p:strVal val="ppt_y"/>
                                          </p:val>
                                        </p:tav>
                                      </p:tavLst>
                                    </p:anim>
                                    <p:animEffect transition="out" filter="fade">
                                      <p:cBhvr>
                                        <p:cTn id="22" dur="1000"/>
                                        <p:tgtEl>
                                          <p:spTgt spid="6149"/>
                                        </p:tgtEl>
                                      </p:cBhvr>
                                    </p:animEffect>
                                    <p:set>
                                      <p:cBhvr>
                                        <p:cTn id="23" dur="1" fill="hold">
                                          <p:stCondLst>
                                            <p:cond delay="999"/>
                                          </p:stCondLst>
                                        </p:cTn>
                                        <p:tgtEl>
                                          <p:spTgt spid="6149"/>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xit" presetSubtype="0" fill="hold" nodeType="clickEffect">
                                  <p:stCondLst>
                                    <p:cond delay="0"/>
                                  </p:stCondLst>
                                  <p:childTnLst>
                                    <p:anim calcmode="lin" valueType="num">
                                      <p:cBhvr>
                                        <p:cTn id="27" dur="1000"/>
                                        <p:tgtEl>
                                          <p:spTgt spid="6150"/>
                                        </p:tgtEl>
                                        <p:attrNameLst>
                                          <p:attrName>ppt_x</p:attrName>
                                        </p:attrNameLst>
                                      </p:cBhvr>
                                      <p:tavLst>
                                        <p:tav tm="0">
                                          <p:val>
                                            <p:strVal val="ppt_x"/>
                                          </p:val>
                                        </p:tav>
                                        <p:tav tm="100000">
                                          <p:val>
                                            <p:strVal val="ppt_x-.2"/>
                                          </p:val>
                                        </p:tav>
                                      </p:tavLst>
                                    </p:anim>
                                    <p:anim calcmode="lin" valueType="num">
                                      <p:cBhvr>
                                        <p:cTn id="28" dur="1000"/>
                                        <p:tgtEl>
                                          <p:spTgt spid="6150"/>
                                        </p:tgtEl>
                                        <p:attrNameLst>
                                          <p:attrName>ppt_y</p:attrName>
                                        </p:attrNameLst>
                                      </p:cBhvr>
                                      <p:tavLst>
                                        <p:tav tm="0">
                                          <p:val>
                                            <p:strVal val="ppt_y"/>
                                          </p:val>
                                        </p:tav>
                                        <p:tav tm="100000">
                                          <p:val>
                                            <p:strVal val="ppt_y"/>
                                          </p:val>
                                        </p:tav>
                                      </p:tavLst>
                                    </p:anim>
                                    <p:animEffect transition="out" filter="fade">
                                      <p:cBhvr>
                                        <p:cTn id="29" dur="1000"/>
                                        <p:tgtEl>
                                          <p:spTgt spid="6150"/>
                                        </p:tgtEl>
                                      </p:cBhvr>
                                    </p:animEffect>
                                    <p:set>
                                      <p:cBhvr>
                                        <p:cTn id="30" dur="1" fill="hold">
                                          <p:stCondLst>
                                            <p:cond delay="999"/>
                                          </p:stCondLst>
                                        </p:cTn>
                                        <p:tgtEl>
                                          <p:spTgt spid="6150"/>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xit" presetSubtype="0" fill="hold" nodeType="clickEffect">
                                  <p:stCondLst>
                                    <p:cond delay="0"/>
                                  </p:stCondLst>
                                  <p:childTnLst>
                                    <p:anim calcmode="lin" valueType="num">
                                      <p:cBhvr>
                                        <p:cTn id="34" dur="1000"/>
                                        <p:tgtEl>
                                          <p:spTgt spid="6151"/>
                                        </p:tgtEl>
                                        <p:attrNameLst>
                                          <p:attrName>ppt_x</p:attrName>
                                        </p:attrNameLst>
                                      </p:cBhvr>
                                      <p:tavLst>
                                        <p:tav tm="0">
                                          <p:val>
                                            <p:strVal val="ppt_x"/>
                                          </p:val>
                                        </p:tav>
                                        <p:tav tm="100000">
                                          <p:val>
                                            <p:strVal val="ppt_x-.2"/>
                                          </p:val>
                                        </p:tav>
                                      </p:tavLst>
                                    </p:anim>
                                    <p:anim calcmode="lin" valueType="num">
                                      <p:cBhvr>
                                        <p:cTn id="35" dur="1000"/>
                                        <p:tgtEl>
                                          <p:spTgt spid="6151"/>
                                        </p:tgtEl>
                                        <p:attrNameLst>
                                          <p:attrName>ppt_y</p:attrName>
                                        </p:attrNameLst>
                                      </p:cBhvr>
                                      <p:tavLst>
                                        <p:tav tm="0">
                                          <p:val>
                                            <p:strVal val="ppt_y"/>
                                          </p:val>
                                        </p:tav>
                                        <p:tav tm="100000">
                                          <p:val>
                                            <p:strVal val="ppt_y"/>
                                          </p:val>
                                        </p:tav>
                                      </p:tavLst>
                                    </p:anim>
                                    <p:animEffect transition="out" filter="fade">
                                      <p:cBhvr>
                                        <p:cTn id="36" dur="1000"/>
                                        <p:tgtEl>
                                          <p:spTgt spid="6151"/>
                                        </p:tgtEl>
                                      </p:cBhvr>
                                    </p:animEffect>
                                    <p:set>
                                      <p:cBhvr>
                                        <p:cTn id="37" dur="1" fill="hold">
                                          <p:stCondLst>
                                            <p:cond delay="999"/>
                                          </p:stCondLst>
                                        </p:cTn>
                                        <p:tgtEl>
                                          <p:spTgt spid="6151"/>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xit" presetSubtype="0" fill="hold" nodeType="clickEffect">
                                  <p:stCondLst>
                                    <p:cond delay="0"/>
                                  </p:stCondLst>
                                  <p:childTnLst>
                                    <p:anim calcmode="lin" valueType="num">
                                      <p:cBhvr>
                                        <p:cTn id="41" dur="1000"/>
                                        <p:tgtEl>
                                          <p:spTgt spid="6152"/>
                                        </p:tgtEl>
                                        <p:attrNameLst>
                                          <p:attrName>ppt_x</p:attrName>
                                        </p:attrNameLst>
                                      </p:cBhvr>
                                      <p:tavLst>
                                        <p:tav tm="0">
                                          <p:val>
                                            <p:strVal val="ppt_x"/>
                                          </p:val>
                                        </p:tav>
                                        <p:tav tm="100000">
                                          <p:val>
                                            <p:strVal val="ppt_x-.2"/>
                                          </p:val>
                                        </p:tav>
                                      </p:tavLst>
                                    </p:anim>
                                    <p:anim calcmode="lin" valueType="num">
                                      <p:cBhvr>
                                        <p:cTn id="42" dur="1000"/>
                                        <p:tgtEl>
                                          <p:spTgt spid="6152"/>
                                        </p:tgtEl>
                                        <p:attrNameLst>
                                          <p:attrName>ppt_y</p:attrName>
                                        </p:attrNameLst>
                                      </p:cBhvr>
                                      <p:tavLst>
                                        <p:tav tm="0">
                                          <p:val>
                                            <p:strVal val="ppt_y"/>
                                          </p:val>
                                        </p:tav>
                                        <p:tav tm="100000">
                                          <p:val>
                                            <p:strVal val="ppt_y"/>
                                          </p:val>
                                        </p:tav>
                                      </p:tavLst>
                                    </p:anim>
                                    <p:animEffect transition="out" filter="fade">
                                      <p:cBhvr>
                                        <p:cTn id="43" dur="1000"/>
                                        <p:tgtEl>
                                          <p:spTgt spid="6152"/>
                                        </p:tgtEl>
                                      </p:cBhvr>
                                    </p:animEffect>
                                    <p:set>
                                      <p:cBhvr>
                                        <p:cTn id="44" dur="1" fill="hold">
                                          <p:stCondLst>
                                            <p:cond delay="999"/>
                                          </p:stCondLst>
                                        </p:cTn>
                                        <p:tgtEl>
                                          <p:spTgt spid="6152"/>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xit" presetSubtype="0" fill="hold" nodeType="clickEffect">
                                  <p:stCondLst>
                                    <p:cond delay="0"/>
                                  </p:stCondLst>
                                  <p:childTnLst>
                                    <p:anim calcmode="lin" valueType="num">
                                      <p:cBhvr>
                                        <p:cTn id="48" dur="1000"/>
                                        <p:tgtEl>
                                          <p:spTgt spid="6153"/>
                                        </p:tgtEl>
                                        <p:attrNameLst>
                                          <p:attrName>ppt_x</p:attrName>
                                        </p:attrNameLst>
                                      </p:cBhvr>
                                      <p:tavLst>
                                        <p:tav tm="0">
                                          <p:val>
                                            <p:strVal val="ppt_x"/>
                                          </p:val>
                                        </p:tav>
                                        <p:tav tm="100000">
                                          <p:val>
                                            <p:strVal val="ppt_x-.2"/>
                                          </p:val>
                                        </p:tav>
                                      </p:tavLst>
                                    </p:anim>
                                    <p:anim calcmode="lin" valueType="num">
                                      <p:cBhvr>
                                        <p:cTn id="49" dur="1000"/>
                                        <p:tgtEl>
                                          <p:spTgt spid="6153"/>
                                        </p:tgtEl>
                                        <p:attrNameLst>
                                          <p:attrName>ppt_y</p:attrName>
                                        </p:attrNameLst>
                                      </p:cBhvr>
                                      <p:tavLst>
                                        <p:tav tm="0">
                                          <p:val>
                                            <p:strVal val="ppt_y"/>
                                          </p:val>
                                        </p:tav>
                                        <p:tav tm="100000">
                                          <p:val>
                                            <p:strVal val="ppt_y"/>
                                          </p:val>
                                        </p:tav>
                                      </p:tavLst>
                                    </p:anim>
                                    <p:animEffect transition="out" filter="fade">
                                      <p:cBhvr>
                                        <p:cTn id="50" dur="1000"/>
                                        <p:tgtEl>
                                          <p:spTgt spid="6153"/>
                                        </p:tgtEl>
                                      </p:cBhvr>
                                    </p:animEffect>
                                    <p:set>
                                      <p:cBhvr>
                                        <p:cTn id="51" dur="1" fill="hold">
                                          <p:stCondLst>
                                            <p:cond delay="999"/>
                                          </p:stCondLst>
                                        </p:cTn>
                                        <p:tgtEl>
                                          <p:spTgt spid="6153"/>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9" presetClass="exit" presetSubtype="0" fill="hold" nodeType="clickEffect">
                                  <p:stCondLst>
                                    <p:cond delay="0"/>
                                  </p:stCondLst>
                                  <p:childTnLst>
                                    <p:anim calcmode="lin" valueType="num">
                                      <p:cBhvr>
                                        <p:cTn id="55" dur="1000"/>
                                        <p:tgtEl>
                                          <p:spTgt spid="6154"/>
                                        </p:tgtEl>
                                        <p:attrNameLst>
                                          <p:attrName>ppt_x</p:attrName>
                                        </p:attrNameLst>
                                      </p:cBhvr>
                                      <p:tavLst>
                                        <p:tav tm="0">
                                          <p:val>
                                            <p:strVal val="ppt_x"/>
                                          </p:val>
                                        </p:tav>
                                        <p:tav tm="100000">
                                          <p:val>
                                            <p:strVal val="ppt_x-.2"/>
                                          </p:val>
                                        </p:tav>
                                      </p:tavLst>
                                    </p:anim>
                                    <p:anim calcmode="lin" valueType="num">
                                      <p:cBhvr>
                                        <p:cTn id="56" dur="1000"/>
                                        <p:tgtEl>
                                          <p:spTgt spid="6154"/>
                                        </p:tgtEl>
                                        <p:attrNameLst>
                                          <p:attrName>ppt_y</p:attrName>
                                        </p:attrNameLst>
                                      </p:cBhvr>
                                      <p:tavLst>
                                        <p:tav tm="0">
                                          <p:val>
                                            <p:strVal val="ppt_y"/>
                                          </p:val>
                                        </p:tav>
                                        <p:tav tm="100000">
                                          <p:val>
                                            <p:strVal val="ppt_y"/>
                                          </p:val>
                                        </p:tav>
                                      </p:tavLst>
                                    </p:anim>
                                    <p:animEffect transition="out" filter="fade">
                                      <p:cBhvr>
                                        <p:cTn id="57" dur="1000"/>
                                        <p:tgtEl>
                                          <p:spTgt spid="6154"/>
                                        </p:tgtEl>
                                      </p:cBhvr>
                                    </p:animEffect>
                                    <p:set>
                                      <p:cBhvr>
                                        <p:cTn id="58" dur="1" fill="hold">
                                          <p:stCondLst>
                                            <p:cond delay="999"/>
                                          </p:stCondLst>
                                        </p:cTn>
                                        <p:tgtEl>
                                          <p:spTgt spid="6154"/>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9" presetClass="exit" presetSubtype="0" fill="hold" nodeType="clickEffect">
                                  <p:stCondLst>
                                    <p:cond delay="0"/>
                                  </p:stCondLst>
                                  <p:childTnLst>
                                    <p:anim calcmode="lin" valueType="num">
                                      <p:cBhvr>
                                        <p:cTn id="62" dur="1000"/>
                                        <p:tgtEl>
                                          <p:spTgt spid="6155"/>
                                        </p:tgtEl>
                                        <p:attrNameLst>
                                          <p:attrName>ppt_x</p:attrName>
                                        </p:attrNameLst>
                                      </p:cBhvr>
                                      <p:tavLst>
                                        <p:tav tm="0">
                                          <p:val>
                                            <p:strVal val="ppt_x"/>
                                          </p:val>
                                        </p:tav>
                                        <p:tav tm="100000">
                                          <p:val>
                                            <p:strVal val="ppt_x-.2"/>
                                          </p:val>
                                        </p:tav>
                                      </p:tavLst>
                                    </p:anim>
                                    <p:anim calcmode="lin" valueType="num">
                                      <p:cBhvr>
                                        <p:cTn id="63" dur="1000"/>
                                        <p:tgtEl>
                                          <p:spTgt spid="6155"/>
                                        </p:tgtEl>
                                        <p:attrNameLst>
                                          <p:attrName>ppt_y</p:attrName>
                                        </p:attrNameLst>
                                      </p:cBhvr>
                                      <p:tavLst>
                                        <p:tav tm="0">
                                          <p:val>
                                            <p:strVal val="ppt_y"/>
                                          </p:val>
                                        </p:tav>
                                        <p:tav tm="100000">
                                          <p:val>
                                            <p:strVal val="ppt_y"/>
                                          </p:val>
                                        </p:tav>
                                      </p:tavLst>
                                    </p:anim>
                                    <p:animEffect transition="out" filter="fade">
                                      <p:cBhvr>
                                        <p:cTn id="64" dur="1000"/>
                                        <p:tgtEl>
                                          <p:spTgt spid="6155"/>
                                        </p:tgtEl>
                                      </p:cBhvr>
                                    </p:animEffect>
                                    <p:set>
                                      <p:cBhvr>
                                        <p:cTn id="65" dur="1" fill="hold">
                                          <p:stCondLst>
                                            <p:cond delay="999"/>
                                          </p:stCondLst>
                                        </p:cTn>
                                        <p:tgtEl>
                                          <p:spTgt spid="61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67049265"/>
              </p:ext>
            </p:extLst>
          </p:nvPr>
        </p:nvGraphicFramePr>
        <p:xfrm>
          <a:off x="251520" y="188640"/>
          <a:ext cx="3312368" cy="6408711"/>
        </p:xfrm>
        <a:graphic>
          <a:graphicData uri="http://schemas.openxmlformats.org/drawingml/2006/table">
            <a:tbl>
              <a:tblPr firstRow="1" firstCol="1" lastRow="1" lastCol="1" bandRow="1" bandCol="1">
                <a:tableStyleId>{5940675A-B579-460E-94D1-54222C63F5DA}</a:tableStyleId>
              </a:tblPr>
              <a:tblGrid>
                <a:gridCol w="3312368"/>
              </a:tblGrid>
              <a:tr h="376983">
                <a:tc>
                  <a:txBody>
                    <a:bodyPr/>
                    <a:lstStyle/>
                    <a:p>
                      <a:pPr algn="l">
                        <a:spcAft>
                          <a:spcPts val="0"/>
                        </a:spcAft>
                        <a:buFontTx/>
                        <a:buNone/>
                      </a:pPr>
                      <a:r>
                        <a:rPr lang="es-ES" sz="2400" b="1" u="sng" dirty="0" err="1">
                          <a:effectLst/>
                        </a:rPr>
                        <a:t>Future</a:t>
                      </a:r>
                      <a:endParaRPr lang="fr-FR" sz="2400" b="1" dirty="0">
                        <a:effectLst/>
                        <a:latin typeface="Times New Roman"/>
                        <a:ea typeface="Times New Roman"/>
                      </a:endParaRPr>
                    </a:p>
                  </a:txBody>
                  <a:tcPr marL="51007" marR="51007" marT="0" marB="0" anchor="ctr"/>
                </a:tc>
              </a:tr>
              <a:tr h="376983">
                <a:tc>
                  <a:txBody>
                    <a:bodyPr/>
                    <a:lstStyle/>
                    <a:p>
                      <a:pPr marL="0" lvl="0" indent="0">
                        <a:spcAft>
                          <a:spcPts val="0"/>
                        </a:spcAft>
                        <a:buFontTx/>
                        <a:buNone/>
                        <a:tabLst>
                          <a:tab pos="194310" algn="l"/>
                        </a:tabLst>
                      </a:pPr>
                      <a:r>
                        <a:rPr lang="es-ES" sz="2400">
                          <a:effectLst/>
                        </a:rPr>
                        <a:t>Estará a ..... grados</a:t>
                      </a:r>
                      <a:endParaRPr lang="fr-FR" sz="2400">
                        <a:effectLst/>
                        <a:latin typeface="Times New Roman"/>
                        <a:ea typeface="Times New Roman"/>
                      </a:endParaRPr>
                    </a:p>
                  </a:txBody>
                  <a:tcPr marL="51007" marR="51007" marT="0" marB="0" anchor="ctr"/>
                </a:tc>
              </a:tr>
              <a:tr h="376983">
                <a:tc>
                  <a:txBody>
                    <a:bodyPr/>
                    <a:lstStyle/>
                    <a:p>
                      <a:pPr marL="0" lvl="0" indent="0">
                        <a:spcAft>
                          <a:spcPts val="0"/>
                        </a:spcAft>
                        <a:buFontTx/>
                        <a:buNone/>
                        <a:tabLst>
                          <a:tab pos="194310" algn="l"/>
                        </a:tabLst>
                      </a:pPr>
                      <a:r>
                        <a:rPr lang="en-GB" sz="2400" dirty="0">
                          <a:effectLst/>
                        </a:rPr>
                        <a:t>Hará </a:t>
                      </a:r>
                      <a:r>
                        <a:rPr lang="en-GB" sz="2400" dirty="0" err="1">
                          <a:effectLst/>
                        </a:rPr>
                        <a:t>buen</a:t>
                      </a:r>
                      <a:r>
                        <a:rPr lang="en-GB" sz="2400" dirty="0">
                          <a:effectLst/>
                        </a:rPr>
                        <a:t> </a:t>
                      </a:r>
                      <a:r>
                        <a:rPr lang="en-GB" sz="2400" dirty="0" err="1">
                          <a:effectLst/>
                        </a:rPr>
                        <a:t>tiempo</a:t>
                      </a:r>
                      <a:endParaRPr lang="fr-FR" sz="2400" dirty="0">
                        <a:effectLst/>
                        <a:latin typeface="Times New Roman"/>
                        <a:ea typeface="Times New Roman"/>
                      </a:endParaRPr>
                    </a:p>
                  </a:txBody>
                  <a:tcPr marL="51007" marR="51007" marT="0" marB="0" anchor="ctr"/>
                </a:tc>
              </a:tr>
              <a:tr h="753966">
                <a:tc>
                  <a:txBody>
                    <a:bodyPr/>
                    <a:lstStyle/>
                    <a:p>
                      <a:pPr marL="0" lvl="0" indent="0">
                        <a:spcAft>
                          <a:spcPts val="0"/>
                        </a:spcAft>
                        <a:buFontTx/>
                        <a:buNone/>
                        <a:tabLst>
                          <a:tab pos="194310" algn="l"/>
                        </a:tabLst>
                      </a:pPr>
                      <a:r>
                        <a:rPr lang="en-GB" sz="2400" dirty="0">
                          <a:effectLst/>
                        </a:rPr>
                        <a:t>Hará sol</a:t>
                      </a:r>
                      <a:endParaRPr lang="fr-FR" sz="2400" dirty="0">
                        <a:effectLst/>
                      </a:endParaRPr>
                    </a:p>
                    <a:p>
                      <a:pPr marL="0" lvl="0" indent="0" algn="l">
                        <a:spcAft>
                          <a:spcPts val="0"/>
                        </a:spcAft>
                        <a:buFontTx/>
                        <a:buNone/>
                        <a:tabLst>
                          <a:tab pos="194310" algn="l"/>
                        </a:tabLst>
                      </a:pPr>
                      <a:r>
                        <a:rPr lang="en-GB" sz="2400" dirty="0" err="1" smtClean="0">
                          <a:effectLst/>
                        </a:rPr>
                        <a:t>Estará</a:t>
                      </a:r>
                      <a:r>
                        <a:rPr lang="en-GB" sz="2400" dirty="0" smtClean="0">
                          <a:effectLst/>
                        </a:rPr>
                        <a:t> </a:t>
                      </a:r>
                      <a:r>
                        <a:rPr lang="en-GB" sz="2400" dirty="0" err="1">
                          <a:effectLst/>
                        </a:rPr>
                        <a:t>soleado</a:t>
                      </a:r>
                      <a:endParaRPr lang="fr-FR" sz="2400" dirty="0">
                        <a:effectLst/>
                        <a:latin typeface="Times New Roman"/>
                        <a:ea typeface="Times New Roman"/>
                      </a:endParaRPr>
                    </a:p>
                  </a:txBody>
                  <a:tcPr marL="51007" marR="51007" marT="0" marB="0" anchor="ctr"/>
                </a:tc>
              </a:tr>
              <a:tr h="376983">
                <a:tc>
                  <a:txBody>
                    <a:bodyPr/>
                    <a:lstStyle/>
                    <a:p>
                      <a:pPr marL="0" lvl="0" indent="0">
                        <a:spcAft>
                          <a:spcPts val="0"/>
                        </a:spcAft>
                        <a:buFontTx/>
                        <a:buNone/>
                        <a:tabLst>
                          <a:tab pos="194310" algn="l"/>
                        </a:tabLst>
                      </a:pPr>
                      <a:r>
                        <a:rPr lang="es-ES" sz="2400">
                          <a:effectLst/>
                        </a:rPr>
                        <a:t>Estará cubierto</a:t>
                      </a:r>
                      <a:endParaRPr lang="fr-FR" sz="2400">
                        <a:effectLst/>
                        <a:latin typeface="Times New Roman"/>
                        <a:ea typeface="Times New Roman"/>
                      </a:endParaRPr>
                    </a:p>
                  </a:txBody>
                  <a:tcPr marL="51007" marR="51007" marT="0" marB="0" anchor="ctr"/>
                </a:tc>
              </a:tr>
              <a:tr h="376983">
                <a:tc>
                  <a:txBody>
                    <a:bodyPr/>
                    <a:lstStyle/>
                    <a:p>
                      <a:pPr marL="0" lvl="0" indent="0">
                        <a:spcAft>
                          <a:spcPts val="0"/>
                        </a:spcAft>
                        <a:buFontTx/>
                        <a:buNone/>
                        <a:tabLst>
                          <a:tab pos="194310" algn="l"/>
                        </a:tabLst>
                      </a:pPr>
                      <a:r>
                        <a:rPr lang="en-GB" sz="2400" dirty="0" err="1" smtClean="0">
                          <a:effectLst/>
                        </a:rPr>
                        <a:t>Estará</a:t>
                      </a:r>
                      <a:r>
                        <a:rPr lang="en-GB" sz="2400" dirty="0" smtClean="0">
                          <a:effectLst/>
                        </a:rPr>
                        <a:t> </a:t>
                      </a:r>
                      <a:r>
                        <a:rPr lang="en-GB" sz="2400" dirty="0" err="1" smtClean="0">
                          <a:effectLst/>
                        </a:rPr>
                        <a:t>nuboso</a:t>
                      </a:r>
                      <a:endParaRPr lang="fr-FR" sz="2400" dirty="0">
                        <a:effectLst/>
                      </a:endParaRPr>
                    </a:p>
                  </a:txBody>
                  <a:tcPr marL="51007" marR="51007" marT="0" marB="0" anchor="ctr"/>
                </a:tc>
              </a:tr>
              <a:tr h="376983">
                <a:tc>
                  <a:txBody>
                    <a:bodyPr/>
                    <a:lstStyle/>
                    <a:p>
                      <a:pPr marL="0" lvl="0" indent="0">
                        <a:spcAft>
                          <a:spcPts val="0"/>
                        </a:spcAft>
                        <a:buFontTx/>
                        <a:buNone/>
                        <a:tabLst>
                          <a:tab pos="194310" algn="l"/>
                        </a:tabLst>
                      </a:pPr>
                      <a:r>
                        <a:rPr lang="en-GB" sz="2400" dirty="0" err="1">
                          <a:effectLst/>
                        </a:rPr>
                        <a:t>Habrá</a:t>
                      </a:r>
                      <a:r>
                        <a:rPr lang="en-GB" sz="2400" dirty="0">
                          <a:effectLst/>
                        </a:rPr>
                        <a:t> </a:t>
                      </a:r>
                      <a:r>
                        <a:rPr lang="en-GB" sz="2400" dirty="0" err="1">
                          <a:effectLst/>
                        </a:rPr>
                        <a:t>niebla</a:t>
                      </a:r>
                      <a:endParaRPr lang="fr-FR" sz="2400" dirty="0">
                        <a:effectLst/>
                        <a:latin typeface="Times New Roman"/>
                        <a:ea typeface="Times New Roman"/>
                      </a:endParaRPr>
                    </a:p>
                  </a:txBody>
                  <a:tcPr marL="51007" marR="51007" marT="0" marB="0" anchor="ctr"/>
                </a:tc>
              </a:tr>
              <a:tr h="753966">
                <a:tc>
                  <a:txBody>
                    <a:bodyPr/>
                    <a:lstStyle/>
                    <a:p>
                      <a:pPr marL="0" lvl="0" indent="0">
                        <a:spcAft>
                          <a:spcPts val="0"/>
                        </a:spcAft>
                        <a:buFontTx/>
                        <a:buNone/>
                        <a:tabLst>
                          <a:tab pos="194310" algn="l"/>
                        </a:tabLst>
                      </a:pPr>
                      <a:r>
                        <a:rPr lang="en-GB" sz="2400" dirty="0" err="1" smtClean="0">
                          <a:effectLst/>
                        </a:rPr>
                        <a:t>Habrá</a:t>
                      </a:r>
                      <a:r>
                        <a:rPr lang="en-GB" sz="2400" dirty="0" smtClean="0">
                          <a:effectLst/>
                        </a:rPr>
                        <a:t> </a:t>
                      </a:r>
                      <a:r>
                        <a:rPr lang="en-GB" sz="2400" dirty="0" err="1" smtClean="0">
                          <a:effectLst/>
                        </a:rPr>
                        <a:t>lluvia</a:t>
                      </a:r>
                      <a:r>
                        <a:rPr lang="en-GB" sz="2400" dirty="0" smtClean="0">
                          <a:effectLst/>
                        </a:rPr>
                        <a:t> / chubascos</a:t>
                      </a:r>
                      <a:endParaRPr lang="fr-FR" sz="2400" dirty="0">
                        <a:effectLst/>
                      </a:endParaRPr>
                    </a:p>
                    <a:p>
                      <a:pPr marL="0" lvl="0" indent="0">
                        <a:spcAft>
                          <a:spcPts val="0"/>
                        </a:spcAft>
                        <a:buFontTx/>
                        <a:buNone/>
                        <a:tabLst>
                          <a:tab pos="194310" algn="l"/>
                        </a:tabLst>
                      </a:pPr>
                      <a:r>
                        <a:rPr lang="en-GB" sz="2400" dirty="0" err="1">
                          <a:effectLst/>
                        </a:rPr>
                        <a:t>Lloverá</a:t>
                      </a:r>
                      <a:endParaRPr lang="fr-FR" sz="2400" dirty="0">
                        <a:effectLst/>
                        <a:latin typeface="Times New Roman"/>
                        <a:ea typeface="Times New Roman"/>
                      </a:endParaRPr>
                    </a:p>
                  </a:txBody>
                  <a:tcPr marL="51007" marR="51007" marT="0" marB="0" anchor="ctr"/>
                </a:tc>
              </a:tr>
              <a:tr h="753966">
                <a:tc>
                  <a:txBody>
                    <a:bodyPr/>
                    <a:lstStyle/>
                    <a:p>
                      <a:pPr marL="0" lvl="0" indent="0">
                        <a:spcAft>
                          <a:spcPts val="0"/>
                        </a:spcAft>
                        <a:buFontTx/>
                        <a:buNone/>
                        <a:tabLst>
                          <a:tab pos="194310" algn="l"/>
                        </a:tabLst>
                      </a:pPr>
                      <a:r>
                        <a:rPr lang="es-ES" sz="2400" dirty="0" smtClean="0">
                          <a:effectLst/>
                        </a:rPr>
                        <a:t>Habrá </a:t>
                      </a:r>
                      <a:r>
                        <a:rPr lang="es-ES" sz="2400" dirty="0">
                          <a:effectLst/>
                        </a:rPr>
                        <a:t>nieve</a:t>
                      </a:r>
                      <a:endParaRPr lang="fr-FR" sz="2400" dirty="0">
                        <a:effectLst/>
                      </a:endParaRPr>
                    </a:p>
                    <a:p>
                      <a:pPr marL="0" lvl="0" indent="0">
                        <a:spcAft>
                          <a:spcPts val="0"/>
                        </a:spcAft>
                        <a:buFontTx/>
                        <a:buNone/>
                        <a:tabLst>
                          <a:tab pos="194310" algn="l"/>
                        </a:tabLst>
                      </a:pPr>
                      <a:r>
                        <a:rPr lang="es-ES" sz="2400" dirty="0">
                          <a:effectLst/>
                        </a:rPr>
                        <a:t>Nevará</a:t>
                      </a:r>
                      <a:endParaRPr lang="fr-FR" sz="2400" dirty="0">
                        <a:effectLst/>
                        <a:latin typeface="Times New Roman"/>
                        <a:ea typeface="Times New Roman"/>
                      </a:endParaRPr>
                    </a:p>
                  </a:txBody>
                  <a:tcPr marL="51007" marR="51007" marT="0" marB="0" anchor="ctr"/>
                </a:tc>
              </a:tr>
              <a:tr h="376983">
                <a:tc>
                  <a:txBody>
                    <a:bodyPr/>
                    <a:lstStyle/>
                    <a:p>
                      <a:pPr marL="0" lvl="0" indent="0">
                        <a:spcAft>
                          <a:spcPts val="0"/>
                        </a:spcAft>
                        <a:buFontTx/>
                        <a:buNone/>
                        <a:tabLst>
                          <a:tab pos="194310" algn="l"/>
                        </a:tabLst>
                      </a:pPr>
                      <a:r>
                        <a:rPr lang="en-GB" sz="2400" dirty="0">
                          <a:effectLst/>
                        </a:rPr>
                        <a:t>Hará </a:t>
                      </a:r>
                      <a:r>
                        <a:rPr lang="en-GB" sz="2400" dirty="0" err="1">
                          <a:effectLst/>
                        </a:rPr>
                        <a:t>calor</a:t>
                      </a:r>
                      <a:endParaRPr lang="fr-FR" sz="2400" dirty="0">
                        <a:effectLst/>
                        <a:latin typeface="Times New Roman"/>
                        <a:ea typeface="Times New Roman"/>
                      </a:endParaRPr>
                    </a:p>
                  </a:txBody>
                  <a:tcPr marL="51007" marR="51007" marT="0" marB="0" anchor="ctr"/>
                </a:tc>
              </a:tr>
              <a:tr h="376983">
                <a:tc>
                  <a:txBody>
                    <a:bodyPr/>
                    <a:lstStyle/>
                    <a:p>
                      <a:pPr marL="0" lvl="0" indent="0">
                        <a:spcAft>
                          <a:spcPts val="0"/>
                        </a:spcAft>
                        <a:buFontTx/>
                        <a:buNone/>
                        <a:tabLst>
                          <a:tab pos="194310" algn="l"/>
                        </a:tabLst>
                      </a:pPr>
                      <a:r>
                        <a:rPr lang="en-GB" sz="2400" dirty="0">
                          <a:effectLst/>
                        </a:rPr>
                        <a:t>Hará </a:t>
                      </a:r>
                      <a:r>
                        <a:rPr lang="en-GB" sz="2400" dirty="0" err="1">
                          <a:effectLst/>
                        </a:rPr>
                        <a:t>frío</a:t>
                      </a:r>
                      <a:endParaRPr lang="fr-FR" sz="2400" dirty="0">
                        <a:effectLst/>
                        <a:latin typeface="Times New Roman"/>
                        <a:ea typeface="Times New Roman"/>
                      </a:endParaRPr>
                    </a:p>
                  </a:txBody>
                  <a:tcPr marL="51007" marR="51007" marT="0" marB="0" anchor="ctr"/>
                </a:tc>
              </a:tr>
              <a:tr h="376983">
                <a:tc>
                  <a:txBody>
                    <a:bodyPr/>
                    <a:lstStyle/>
                    <a:p>
                      <a:pPr marL="0" lvl="0" indent="0">
                        <a:spcAft>
                          <a:spcPts val="0"/>
                        </a:spcAft>
                        <a:buFontTx/>
                        <a:buNone/>
                        <a:tabLst>
                          <a:tab pos="194310" algn="l"/>
                        </a:tabLst>
                      </a:pPr>
                      <a:r>
                        <a:rPr lang="en-GB" sz="2400" dirty="0">
                          <a:effectLst/>
                        </a:rPr>
                        <a:t>Hará </a:t>
                      </a:r>
                      <a:r>
                        <a:rPr lang="en-GB" sz="2400" dirty="0" err="1" smtClean="0">
                          <a:effectLst/>
                        </a:rPr>
                        <a:t>viento</a:t>
                      </a:r>
                      <a:endParaRPr lang="fr-FR" sz="2400" dirty="0">
                        <a:effectLst/>
                      </a:endParaRPr>
                    </a:p>
                  </a:txBody>
                  <a:tcPr marL="51007" marR="51007" marT="0" marB="0" anchor="ctr"/>
                </a:tc>
              </a:tr>
              <a:tr h="376983">
                <a:tc>
                  <a:txBody>
                    <a:bodyPr/>
                    <a:lstStyle/>
                    <a:p>
                      <a:pPr marL="0" lvl="0" indent="0">
                        <a:spcAft>
                          <a:spcPts val="0"/>
                        </a:spcAft>
                        <a:buFontTx/>
                        <a:buNone/>
                        <a:tabLst>
                          <a:tab pos="194310" algn="l"/>
                        </a:tabLst>
                      </a:pPr>
                      <a:r>
                        <a:rPr lang="en-GB" sz="2400" dirty="0">
                          <a:effectLst/>
                        </a:rPr>
                        <a:t>Hará mal </a:t>
                      </a:r>
                      <a:r>
                        <a:rPr lang="en-GB" sz="2400" dirty="0" err="1">
                          <a:effectLst/>
                        </a:rPr>
                        <a:t>tiempo</a:t>
                      </a:r>
                      <a:endParaRPr lang="fr-FR" sz="2400" dirty="0">
                        <a:effectLst/>
                        <a:latin typeface="Times New Roman"/>
                        <a:ea typeface="Times New Roman"/>
                      </a:endParaRPr>
                    </a:p>
                  </a:txBody>
                  <a:tcPr marL="51007" marR="51007" marT="0" marB="0" anchor="ctr"/>
                </a:tc>
              </a:tr>
              <a:tr h="376983">
                <a:tc>
                  <a:txBody>
                    <a:bodyPr/>
                    <a:lstStyle/>
                    <a:p>
                      <a:pPr marL="0" lvl="0" indent="0">
                        <a:spcAft>
                          <a:spcPts val="0"/>
                        </a:spcAft>
                        <a:buFontTx/>
                        <a:buNone/>
                        <a:tabLst>
                          <a:tab pos="194310" algn="l"/>
                        </a:tabLst>
                      </a:pPr>
                      <a:r>
                        <a:rPr lang="en-GB" sz="2400" dirty="0" err="1">
                          <a:effectLst/>
                        </a:rPr>
                        <a:t>Habrá</a:t>
                      </a:r>
                      <a:r>
                        <a:rPr lang="en-GB" sz="2400" dirty="0">
                          <a:effectLst/>
                        </a:rPr>
                        <a:t> </a:t>
                      </a:r>
                      <a:r>
                        <a:rPr lang="en-GB" sz="2400" dirty="0" err="1">
                          <a:effectLst/>
                        </a:rPr>
                        <a:t>tormenta</a:t>
                      </a:r>
                      <a:endParaRPr lang="fr-FR" sz="2400" dirty="0">
                        <a:effectLst/>
                        <a:latin typeface="Times New Roman"/>
                        <a:ea typeface="Times New Roman"/>
                      </a:endParaRPr>
                    </a:p>
                  </a:txBody>
                  <a:tcPr marL="51007" marR="51007" marT="0" marB="0" anchor="ctr"/>
                </a:tc>
              </a:tr>
            </a:tbl>
          </a:graphicData>
        </a:graphic>
      </p:graphicFrame>
      <p:sp>
        <p:nvSpPr>
          <p:cNvPr id="5" name="Text Box 7"/>
          <p:cNvSpPr txBox="1">
            <a:spLocks noChangeArrowheads="1"/>
          </p:cNvSpPr>
          <p:nvPr/>
        </p:nvSpPr>
        <p:spPr bwMode="auto">
          <a:xfrm>
            <a:off x="3779912" y="74613"/>
            <a:ext cx="5292651" cy="51911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_tradnl" sz="2800">
                <a:latin typeface="Showcard Gothic" pitchFamily="82" charset="0"/>
                <a:cs typeface="Arial" charset="0"/>
              </a:rPr>
              <a:t>El pronóstico del tiempo</a:t>
            </a:r>
          </a:p>
        </p:txBody>
      </p:sp>
      <p:sp>
        <p:nvSpPr>
          <p:cNvPr id="6" name="Rectangle 5"/>
          <p:cNvSpPr/>
          <p:nvPr/>
        </p:nvSpPr>
        <p:spPr>
          <a:xfrm>
            <a:off x="3795448" y="836712"/>
            <a:ext cx="5097031" cy="2308324"/>
          </a:xfrm>
          <a:prstGeom prst="rect">
            <a:avLst/>
          </a:prstGeom>
        </p:spPr>
        <p:txBody>
          <a:bodyPr wrap="square">
            <a:spAutoFit/>
          </a:bodyPr>
          <a:lstStyle/>
          <a:p>
            <a:r>
              <a:rPr lang="es-ES" dirty="0" smtClean="0"/>
              <a:t>Estará muy nuboso o cubierto en el extremo norte, con precipitaciones moderadas, a veces fuertes y persistentes. Habrá intervalos nubosos en el resto de la península, con la posibilidad de algún chubasco. En las baleares habrá intervalos nubosos, con chubascos, con riesgo de tormenta. En Galicia y </a:t>
            </a:r>
            <a:r>
              <a:rPr lang="es-ES" dirty="0" err="1" smtClean="0"/>
              <a:t>Cantábria</a:t>
            </a:r>
            <a:r>
              <a:rPr lang="es-ES" dirty="0" smtClean="0"/>
              <a:t> habrá nieve. Hará sol en el sur y el sureste, pero con temperaturas bastante bajas. </a:t>
            </a:r>
            <a:endParaRPr lang="es-E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1981" y="3169993"/>
            <a:ext cx="4608512" cy="37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569683" y="3178722"/>
            <a:ext cx="2574317" cy="369332"/>
          </a:xfrm>
          <a:prstGeom prst="rect">
            <a:avLst/>
          </a:prstGeom>
          <a:noFill/>
        </p:spPr>
        <p:txBody>
          <a:bodyPr wrap="square" rtlCol="0">
            <a:spAutoFit/>
          </a:bodyPr>
          <a:lstStyle/>
          <a:p>
            <a:r>
              <a:rPr lang="en-GB" b="1" dirty="0" err="1" smtClean="0"/>
              <a:t>Dibuja</a:t>
            </a:r>
            <a:r>
              <a:rPr lang="en-GB" b="1" dirty="0" smtClean="0"/>
              <a:t> el </a:t>
            </a:r>
            <a:r>
              <a:rPr lang="en-GB" b="1" dirty="0" err="1" smtClean="0"/>
              <a:t>pronóstico</a:t>
            </a:r>
            <a:r>
              <a:rPr lang="en-GB" b="1" dirty="0" smtClean="0"/>
              <a:t>:</a:t>
            </a:r>
            <a:endParaRPr lang="fr-FR" b="1" dirty="0"/>
          </a:p>
        </p:txBody>
      </p:sp>
      <p:pic>
        <p:nvPicPr>
          <p:cNvPr id="10" name="Picture 3" descr="puntos-cardin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971" y="5445224"/>
            <a:ext cx="1400339" cy="129639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578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370" y="1122817"/>
            <a:ext cx="3867324" cy="253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25585"/>
            <a:ext cx="3528392" cy="2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7544" y="260648"/>
            <a:ext cx="3816424" cy="830997"/>
          </a:xfrm>
          <a:prstGeom prst="rect">
            <a:avLst/>
          </a:prstGeom>
          <a:noFill/>
        </p:spPr>
        <p:txBody>
          <a:bodyPr wrap="square" rtlCol="0">
            <a:spAutoFit/>
          </a:bodyPr>
          <a:lstStyle/>
          <a:p>
            <a:r>
              <a:rPr lang="en-GB" sz="2400" b="1" dirty="0" smtClean="0">
                <a:latin typeface="Calibri"/>
                <a:cs typeface="Calibri"/>
              </a:rPr>
              <a:t>¿</a:t>
            </a:r>
            <a:r>
              <a:rPr lang="en-GB" sz="2400" b="1" dirty="0" err="1" smtClean="0"/>
              <a:t>Dónde</a:t>
            </a:r>
            <a:r>
              <a:rPr lang="en-GB" sz="2400" b="1" dirty="0" smtClean="0"/>
              <a:t> </a:t>
            </a:r>
            <a:r>
              <a:rPr lang="en-GB" sz="2400" b="1" dirty="0" err="1" smtClean="0"/>
              <a:t>entrenará</a:t>
            </a:r>
            <a:r>
              <a:rPr lang="en-GB" sz="2400" b="1" dirty="0" smtClean="0"/>
              <a:t> </a:t>
            </a:r>
            <a:r>
              <a:rPr lang="en-GB" sz="2400" b="1" dirty="0" err="1" smtClean="0"/>
              <a:t>para</a:t>
            </a:r>
            <a:r>
              <a:rPr lang="en-GB" sz="2400" b="1" dirty="0" smtClean="0"/>
              <a:t> los </a:t>
            </a:r>
            <a:r>
              <a:rPr lang="en-GB" sz="2400" b="1" dirty="0" err="1" smtClean="0"/>
              <a:t>Juegos</a:t>
            </a:r>
            <a:r>
              <a:rPr lang="en-GB" sz="2400" b="1" dirty="0" smtClean="0"/>
              <a:t> </a:t>
            </a:r>
            <a:r>
              <a:rPr lang="en-GB" sz="2400" b="1" dirty="0" err="1" smtClean="0"/>
              <a:t>Olímpicos</a:t>
            </a:r>
            <a:r>
              <a:rPr lang="en-GB" sz="2400" b="1" dirty="0" smtClean="0"/>
              <a:t>?</a:t>
            </a:r>
            <a:endParaRPr lang="fr-FR" sz="2400" b="1" dirty="0"/>
          </a:p>
        </p:txBody>
      </p:sp>
      <p:sp>
        <p:nvSpPr>
          <p:cNvPr id="7" name="TextBox 6"/>
          <p:cNvSpPr txBox="1"/>
          <p:nvPr/>
        </p:nvSpPr>
        <p:spPr>
          <a:xfrm>
            <a:off x="4828824" y="352981"/>
            <a:ext cx="3744416" cy="523220"/>
          </a:xfrm>
          <a:prstGeom prst="rect">
            <a:avLst/>
          </a:prstGeom>
          <a:noFill/>
        </p:spPr>
        <p:txBody>
          <a:bodyPr wrap="square" rtlCol="0">
            <a:spAutoFit/>
          </a:bodyPr>
          <a:lstStyle/>
          <a:p>
            <a:r>
              <a:rPr lang="en-GB" sz="2800" b="1" dirty="0" smtClean="0">
                <a:latin typeface="Calibri"/>
                <a:cs typeface="Calibri"/>
              </a:rPr>
              <a:t>¿</a:t>
            </a:r>
            <a:r>
              <a:rPr lang="en-GB" sz="2800" b="1" dirty="0" err="1" smtClean="0"/>
              <a:t>Qué</a:t>
            </a:r>
            <a:r>
              <a:rPr lang="en-GB" sz="2800" b="1" dirty="0" smtClean="0"/>
              <a:t> </a:t>
            </a:r>
            <a:r>
              <a:rPr lang="en-GB" sz="2800" b="1" dirty="0" err="1" smtClean="0"/>
              <a:t>tiempo</a:t>
            </a:r>
            <a:r>
              <a:rPr lang="en-GB" sz="2800" b="1" dirty="0" smtClean="0"/>
              <a:t> </a:t>
            </a:r>
            <a:r>
              <a:rPr lang="en-GB" sz="2800" b="1" dirty="0" err="1" smtClean="0"/>
              <a:t>hará</a:t>
            </a:r>
            <a:r>
              <a:rPr lang="en-GB" sz="2800" b="1" dirty="0" smtClean="0"/>
              <a:t> </a:t>
            </a:r>
            <a:r>
              <a:rPr lang="en-GB" sz="2800" b="1" dirty="0" err="1" smtClean="0"/>
              <a:t>allí</a:t>
            </a:r>
            <a:r>
              <a:rPr lang="en-GB" sz="2800" b="1" dirty="0" smtClean="0"/>
              <a:t>?</a:t>
            </a:r>
            <a:endParaRPr lang="fr-FR" sz="2800" b="1"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293096"/>
            <a:ext cx="3528392" cy="2201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038178"/>
            <a:ext cx="4351759"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61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fade">
                                      <p:cBhvr>
                                        <p:cTn id="2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099" y="1074602"/>
            <a:ext cx="4401865" cy="2605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157" y="1124469"/>
            <a:ext cx="2432695" cy="292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7544" y="260648"/>
            <a:ext cx="3816424" cy="830997"/>
          </a:xfrm>
          <a:prstGeom prst="rect">
            <a:avLst/>
          </a:prstGeom>
          <a:noFill/>
        </p:spPr>
        <p:txBody>
          <a:bodyPr wrap="square" rtlCol="0">
            <a:spAutoFit/>
          </a:bodyPr>
          <a:lstStyle/>
          <a:p>
            <a:r>
              <a:rPr lang="en-GB" sz="2400" b="1" dirty="0" smtClean="0">
                <a:latin typeface="Calibri"/>
                <a:cs typeface="Calibri"/>
              </a:rPr>
              <a:t>¿</a:t>
            </a:r>
            <a:r>
              <a:rPr lang="en-GB" sz="2400" b="1" dirty="0" err="1" smtClean="0"/>
              <a:t>Dónde</a:t>
            </a:r>
            <a:r>
              <a:rPr lang="en-GB" sz="2400" b="1" dirty="0" smtClean="0"/>
              <a:t> </a:t>
            </a:r>
            <a:r>
              <a:rPr lang="en-GB" sz="2400" b="1" dirty="0" err="1" smtClean="0"/>
              <a:t>entrenará</a:t>
            </a:r>
            <a:r>
              <a:rPr lang="en-GB" sz="2400" b="1" dirty="0" smtClean="0"/>
              <a:t> </a:t>
            </a:r>
            <a:r>
              <a:rPr lang="en-GB" sz="2400" b="1" dirty="0" err="1" smtClean="0"/>
              <a:t>para</a:t>
            </a:r>
            <a:r>
              <a:rPr lang="en-GB" sz="2400" b="1" dirty="0" smtClean="0"/>
              <a:t> los </a:t>
            </a:r>
            <a:r>
              <a:rPr lang="en-GB" sz="2400" b="1" dirty="0" err="1" smtClean="0"/>
              <a:t>Juegos</a:t>
            </a:r>
            <a:r>
              <a:rPr lang="en-GB" sz="2400" b="1" dirty="0" smtClean="0"/>
              <a:t> </a:t>
            </a:r>
            <a:r>
              <a:rPr lang="en-GB" sz="2400" b="1" dirty="0" err="1" smtClean="0"/>
              <a:t>Olímpicos</a:t>
            </a:r>
            <a:r>
              <a:rPr lang="en-GB" sz="2400" b="1" dirty="0" smtClean="0"/>
              <a:t>?</a:t>
            </a:r>
            <a:endParaRPr lang="fr-FR" sz="2400" b="1" dirty="0"/>
          </a:p>
        </p:txBody>
      </p:sp>
      <p:sp>
        <p:nvSpPr>
          <p:cNvPr id="5" name="TextBox 4"/>
          <p:cNvSpPr txBox="1"/>
          <p:nvPr/>
        </p:nvSpPr>
        <p:spPr>
          <a:xfrm>
            <a:off x="4828824" y="352981"/>
            <a:ext cx="3744416" cy="523220"/>
          </a:xfrm>
          <a:prstGeom prst="rect">
            <a:avLst/>
          </a:prstGeom>
          <a:noFill/>
        </p:spPr>
        <p:txBody>
          <a:bodyPr wrap="square" rtlCol="0">
            <a:spAutoFit/>
          </a:bodyPr>
          <a:lstStyle/>
          <a:p>
            <a:r>
              <a:rPr lang="en-GB" sz="2800" b="1" dirty="0" smtClean="0">
                <a:latin typeface="Calibri"/>
                <a:cs typeface="Calibri"/>
              </a:rPr>
              <a:t>¿</a:t>
            </a:r>
            <a:r>
              <a:rPr lang="en-GB" sz="2800" b="1" dirty="0" err="1" smtClean="0"/>
              <a:t>Qué</a:t>
            </a:r>
            <a:r>
              <a:rPr lang="en-GB" sz="2800" b="1" dirty="0" smtClean="0"/>
              <a:t> </a:t>
            </a:r>
            <a:r>
              <a:rPr lang="en-GB" sz="2800" b="1" dirty="0" err="1" smtClean="0"/>
              <a:t>tiempo</a:t>
            </a:r>
            <a:r>
              <a:rPr lang="en-GB" sz="2800" b="1" dirty="0" smtClean="0"/>
              <a:t> </a:t>
            </a:r>
            <a:r>
              <a:rPr lang="en-GB" sz="2800" b="1" dirty="0" err="1" smtClean="0"/>
              <a:t>hará</a:t>
            </a:r>
            <a:r>
              <a:rPr lang="en-GB" sz="2800" b="1" dirty="0" smtClean="0"/>
              <a:t> </a:t>
            </a:r>
            <a:r>
              <a:rPr lang="en-GB" sz="2800" b="1" dirty="0" err="1" smtClean="0"/>
              <a:t>allí</a:t>
            </a:r>
            <a:r>
              <a:rPr lang="en-GB" sz="2800" b="1" dirty="0" smtClean="0"/>
              <a:t>?</a:t>
            </a:r>
            <a:endParaRPr lang="fr-FR" sz="2800" b="1"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85" y="4509120"/>
            <a:ext cx="3666237"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6576" y="4509119"/>
            <a:ext cx="4473980" cy="1692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00099" y="3679787"/>
            <a:ext cx="2520173" cy="369332"/>
          </a:xfrm>
          <a:prstGeom prst="rect">
            <a:avLst/>
          </a:prstGeom>
          <a:noFill/>
        </p:spPr>
        <p:txBody>
          <a:bodyPr wrap="square" rtlCol="0">
            <a:spAutoFit/>
          </a:bodyPr>
          <a:lstStyle/>
          <a:p>
            <a:r>
              <a:rPr lang="en-GB" b="1" dirty="0" smtClean="0"/>
              <a:t>Mallorca</a:t>
            </a:r>
            <a:endParaRPr lang="fr-FR" b="1" dirty="0"/>
          </a:p>
        </p:txBody>
      </p:sp>
    </p:spTree>
    <p:extLst>
      <p:ext uri="{BB962C8B-B14F-4D97-AF65-F5344CB8AC3E}">
        <p14:creationId xmlns:p14="http://schemas.microsoft.com/office/powerpoint/2010/main" val="419408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fade">
                                      <p:cBhvr>
                                        <p:cTn id="22" dur="500"/>
                                        <p:tgtEl>
                                          <p:spTgt spid="307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7"/>
                                        </p:tgtEl>
                                        <p:attrNameLst>
                                          <p:attrName>style.visibility</p:attrName>
                                        </p:attrNameLst>
                                      </p:cBhvr>
                                      <p:to>
                                        <p:strVal val="visible"/>
                                      </p:to>
                                    </p:set>
                                    <p:animEffect transition="in" filter="fade">
                                      <p:cBhvr>
                                        <p:cTn id="2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88640"/>
            <a:ext cx="4194480" cy="3303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3756640759"/>
              </p:ext>
            </p:extLst>
          </p:nvPr>
        </p:nvGraphicFramePr>
        <p:xfrm>
          <a:off x="251520" y="188640"/>
          <a:ext cx="3312368" cy="6408711"/>
        </p:xfrm>
        <a:graphic>
          <a:graphicData uri="http://schemas.openxmlformats.org/drawingml/2006/table">
            <a:tbl>
              <a:tblPr firstRow="1" firstCol="1" lastRow="1" lastCol="1" bandRow="1" bandCol="1">
                <a:tableStyleId>{5940675A-B579-460E-94D1-54222C63F5DA}</a:tableStyleId>
              </a:tblPr>
              <a:tblGrid>
                <a:gridCol w="3312368"/>
              </a:tblGrid>
              <a:tr h="376983">
                <a:tc>
                  <a:txBody>
                    <a:bodyPr/>
                    <a:lstStyle/>
                    <a:p>
                      <a:pPr algn="l">
                        <a:spcAft>
                          <a:spcPts val="0"/>
                        </a:spcAft>
                        <a:buFontTx/>
                        <a:buNone/>
                      </a:pPr>
                      <a:r>
                        <a:rPr lang="es-ES" sz="2400" u="sng" dirty="0" err="1">
                          <a:effectLst/>
                        </a:rPr>
                        <a:t>Future</a:t>
                      </a:r>
                      <a:endParaRPr lang="fr-FR" sz="2400" dirty="0">
                        <a:effectLst/>
                        <a:latin typeface="Times New Roman"/>
                        <a:ea typeface="Times New Roman"/>
                      </a:endParaRPr>
                    </a:p>
                  </a:txBody>
                  <a:tcPr marL="51007" marR="51007" marT="0" marB="0" anchor="ctr"/>
                </a:tc>
              </a:tr>
              <a:tr h="376983">
                <a:tc>
                  <a:txBody>
                    <a:bodyPr/>
                    <a:lstStyle/>
                    <a:p>
                      <a:pPr marL="0" lvl="0" indent="0">
                        <a:spcAft>
                          <a:spcPts val="0"/>
                        </a:spcAft>
                        <a:buFontTx/>
                        <a:buNone/>
                        <a:tabLst>
                          <a:tab pos="194310" algn="l"/>
                        </a:tabLst>
                      </a:pPr>
                      <a:r>
                        <a:rPr lang="es-ES" sz="2400">
                          <a:effectLst/>
                        </a:rPr>
                        <a:t>Estará a ..... grados</a:t>
                      </a:r>
                      <a:endParaRPr lang="fr-FR" sz="2400">
                        <a:effectLst/>
                        <a:latin typeface="Times New Roman"/>
                        <a:ea typeface="Times New Roman"/>
                      </a:endParaRPr>
                    </a:p>
                  </a:txBody>
                  <a:tcPr marL="51007" marR="51007" marT="0" marB="0" anchor="ctr"/>
                </a:tc>
              </a:tr>
              <a:tr h="376983">
                <a:tc>
                  <a:txBody>
                    <a:bodyPr/>
                    <a:lstStyle/>
                    <a:p>
                      <a:pPr marL="0" lvl="0" indent="0">
                        <a:spcAft>
                          <a:spcPts val="0"/>
                        </a:spcAft>
                        <a:buFontTx/>
                        <a:buNone/>
                        <a:tabLst>
                          <a:tab pos="194310" algn="l"/>
                        </a:tabLst>
                      </a:pPr>
                      <a:r>
                        <a:rPr lang="en-GB" sz="2400" dirty="0">
                          <a:effectLst/>
                        </a:rPr>
                        <a:t>Hará </a:t>
                      </a:r>
                      <a:r>
                        <a:rPr lang="en-GB" sz="2400" dirty="0" err="1">
                          <a:effectLst/>
                        </a:rPr>
                        <a:t>buen</a:t>
                      </a:r>
                      <a:r>
                        <a:rPr lang="en-GB" sz="2400" dirty="0">
                          <a:effectLst/>
                        </a:rPr>
                        <a:t> </a:t>
                      </a:r>
                      <a:r>
                        <a:rPr lang="en-GB" sz="2400" dirty="0" err="1">
                          <a:effectLst/>
                        </a:rPr>
                        <a:t>tiempo</a:t>
                      </a:r>
                      <a:endParaRPr lang="fr-FR" sz="2400" dirty="0">
                        <a:effectLst/>
                        <a:latin typeface="Times New Roman"/>
                        <a:ea typeface="Times New Roman"/>
                      </a:endParaRPr>
                    </a:p>
                  </a:txBody>
                  <a:tcPr marL="51007" marR="51007" marT="0" marB="0" anchor="ctr"/>
                </a:tc>
              </a:tr>
              <a:tr h="753966">
                <a:tc>
                  <a:txBody>
                    <a:bodyPr/>
                    <a:lstStyle/>
                    <a:p>
                      <a:pPr marL="0" lvl="0" indent="0">
                        <a:spcAft>
                          <a:spcPts val="0"/>
                        </a:spcAft>
                        <a:buFontTx/>
                        <a:buNone/>
                        <a:tabLst>
                          <a:tab pos="194310" algn="l"/>
                        </a:tabLst>
                      </a:pPr>
                      <a:r>
                        <a:rPr lang="en-GB" sz="2400" dirty="0">
                          <a:effectLst/>
                        </a:rPr>
                        <a:t>Hará sol</a:t>
                      </a:r>
                      <a:endParaRPr lang="fr-FR" sz="2400" dirty="0">
                        <a:effectLst/>
                      </a:endParaRPr>
                    </a:p>
                    <a:p>
                      <a:pPr marL="0" lvl="0" indent="0" algn="l">
                        <a:spcAft>
                          <a:spcPts val="0"/>
                        </a:spcAft>
                        <a:buFontTx/>
                        <a:buNone/>
                        <a:tabLst>
                          <a:tab pos="194310" algn="l"/>
                        </a:tabLst>
                      </a:pPr>
                      <a:r>
                        <a:rPr lang="en-GB" sz="2400" dirty="0" err="1" smtClean="0">
                          <a:effectLst/>
                        </a:rPr>
                        <a:t>Estará</a:t>
                      </a:r>
                      <a:r>
                        <a:rPr lang="en-GB" sz="2400" dirty="0" smtClean="0">
                          <a:effectLst/>
                        </a:rPr>
                        <a:t> </a:t>
                      </a:r>
                      <a:r>
                        <a:rPr lang="en-GB" sz="2400" dirty="0" err="1">
                          <a:effectLst/>
                        </a:rPr>
                        <a:t>soleado</a:t>
                      </a:r>
                      <a:endParaRPr lang="fr-FR" sz="2400" dirty="0">
                        <a:effectLst/>
                        <a:latin typeface="Times New Roman"/>
                        <a:ea typeface="Times New Roman"/>
                      </a:endParaRPr>
                    </a:p>
                  </a:txBody>
                  <a:tcPr marL="51007" marR="51007" marT="0" marB="0" anchor="ctr"/>
                </a:tc>
              </a:tr>
              <a:tr h="376983">
                <a:tc>
                  <a:txBody>
                    <a:bodyPr/>
                    <a:lstStyle/>
                    <a:p>
                      <a:pPr marL="0" lvl="0" indent="0">
                        <a:spcAft>
                          <a:spcPts val="0"/>
                        </a:spcAft>
                        <a:buFontTx/>
                        <a:buNone/>
                        <a:tabLst>
                          <a:tab pos="194310" algn="l"/>
                        </a:tabLst>
                      </a:pPr>
                      <a:r>
                        <a:rPr lang="es-ES" sz="2400">
                          <a:effectLst/>
                        </a:rPr>
                        <a:t>Estará cubierto</a:t>
                      </a:r>
                      <a:endParaRPr lang="fr-FR" sz="2400">
                        <a:effectLst/>
                        <a:latin typeface="Times New Roman"/>
                        <a:ea typeface="Times New Roman"/>
                      </a:endParaRPr>
                    </a:p>
                  </a:txBody>
                  <a:tcPr marL="51007" marR="51007" marT="0" marB="0" anchor="ctr"/>
                </a:tc>
              </a:tr>
              <a:tr h="376983">
                <a:tc>
                  <a:txBody>
                    <a:bodyPr/>
                    <a:lstStyle/>
                    <a:p>
                      <a:pPr marL="0" lvl="0" indent="0">
                        <a:spcAft>
                          <a:spcPts val="0"/>
                        </a:spcAft>
                        <a:buFontTx/>
                        <a:buNone/>
                        <a:tabLst>
                          <a:tab pos="194310" algn="l"/>
                        </a:tabLst>
                      </a:pPr>
                      <a:r>
                        <a:rPr lang="en-GB" sz="2400" dirty="0" err="1" smtClean="0">
                          <a:effectLst/>
                        </a:rPr>
                        <a:t>Estará</a:t>
                      </a:r>
                      <a:r>
                        <a:rPr lang="en-GB" sz="2400" dirty="0" smtClean="0">
                          <a:effectLst/>
                        </a:rPr>
                        <a:t> </a:t>
                      </a:r>
                      <a:r>
                        <a:rPr lang="en-GB" sz="2400" dirty="0" err="1" smtClean="0">
                          <a:effectLst/>
                        </a:rPr>
                        <a:t>nuboso</a:t>
                      </a:r>
                      <a:endParaRPr lang="fr-FR" sz="2400" dirty="0">
                        <a:effectLst/>
                      </a:endParaRPr>
                    </a:p>
                  </a:txBody>
                  <a:tcPr marL="51007" marR="51007" marT="0" marB="0" anchor="ctr"/>
                </a:tc>
              </a:tr>
              <a:tr h="376983">
                <a:tc>
                  <a:txBody>
                    <a:bodyPr/>
                    <a:lstStyle/>
                    <a:p>
                      <a:pPr marL="0" lvl="0" indent="0">
                        <a:spcAft>
                          <a:spcPts val="0"/>
                        </a:spcAft>
                        <a:buFontTx/>
                        <a:buNone/>
                        <a:tabLst>
                          <a:tab pos="194310" algn="l"/>
                        </a:tabLst>
                      </a:pPr>
                      <a:r>
                        <a:rPr lang="en-GB" sz="2400" dirty="0" err="1">
                          <a:effectLst/>
                        </a:rPr>
                        <a:t>Habrá</a:t>
                      </a:r>
                      <a:r>
                        <a:rPr lang="en-GB" sz="2400" dirty="0">
                          <a:effectLst/>
                        </a:rPr>
                        <a:t> </a:t>
                      </a:r>
                      <a:r>
                        <a:rPr lang="en-GB" sz="2400" dirty="0" err="1">
                          <a:effectLst/>
                        </a:rPr>
                        <a:t>niebla</a:t>
                      </a:r>
                      <a:endParaRPr lang="fr-FR" sz="2400" dirty="0">
                        <a:effectLst/>
                        <a:latin typeface="Times New Roman"/>
                        <a:ea typeface="Times New Roman"/>
                      </a:endParaRPr>
                    </a:p>
                  </a:txBody>
                  <a:tcPr marL="51007" marR="51007" marT="0" marB="0" anchor="ctr"/>
                </a:tc>
              </a:tr>
              <a:tr h="753966">
                <a:tc>
                  <a:txBody>
                    <a:bodyPr/>
                    <a:lstStyle/>
                    <a:p>
                      <a:pPr marL="0" lvl="0" indent="0">
                        <a:spcAft>
                          <a:spcPts val="0"/>
                        </a:spcAft>
                        <a:buFontTx/>
                        <a:buNone/>
                        <a:tabLst>
                          <a:tab pos="194310" algn="l"/>
                        </a:tabLst>
                      </a:pPr>
                      <a:r>
                        <a:rPr lang="en-GB" sz="2400" dirty="0" err="1" smtClean="0">
                          <a:effectLst/>
                        </a:rPr>
                        <a:t>Habrá</a:t>
                      </a:r>
                      <a:r>
                        <a:rPr lang="en-GB" sz="2400" dirty="0" smtClean="0">
                          <a:effectLst/>
                        </a:rPr>
                        <a:t> </a:t>
                      </a:r>
                      <a:r>
                        <a:rPr lang="en-GB" sz="2400" dirty="0" err="1" smtClean="0">
                          <a:effectLst/>
                        </a:rPr>
                        <a:t>lluvia</a:t>
                      </a:r>
                      <a:r>
                        <a:rPr lang="en-GB" sz="2400" dirty="0" smtClean="0">
                          <a:effectLst/>
                        </a:rPr>
                        <a:t> / chubascos</a:t>
                      </a:r>
                      <a:endParaRPr lang="fr-FR" sz="2400" dirty="0">
                        <a:effectLst/>
                      </a:endParaRPr>
                    </a:p>
                    <a:p>
                      <a:pPr marL="0" lvl="0" indent="0">
                        <a:spcAft>
                          <a:spcPts val="0"/>
                        </a:spcAft>
                        <a:buFontTx/>
                        <a:buNone/>
                        <a:tabLst>
                          <a:tab pos="194310" algn="l"/>
                        </a:tabLst>
                      </a:pPr>
                      <a:r>
                        <a:rPr lang="en-GB" sz="2400" dirty="0" err="1">
                          <a:effectLst/>
                        </a:rPr>
                        <a:t>Lloverá</a:t>
                      </a:r>
                      <a:endParaRPr lang="fr-FR" sz="2400" dirty="0">
                        <a:effectLst/>
                        <a:latin typeface="Times New Roman"/>
                        <a:ea typeface="Times New Roman"/>
                      </a:endParaRPr>
                    </a:p>
                  </a:txBody>
                  <a:tcPr marL="51007" marR="51007" marT="0" marB="0" anchor="ctr"/>
                </a:tc>
              </a:tr>
              <a:tr h="753966">
                <a:tc>
                  <a:txBody>
                    <a:bodyPr/>
                    <a:lstStyle/>
                    <a:p>
                      <a:pPr marL="0" lvl="0" indent="0">
                        <a:spcAft>
                          <a:spcPts val="0"/>
                        </a:spcAft>
                        <a:buFontTx/>
                        <a:buNone/>
                        <a:tabLst>
                          <a:tab pos="194310" algn="l"/>
                        </a:tabLst>
                      </a:pPr>
                      <a:r>
                        <a:rPr lang="es-ES" sz="2400" dirty="0" smtClean="0">
                          <a:effectLst/>
                        </a:rPr>
                        <a:t>Habrá </a:t>
                      </a:r>
                      <a:r>
                        <a:rPr lang="es-ES" sz="2400" dirty="0">
                          <a:effectLst/>
                        </a:rPr>
                        <a:t>nieve</a:t>
                      </a:r>
                      <a:endParaRPr lang="fr-FR" sz="2400" dirty="0">
                        <a:effectLst/>
                      </a:endParaRPr>
                    </a:p>
                    <a:p>
                      <a:pPr marL="0" lvl="0" indent="0">
                        <a:spcAft>
                          <a:spcPts val="0"/>
                        </a:spcAft>
                        <a:buFontTx/>
                        <a:buNone/>
                        <a:tabLst>
                          <a:tab pos="194310" algn="l"/>
                        </a:tabLst>
                      </a:pPr>
                      <a:r>
                        <a:rPr lang="es-ES" sz="2400" dirty="0">
                          <a:effectLst/>
                        </a:rPr>
                        <a:t>Nevará</a:t>
                      </a:r>
                      <a:endParaRPr lang="fr-FR" sz="2400" dirty="0">
                        <a:effectLst/>
                        <a:latin typeface="Times New Roman"/>
                        <a:ea typeface="Times New Roman"/>
                      </a:endParaRPr>
                    </a:p>
                  </a:txBody>
                  <a:tcPr marL="51007" marR="51007" marT="0" marB="0" anchor="ctr"/>
                </a:tc>
              </a:tr>
              <a:tr h="376983">
                <a:tc>
                  <a:txBody>
                    <a:bodyPr/>
                    <a:lstStyle/>
                    <a:p>
                      <a:pPr marL="0" lvl="0" indent="0">
                        <a:spcAft>
                          <a:spcPts val="0"/>
                        </a:spcAft>
                        <a:buFontTx/>
                        <a:buNone/>
                        <a:tabLst>
                          <a:tab pos="194310" algn="l"/>
                        </a:tabLst>
                      </a:pPr>
                      <a:r>
                        <a:rPr lang="en-GB" sz="2400" dirty="0">
                          <a:effectLst/>
                        </a:rPr>
                        <a:t>Hará </a:t>
                      </a:r>
                      <a:r>
                        <a:rPr lang="en-GB" sz="2400" dirty="0" err="1">
                          <a:effectLst/>
                        </a:rPr>
                        <a:t>calor</a:t>
                      </a:r>
                      <a:endParaRPr lang="fr-FR" sz="2400" dirty="0">
                        <a:effectLst/>
                        <a:latin typeface="Times New Roman"/>
                        <a:ea typeface="Times New Roman"/>
                      </a:endParaRPr>
                    </a:p>
                  </a:txBody>
                  <a:tcPr marL="51007" marR="51007" marT="0" marB="0" anchor="ctr"/>
                </a:tc>
              </a:tr>
              <a:tr h="376983">
                <a:tc>
                  <a:txBody>
                    <a:bodyPr/>
                    <a:lstStyle/>
                    <a:p>
                      <a:pPr marL="0" lvl="0" indent="0">
                        <a:spcAft>
                          <a:spcPts val="0"/>
                        </a:spcAft>
                        <a:buFontTx/>
                        <a:buNone/>
                        <a:tabLst>
                          <a:tab pos="194310" algn="l"/>
                        </a:tabLst>
                      </a:pPr>
                      <a:r>
                        <a:rPr lang="en-GB" sz="2400" dirty="0">
                          <a:effectLst/>
                        </a:rPr>
                        <a:t>Hará </a:t>
                      </a:r>
                      <a:r>
                        <a:rPr lang="en-GB" sz="2400" dirty="0" err="1">
                          <a:effectLst/>
                        </a:rPr>
                        <a:t>frío</a:t>
                      </a:r>
                      <a:endParaRPr lang="fr-FR" sz="2400" dirty="0">
                        <a:effectLst/>
                        <a:latin typeface="Times New Roman"/>
                        <a:ea typeface="Times New Roman"/>
                      </a:endParaRPr>
                    </a:p>
                  </a:txBody>
                  <a:tcPr marL="51007" marR="51007" marT="0" marB="0" anchor="ctr"/>
                </a:tc>
              </a:tr>
              <a:tr h="376983">
                <a:tc>
                  <a:txBody>
                    <a:bodyPr/>
                    <a:lstStyle/>
                    <a:p>
                      <a:pPr marL="0" lvl="0" indent="0">
                        <a:spcAft>
                          <a:spcPts val="0"/>
                        </a:spcAft>
                        <a:buFontTx/>
                        <a:buNone/>
                        <a:tabLst>
                          <a:tab pos="194310" algn="l"/>
                        </a:tabLst>
                      </a:pPr>
                      <a:r>
                        <a:rPr lang="en-GB" sz="2400" dirty="0">
                          <a:effectLst/>
                        </a:rPr>
                        <a:t>Hará </a:t>
                      </a:r>
                      <a:r>
                        <a:rPr lang="en-GB" sz="2400" dirty="0" err="1" smtClean="0">
                          <a:effectLst/>
                        </a:rPr>
                        <a:t>viento</a:t>
                      </a:r>
                      <a:endParaRPr lang="fr-FR" sz="2400" dirty="0">
                        <a:effectLst/>
                      </a:endParaRPr>
                    </a:p>
                  </a:txBody>
                  <a:tcPr marL="51007" marR="51007" marT="0" marB="0" anchor="ctr"/>
                </a:tc>
              </a:tr>
              <a:tr h="376983">
                <a:tc>
                  <a:txBody>
                    <a:bodyPr/>
                    <a:lstStyle/>
                    <a:p>
                      <a:pPr marL="0" lvl="0" indent="0">
                        <a:spcAft>
                          <a:spcPts val="0"/>
                        </a:spcAft>
                        <a:buFontTx/>
                        <a:buNone/>
                        <a:tabLst>
                          <a:tab pos="194310" algn="l"/>
                        </a:tabLst>
                      </a:pPr>
                      <a:r>
                        <a:rPr lang="en-GB" sz="2400" dirty="0">
                          <a:effectLst/>
                        </a:rPr>
                        <a:t>Hará mal </a:t>
                      </a:r>
                      <a:r>
                        <a:rPr lang="en-GB" sz="2400" dirty="0" err="1">
                          <a:effectLst/>
                        </a:rPr>
                        <a:t>tiempo</a:t>
                      </a:r>
                      <a:endParaRPr lang="fr-FR" sz="2400" dirty="0">
                        <a:effectLst/>
                        <a:latin typeface="Times New Roman"/>
                        <a:ea typeface="Times New Roman"/>
                      </a:endParaRPr>
                    </a:p>
                  </a:txBody>
                  <a:tcPr marL="51007" marR="51007" marT="0" marB="0" anchor="ctr"/>
                </a:tc>
              </a:tr>
              <a:tr h="376983">
                <a:tc>
                  <a:txBody>
                    <a:bodyPr/>
                    <a:lstStyle/>
                    <a:p>
                      <a:pPr marL="0" lvl="0" indent="0">
                        <a:spcAft>
                          <a:spcPts val="0"/>
                        </a:spcAft>
                        <a:buFontTx/>
                        <a:buNone/>
                        <a:tabLst>
                          <a:tab pos="194310" algn="l"/>
                        </a:tabLst>
                      </a:pPr>
                      <a:r>
                        <a:rPr lang="en-GB" sz="2400" dirty="0" err="1">
                          <a:effectLst/>
                        </a:rPr>
                        <a:t>Habrá</a:t>
                      </a:r>
                      <a:r>
                        <a:rPr lang="en-GB" sz="2400" dirty="0">
                          <a:effectLst/>
                        </a:rPr>
                        <a:t> </a:t>
                      </a:r>
                      <a:r>
                        <a:rPr lang="en-GB" sz="2400" dirty="0" err="1">
                          <a:effectLst/>
                        </a:rPr>
                        <a:t>tormenta</a:t>
                      </a:r>
                      <a:endParaRPr lang="fr-FR" sz="2400" dirty="0">
                        <a:effectLst/>
                        <a:latin typeface="Times New Roman"/>
                        <a:ea typeface="Times New Roman"/>
                      </a:endParaRPr>
                    </a:p>
                  </a:txBody>
                  <a:tcPr marL="51007" marR="51007" marT="0" marB="0" anchor="ctr"/>
                </a:tc>
              </a:tr>
            </a:tbl>
          </a:graphicData>
        </a:graphic>
      </p:graphicFrame>
      <p:sp>
        <p:nvSpPr>
          <p:cNvPr id="4" name="TextBox 3"/>
          <p:cNvSpPr txBox="1"/>
          <p:nvPr/>
        </p:nvSpPr>
        <p:spPr>
          <a:xfrm>
            <a:off x="3851920" y="3645024"/>
            <a:ext cx="4968552" cy="3139321"/>
          </a:xfrm>
          <a:prstGeom prst="rect">
            <a:avLst/>
          </a:prstGeom>
          <a:noFill/>
          <a:ln>
            <a:solidFill>
              <a:schemeClr val="tx1"/>
            </a:solidFill>
          </a:ln>
        </p:spPr>
        <p:txBody>
          <a:bodyPr wrap="square" rtlCol="0">
            <a:spAutoFit/>
          </a:bodyPr>
          <a:lstStyle/>
          <a:p>
            <a:r>
              <a:rPr lang="en-GB" dirty="0" err="1" smtClean="0"/>
              <a:t>Escribe</a:t>
            </a:r>
            <a:r>
              <a:rPr lang="en-GB" dirty="0" smtClean="0"/>
              <a:t> un </a:t>
            </a:r>
            <a:r>
              <a:rPr lang="en-GB" dirty="0" err="1" smtClean="0"/>
              <a:t>pronóstico</a:t>
            </a:r>
            <a:r>
              <a:rPr lang="en-GB" dirty="0" smtClean="0"/>
              <a:t> </a:t>
            </a:r>
            <a:r>
              <a:rPr lang="en-GB" dirty="0" err="1" smtClean="0"/>
              <a:t>aquí</a:t>
            </a:r>
            <a:r>
              <a:rPr lang="en-GB" dirty="0" smtClean="0"/>
              <a:t>:</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endParaRPr lang="fr-FR" dirty="0"/>
          </a:p>
        </p:txBody>
      </p:sp>
    </p:spTree>
    <p:extLst>
      <p:ext uri="{BB962C8B-B14F-4D97-AF65-F5344CB8AC3E}">
        <p14:creationId xmlns:p14="http://schemas.microsoft.com/office/powerpoint/2010/main" val="3999266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Picture 15" descr="weather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392" y="476672"/>
            <a:ext cx="6858000" cy="57134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223467" y="5166147"/>
            <a:ext cx="647700" cy="7191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4" name="Picture 4" descr="rain-v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255" y="2861097"/>
            <a:ext cx="792162" cy="736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lightning-v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8017" y="4302547"/>
            <a:ext cx="719138" cy="711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wind-v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4767" y="1708572"/>
            <a:ext cx="708025" cy="7207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sunlight-v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4767" y="3580234"/>
            <a:ext cx="719138" cy="6111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ot-v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66567" y="5309022"/>
            <a:ext cx="331788" cy="6461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sunlight-v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8017" y="1637134"/>
            <a:ext cx="719138" cy="61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97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1000" fill="hold"/>
                                        <p:tgtEl>
                                          <p:spTgt spid="9"/>
                                        </p:tgtEl>
                                        <p:attrNameLst>
                                          <p:attrName>ppt_w</p:attrName>
                                        </p:attrNameLst>
                                      </p:cBhvr>
                                      <p:tavLst>
                                        <p:tav tm="0">
                                          <p:val>
                                            <p:fltVal val="0"/>
                                          </p:val>
                                        </p:tav>
                                        <p:tav tm="100000">
                                          <p:val>
                                            <p:strVal val="#ppt_w"/>
                                          </p:val>
                                        </p:tav>
                                      </p:tavLst>
                                    </p:anim>
                                    <p:anim calcmode="lin" valueType="num">
                                      <p:cBhvr>
                                        <p:cTn id="48" dur="1000" fill="hold"/>
                                        <p:tgtEl>
                                          <p:spTgt spid="9"/>
                                        </p:tgtEl>
                                        <p:attrNameLst>
                                          <p:attrName>ppt_h</p:attrName>
                                        </p:attrNameLst>
                                      </p:cBhvr>
                                      <p:tavLst>
                                        <p:tav tm="0">
                                          <p:val>
                                            <p:fltVal val="0"/>
                                          </p:val>
                                        </p:tav>
                                        <p:tav tm="100000">
                                          <p:val>
                                            <p:strVal val="#ppt_h"/>
                                          </p:val>
                                        </p:tav>
                                      </p:tavLst>
                                    </p:anim>
                                    <p:anim calcmode="lin" valueType="num">
                                      <p:cBhvr>
                                        <p:cTn id="4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626</Words>
  <Application>Microsoft Office PowerPoint</Application>
  <PresentationFormat>On-screen Show (4:3)</PresentationFormat>
  <Paragraphs>166</Paragraphs>
  <Slides>14</Slides>
  <Notes>8</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El entrenamiento de los deportistas olímpicos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Dawes</dc:creator>
  <cp:lastModifiedBy>Mark Dawes</cp:lastModifiedBy>
  <cp:revision>9</cp:revision>
  <dcterms:created xsi:type="dcterms:W3CDTF">2012-04-12T21:09:53Z</dcterms:created>
  <dcterms:modified xsi:type="dcterms:W3CDTF">2012-04-12T22:16:20Z</dcterms:modified>
</cp:coreProperties>
</file>