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56" r:id="rId4"/>
    <p:sldId id="257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53" autoAdjust="0"/>
  </p:normalViewPr>
  <p:slideViewPr>
    <p:cSldViewPr>
      <p:cViewPr varScale="1">
        <p:scale>
          <a:sx n="65" d="100"/>
          <a:sy n="65" d="100"/>
        </p:scale>
        <p:origin x="-66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D97E8-97F7-4FF9-A4C7-B32296D80B49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9241A-BEA9-4F80-BE90-05446BF80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10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90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398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4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9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91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1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38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0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72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5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8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E7BED-DB5D-4783-88DE-8E8F51ABF806}" type="datetimeFigureOut">
              <a:rPr lang="en-GB" smtClean="0"/>
              <a:t>02/09/2011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486F2-A382-49F1-AF00-597CEF142C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16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97" y="0"/>
            <a:ext cx="75002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787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Día</a:t>
            </a:r>
            <a:r>
              <a:rPr lang="en-GB" dirty="0" smtClean="0"/>
              <a:t> </a:t>
            </a:r>
            <a:r>
              <a:rPr lang="en-GB" dirty="0" err="1" smtClean="0"/>
              <a:t>mundial</a:t>
            </a:r>
            <a:r>
              <a:rPr lang="en-GB" dirty="0" smtClean="0"/>
              <a:t> del </a:t>
            </a:r>
            <a:r>
              <a:rPr lang="en-GB" dirty="0" err="1" smtClean="0"/>
              <a:t>agua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2836912"/>
          </a:xfrm>
        </p:spPr>
        <p:txBody>
          <a:bodyPr/>
          <a:lstStyle/>
          <a:p>
            <a:r>
              <a:rPr lang="en-GB" dirty="0" smtClean="0"/>
              <a:t>El </a:t>
            </a:r>
            <a:r>
              <a:rPr lang="en-GB" dirty="0" err="1" smtClean="0"/>
              <a:t>día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el 22 de </a:t>
            </a:r>
            <a:r>
              <a:rPr lang="en-GB" dirty="0" err="1" smtClean="0"/>
              <a:t>marzo</a:t>
            </a:r>
            <a:endParaRPr lang="en-GB" dirty="0" smtClean="0"/>
          </a:p>
          <a:p>
            <a:r>
              <a:rPr lang="en-GB" dirty="0" smtClean="0"/>
              <a:t>Llama la </a:t>
            </a:r>
            <a:r>
              <a:rPr lang="en-GB" dirty="0" err="1" smtClean="0"/>
              <a:t>atención</a:t>
            </a:r>
            <a:r>
              <a:rPr lang="en-GB" dirty="0" smtClean="0"/>
              <a:t> </a:t>
            </a:r>
            <a:r>
              <a:rPr lang="en-GB" dirty="0" err="1" smtClean="0"/>
              <a:t>sobre</a:t>
            </a:r>
            <a:r>
              <a:rPr lang="en-GB" dirty="0" smtClean="0"/>
              <a:t> </a:t>
            </a:r>
            <a:r>
              <a:rPr lang="en-GB" dirty="0" smtClean="0"/>
              <a:t>lo </a:t>
            </a:r>
            <a:r>
              <a:rPr lang="en-GB" dirty="0" err="1" smtClean="0"/>
              <a:t>importante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el </a:t>
            </a:r>
            <a:r>
              <a:rPr lang="en-GB" dirty="0" err="1" smtClean="0"/>
              <a:t>agua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todos</a:t>
            </a:r>
            <a:endParaRPr lang="en-GB" dirty="0" smtClean="0"/>
          </a:p>
          <a:p>
            <a:r>
              <a:rPr lang="en-GB" dirty="0" smtClean="0"/>
              <a:t>Hay </a:t>
            </a:r>
            <a:r>
              <a:rPr lang="en-GB" dirty="0" err="1" smtClean="0"/>
              <a:t>siempre</a:t>
            </a:r>
            <a:r>
              <a:rPr lang="en-GB" dirty="0" smtClean="0"/>
              <a:t> </a:t>
            </a:r>
            <a:r>
              <a:rPr lang="en-GB" dirty="0" err="1" smtClean="0"/>
              <a:t>publicidad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presentar</a:t>
            </a:r>
            <a:r>
              <a:rPr lang="en-GB" dirty="0"/>
              <a:t> </a:t>
            </a:r>
            <a:r>
              <a:rPr lang="en-GB" dirty="0" smtClean="0"/>
              <a:t>los </a:t>
            </a:r>
            <a:r>
              <a:rPr lang="en-GB" dirty="0" err="1" smtClean="0"/>
              <a:t>hechos</a:t>
            </a:r>
            <a:r>
              <a:rPr lang="en-GB" dirty="0" smtClean="0"/>
              <a:t> </a:t>
            </a:r>
            <a:r>
              <a:rPr lang="en-GB" dirty="0" err="1" smtClean="0"/>
              <a:t>importantes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221088"/>
            <a:ext cx="8352928" cy="120032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funciones</a:t>
            </a:r>
            <a:r>
              <a:rPr lang="en-GB" sz="2400" dirty="0" smtClean="0"/>
              <a:t> </a:t>
            </a:r>
            <a:r>
              <a:rPr lang="en-GB" sz="2400" dirty="0" err="1" smtClean="0"/>
              <a:t>importantes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del </a:t>
            </a:r>
            <a:r>
              <a:rPr lang="en-GB" sz="2400" dirty="0" err="1" smtClean="0"/>
              <a:t>agua</a:t>
            </a:r>
            <a:r>
              <a:rPr lang="en-GB" sz="2400" dirty="0" smtClean="0"/>
              <a:t> (¿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en-GB" sz="2400" dirty="0" err="1" smtClean="0"/>
              <a:t>qué</a:t>
            </a:r>
            <a:r>
              <a:rPr lang="en-GB" sz="2400" dirty="0" smtClean="0"/>
              <a:t> </a:t>
            </a:r>
            <a:r>
              <a:rPr lang="en-GB" sz="2400" dirty="0" err="1" smtClean="0"/>
              <a:t>sirve</a:t>
            </a:r>
            <a:r>
              <a:rPr lang="en-GB" sz="2400" dirty="0" smtClean="0"/>
              <a:t> el </a:t>
            </a:r>
            <a:r>
              <a:rPr lang="en-GB" sz="2400" dirty="0" err="1" smtClean="0"/>
              <a:t>agua</a:t>
            </a:r>
            <a:r>
              <a:rPr lang="en-GB" sz="2400" dirty="0" smtClean="0"/>
              <a:t>?)</a:t>
            </a:r>
          </a:p>
          <a:p>
            <a:pPr marL="342900" indent="-342900">
              <a:buAutoNum type="arabicPlain"/>
            </a:pPr>
            <a:r>
              <a:rPr lang="en-GB" sz="2400" dirty="0" smtClean="0"/>
              <a:t>Los </a:t>
            </a:r>
            <a:r>
              <a:rPr lang="en-GB" sz="2400" dirty="0" err="1" smtClean="0"/>
              <a:t>problemas</a:t>
            </a:r>
            <a:r>
              <a:rPr lang="en-GB" sz="2400" dirty="0" smtClean="0"/>
              <a:t> de la </a:t>
            </a:r>
            <a:r>
              <a:rPr lang="en-GB" sz="2400" dirty="0" err="1" smtClean="0"/>
              <a:t>escasez</a:t>
            </a:r>
            <a:r>
              <a:rPr lang="en-GB" sz="2400" dirty="0" smtClean="0"/>
              <a:t> de </a:t>
            </a:r>
            <a:r>
              <a:rPr lang="en-GB" sz="2400" dirty="0" err="1" smtClean="0"/>
              <a:t>agua</a:t>
            </a:r>
            <a:r>
              <a:rPr lang="en-GB" sz="2400" dirty="0" smtClean="0"/>
              <a:t> y sus </a:t>
            </a:r>
            <a:r>
              <a:rPr lang="en-GB" sz="2400" dirty="0" err="1" smtClean="0"/>
              <a:t>causas</a:t>
            </a:r>
            <a:endParaRPr lang="en-GB" sz="2400" dirty="0" smtClean="0"/>
          </a:p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soluciones</a:t>
            </a:r>
            <a:r>
              <a:rPr lang="en-GB" sz="2400" dirty="0" smtClean="0"/>
              <a:t> – </a:t>
            </a:r>
            <a:r>
              <a:rPr lang="en-GB" sz="2400" dirty="0" err="1" smtClean="0"/>
              <a:t>cómo</a:t>
            </a:r>
            <a:r>
              <a:rPr lang="en-GB" sz="2400" dirty="0" smtClean="0"/>
              <a:t> </a:t>
            </a:r>
            <a:r>
              <a:rPr lang="en-GB" sz="2400" dirty="0" err="1" smtClean="0"/>
              <a:t>podemos</a:t>
            </a:r>
            <a:r>
              <a:rPr lang="en-GB" sz="2400" dirty="0" smtClean="0"/>
              <a:t> </a:t>
            </a:r>
            <a:r>
              <a:rPr lang="en-GB" sz="2400" dirty="0" err="1" smtClean="0"/>
              <a:t>ahorrar</a:t>
            </a:r>
            <a:r>
              <a:rPr lang="en-GB" sz="2400" dirty="0" smtClean="0"/>
              <a:t> </a:t>
            </a:r>
            <a:r>
              <a:rPr lang="en-GB" sz="2400" dirty="0" err="1" smtClean="0"/>
              <a:t>agua</a:t>
            </a:r>
            <a:r>
              <a:rPr lang="en-GB" sz="2400" dirty="0" smtClean="0"/>
              <a:t> </a:t>
            </a:r>
            <a:r>
              <a:rPr lang="en-GB" sz="2400" dirty="0" err="1" smtClean="0"/>
              <a:t>individualmente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364" y="332655"/>
            <a:ext cx="1549107" cy="14164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5541039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are going to prepare some publicity material for the next World Water Day on 22 March 2012.  It could be a poster, a PowerPoint, a short video sequence with voice over.  The format is up to you.   You will have 4 lessons and homework time to complete it.</a:t>
            </a:r>
            <a:br>
              <a:rPr lang="en-GB" dirty="0" smtClean="0"/>
            </a:br>
            <a:r>
              <a:rPr lang="en-GB" dirty="0" smtClean="0"/>
              <a:t>You can either concentrate on 1 of the 3 aspects of water use listed or all of them.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3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19" y="692696"/>
            <a:ext cx="8129762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7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2149"/>
            <a:ext cx="7848872" cy="649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039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95" y="274850"/>
            <a:ext cx="4572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947" y="3689648"/>
            <a:ext cx="3816251" cy="28510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086844"/>
            <a:ext cx="3571875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68960"/>
            <a:ext cx="2125390" cy="2780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20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537" y="188640"/>
            <a:ext cx="5184576" cy="34591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3867730"/>
            <a:ext cx="8352928" cy="120032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funciones</a:t>
            </a:r>
            <a:r>
              <a:rPr lang="en-GB" sz="2400" dirty="0" smtClean="0"/>
              <a:t> </a:t>
            </a:r>
            <a:r>
              <a:rPr lang="en-GB" sz="2400" dirty="0" err="1" smtClean="0"/>
              <a:t>importantes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del</a:t>
            </a:r>
            <a:r>
              <a:rPr lang="en-GB" sz="2400" dirty="0" smtClean="0"/>
              <a:t> </a:t>
            </a:r>
            <a:r>
              <a:rPr lang="en-GB" sz="2400" dirty="0" err="1" smtClean="0"/>
              <a:t>agua</a:t>
            </a:r>
            <a:r>
              <a:rPr lang="en-GB" sz="2400" dirty="0" smtClean="0"/>
              <a:t> (¿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en-GB" sz="2400" dirty="0" err="1" smtClean="0"/>
              <a:t>qué</a:t>
            </a:r>
            <a:r>
              <a:rPr lang="en-GB" sz="2400" dirty="0" smtClean="0"/>
              <a:t> </a:t>
            </a:r>
            <a:r>
              <a:rPr lang="en-GB" sz="2400" dirty="0" err="1" smtClean="0"/>
              <a:t>sirve</a:t>
            </a:r>
            <a:r>
              <a:rPr lang="en-GB" sz="2400" dirty="0" smtClean="0"/>
              <a:t> el </a:t>
            </a:r>
            <a:r>
              <a:rPr lang="en-GB" sz="2400" dirty="0" err="1" smtClean="0"/>
              <a:t>agua</a:t>
            </a:r>
            <a:r>
              <a:rPr lang="en-GB" sz="2400" dirty="0" smtClean="0"/>
              <a:t>?)</a:t>
            </a:r>
          </a:p>
          <a:p>
            <a:pPr marL="342900" indent="-342900">
              <a:buAutoNum type="arabicPlain"/>
            </a:pPr>
            <a:r>
              <a:rPr lang="en-GB" sz="2400" dirty="0" smtClean="0"/>
              <a:t>Los </a:t>
            </a:r>
            <a:r>
              <a:rPr lang="en-GB" sz="2400" dirty="0" err="1" smtClean="0"/>
              <a:t>problemas</a:t>
            </a:r>
            <a:r>
              <a:rPr lang="en-GB" sz="2400" dirty="0" smtClean="0"/>
              <a:t> de la </a:t>
            </a:r>
            <a:r>
              <a:rPr lang="en-GB" sz="2400" dirty="0" err="1" smtClean="0"/>
              <a:t>escasez</a:t>
            </a:r>
            <a:r>
              <a:rPr lang="en-GB" sz="2400" dirty="0" smtClean="0"/>
              <a:t> de </a:t>
            </a:r>
            <a:r>
              <a:rPr lang="en-GB" sz="2400" dirty="0" err="1" smtClean="0"/>
              <a:t>agua</a:t>
            </a:r>
            <a:r>
              <a:rPr lang="en-GB" sz="2400" dirty="0" smtClean="0"/>
              <a:t> y sus </a:t>
            </a:r>
            <a:r>
              <a:rPr lang="en-GB" sz="2400" dirty="0" err="1" smtClean="0"/>
              <a:t>causas</a:t>
            </a:r>
            <a:endParaRPr lang="en-GB" sz="2400" dirty="0" smtClean="0"/>
          </a:p>
          <a:p>
            <a:pPr marL="342900" indent="-342900">
              <a:buAutoNum type="arabicPlain"/>
            </a:pPr>
            <a:r>
              <a:rPr lang="en-GB" sz="2400" dirty="0" smtClean="0"/>
              <a:t>Las </a:t>
            </a:r>
            <a:r>
              <a:rPr lang="en-GB" sz="2400" dirty="0" err="1" smtClean="0"/>
              <a:t>soluciones</a:t>
            </a:r>
            <a:r>
              <a:rPr lang="en-GB" sz="2400" dirty="0" smtClean="0"/>
              <a:t> – </a:t>
            </a:r>
            <a:r>
              <a:rPr lang="en-GB" sz="2400" dirty="0" err="1" smtClean="0"/>
              <a:t>cómo</a:t>
            </a:r>
            <a:r>
              <a:rPr lang="en-GB" sz="2400" dirty="0" smtClean="0"/>
              <a:t> </a:t>
            </a:r>
            <a:r>
              <a:rPr lang="en-GB" sz="2400" dirty="0" err="1" smtClean="0"/>
              <a:t>podemos</a:t>
            </a:r>
            <a:r>
              <a:rPr lang="en-GB" sz="2400" dirty="0" smtClean="0"/>
              <a:t> </a:t>
            </a:r>
            <a:r>
              <a:rPr lang="en-GB" sz="2400" dirty="0" err="1" smtClean="0"/>
              <a:t>ahorrar</a:t>
            </a:r>
            <a:r>
              <a:rPr lang="en-GB" sz="2400" dirty="0" smtClean="0"/>
              <a:t> </a:t>
            </a:r>
            <a:r>
              <a:rPr lang="en-GB" sz="2400" dirty="0" err="1" smtClean="0"/>
              <a:t>agua</a:t>
            </a:r>
            <a:r>
              <a:rPr lang="en-GB" sz="2400" dirty="0" smtClean="0"/>
              <a:t> </a:t>
            </a:r>
            <a:r>
              <a:rPr lang="en-GB" sz="2400" dirty="0" err="1" smtClean="0"/>
              <a:t>individualmente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5301208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You are going to prepare some publicity material for the next World Water Day on 22 March 2012.  It could be a poster, a PowerPoint, a short video sequence with voice over.  The format is up to you.   You will have 4 lessons and homework time to complete it.</a:t>
            </a:r>
            <a:br>
              <a:rPr lang="en-GB" dirty="0" smtClean="0"/>
            </a:br>
            <a:r>
              <a:rPr lang="en-GB" dirty="0" smtClean="0"/>
              <a:t>You can either concentrate on 1 of the 3 aspects of water use listed or all of them.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303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201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Día mundial del agua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10</cp:revision>
  <dcterms:created xsi:type="dcterms:W3CDTF">2011-07-17T05:14:18Z</dcterms:created>
  <dcterms:modified xsi:type="dcterms:W3CDTF">2011-09-02T05:26:46Z</dcterms:modified>
</cp:coreProperties>
</file>