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57" r:id="rId3"/>
    <p:sldId id="258" r:id="rId4"/>
    <p:sldId id="261" r:id="rId5"/>
    <p:sldId id="262" r:id="rId6"/>
    <p:sldId id="263" r:id="rId7"/>
    <p:sldId id="28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1" r:id="rId27"/>
    <p:sldId id="28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94660"/>
  </p:normalViewPr>
  <p:slideViewPr>
    <p:cSldViewPr>
      <p:cViewPr varScale="1">
        <p:scale>
          <a:sx n="70" d="100"/>
          <a:sy n="70" d="100"/>
        </p:scale>
        <p:origin x="-3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FD85C0-E943-42B4-A5EC-3CCCE3D0B7AE}" type="datetimeFigureOut">
              <a:rPr lang="en-GB"/>
              <a:pPr>
                <a:defRPr/>
              </a:pPr>
              <a:t>03/09/2011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55931F-2B4E-41AB-9AD4-D344F784722D}" type="slidenum">
              <a:rPr lang="en-GB"/>
              <a:pPr>
                <a:defRPr/>
              </a:pPr>
              <a:t>‹#›</a:t>
            </a:fld>
            <a:endParaRPr lang="en-GB"/>
          </a:p>
        </p:txBody>
      </p:sp>
    </p:spTree>
    <p:extLst>
      <p:ext uri="{BB962C8B-B14F-4D97-AF65-F5344CB8AC3E}">
        <p14:creationId xmlns:p14="http://schemas.microsoft.com/office/powerpoint/2010/main" val="3302242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starter is just to get students thinking of fairy tales that they can remember that involve food in some way.  Take suggestions and then show these 4 ideas.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8F0D48-2863-4EA8-B90A-38D73037BFEE}" type="slidenum">
              <a:rPr lang="en-GB" smtClean="0"/>
              <a:pPr eaLnBrk="1" fontAlgn="base" hangingPunct="1">
                <a:spcBef>
                  <a:spcPct val="0"/>
                </a:spcBef>
                <a:spcAft>
                  <a:spcPct val="0"/>
                </a:spcAft>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http://www.colorkiddies.com/fantasy/O/OGRE_01/ogre_01_clip.gif</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14AEC4-5AC3-4A40-BA8B-BEA813C556D0}" type="slidenum">
              <a:rPr lang="en-GB" smtClean="0"/>
              <a:pPr eaLnBrk="1" fontAlgn="base" hangingPunct="1">
                <a:spcBef>
                  <a:spcPct val="0"/>
                </a:spcBef>
                <a:spcAft>
                  <a:spcPct val="0"/>
                </a:spcAft>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http://www.clker.com/cliparts/a/c/a/c/1245695100653508725johnny_automatic_desert_isle.svg.hi.png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E97D6FC-8A17-421B-8DA8-26B4A4EAF7D3}" type="slidenum">
              <a:rPr lang="en-GB" smtClean="0"/>
              <a:pPr eaLnBrk="1" fontAlgn="base" hangingPunct="1">
                <a:spcBef>
                  <a:spcPct val="0"/>
                </a:spcBef>
                <a:spcAft>
                  <a:spcPct val="0"/>
                </a:spcAft>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http://us.cdn4.123rf.com/168nwm/derocz/derocz0812/derocz081200017/3990522-green-dwarf--colored-cartoon-illustration-as-vector.jpg</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E18654D-F96E-4680-999F-67F145FDDE3D}" type="slidenum">
              <a:rPr lang="en-GB" smtClean="0"/>
              <a:pPr eaLnBrk="1" fontAlgn="base" hangingPunct="1">
                <a:spcBef>
                  <a:spcPct val="0"/>
                </a:spcBef>
                <a:spcAft>
                  <a:spcPct val="0"/>
                </a:spcAft>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https://sites.google.com/site/clipartsfree/prince/prince-and-tower-clipart.png</a:t>
            </a:r>
          </a:p>
          <a:p>
            <a:pPr eaLnBrk="1" hangingPunct="1">
              <a:spcBef>
                <a:spcPct val="0"/>
              </a:spcBef>
            </a:pPr>
            <a:endParaRPr lang="en-GB"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DB10BBC-570A-4EB6-994B-B4C23DB1E5D4}" type="slidenum">
              <a:rPr lang="en-GB" smtClean="0"/>
              <a:pPr eaLnBrk="1" fontAlgn="base" hangingPunct="1">
                <a:spcBef>
                  <a:spcPct val="0"/>
                </a:spcBef>
                <a:spcAft>
                  <a:spcPct val="0"/>
                </a:spcAft>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http://www.aperfectworld.org/clipart/Nature/forest02.gif</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B1A68B7-D2E3-42AE-AFAB-68F922E2D005}" type="slidenum">
              <a:rPr lang="en-GB" smtClean="0"/>
              <a:pPr eaLnBrk="1" fontAlgn="base" hangingPunct="1">
                <a:spcBef>
                  <a:spcPct val="0"/>
                </a:spcBef>
                <a:spcAft>
                  <a:spcPct val="0"/>
                </a:spcAft>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http://idahoptv.org/dialogue4kids/season9/owl/images/owlbranch.gif</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E193ABC-0585-42D1-9C77-88E1FFB67112}" type="slidenum">
              <a:rPr lang="en-GB" smtClean="0"/>
              <a:pPr eaLnBrk="1" fontAlgn="base" hangingPunct="1">
                <a:spcBef>
                  <a:spcPct val="0"/>
                </a:spcBef>
                <a:spcAft>
                  <a:spcPct val="0"/>
                </a:spcAft>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http://www.lhpanto.co.uk/lhpg_Pumpkin_Carriage.gif</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E09E2E8-12A6-429B-A7AE-E06435215595}" type="slidenum">
              <a:rPr lang="en-GB" smtClean="0"/>
              <a:pPr eaLnBrk="1" fontAlgn="base" hangingPunct="1">
                <a:spcBef>
                  <a:spcPct val="0"/>
                </a:spcBef>
                <a:spcAft>
                  <a:spcPct val="0"/>
                </a:spcAft>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http://www.wpclipart.com/weapons/sword/sword_01.png.html</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84F2798-31F3-49DB-8704-604C096DCA1E}" type="slidenum">
              <a:rPr lang="en-GB" smtClean="0"/>
              <a:pPr eaLnBrk="1" fontAlgn="base" hangingPunct="1">
                <a:spcBef>
                  <a:spcPct val="0"/>
                </a:spcBef>
                <a:spcAft>
                  <a:spcPct val="0"/>
                </a:spcAft>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http://www.peoriasearch.com/info/myhoney/ring2.gif</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1F08DFE-FA8D-4907-9083-11ACBFCB39CB}" type="slidenum">
              <a:rPr lang="en-GB" smtClean="0"/>
              <a:pPr eaLnBrk="1" fontAlgn="base" hangingPunct="1">
                <a:spcBef>
                  <a:spcPct val="0"/>
                </a:spcBef>
                <a:spcAft>
                  <a:spcPct val="0"/>
                </a:spcAft>
              </a:pPr>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http://www.clipsahoy.com/clipart2/as2106.gif</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A9B54CA-3C24-4813-A166-7FA6D8A70AB1}" type="slidenum">
              <a:rPr lang="en-GB" smtClean="0"/>
              <a:pPr eaLnBrk="1" fontAlgn="base" hangingPunct="1">
                <a:spcBef>
                  <a:spcPct val="0"/>
                </a:spcBef>
                <a:spcAft>
                  <a:spcPct val="0"/>
                </a:spcAft>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aim of this lesson is to practise the ‘scene-setting’ elements of story telling again that we met last lesson.  Students first of all read the text here out loud with the teacher and identify the story by saying which names go into the gaps.  The teacher stresses the key story telling phrases erase…tenia and se llamaba.  Using gestures for se murio and se caso will ensure that students recognise these verbs.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510B1CD-0F84-46D9-A5FA-895DB7AF2F73}" type="slidenum">
              <a:rPr lang="en-GB" smtClean="0"/>
              <a:pPr eaLnBrk="1" fontAlgn="base" hangingPunct="1">
                <a:spcBef>
                  <a:spcPct val="0"/>
                </a:spcBef>
                <a:spcAft>
                  <a:spcPct val="0"/>
                </a:spcAft>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http://www.freeclipartnow.com/d/6155-1/green-dragon.jpg</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BA4A401-08DE-4A53-950A-FB35D14C5CEF}" type="slidenum">
              <a:rPr lang="en-GB" smtClean="0"/>
              <a:pPr eaLnBrk="1" fontAlgn="base" hangingPunct="1">
                <a:spcBef>
                  <a:spcPct val="0"/>
                </a:spcBef>
                <a:spcAft>
                  <a:spcPct val="0"/>
                </a:spcAft>
              </a:pPr>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http://www.coachingkidssports.com/wp-content/uploads/2010/04/treasure-chest_.gif</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4E9E69F-BA38-4B0A-BD6B-93A3825E9C4E}" type="slidenum">
              <a:rPr lang="en-GB" smtClean="0"/>
              <a:pPr eaLnBrk="1" fontAlgn="base" hangingPunct="1">
                <a:spcBef>
                  <a:spcPct val="0"/>
                </a:spcBef>
                <a:spcAft>
                  <a:spcPct val="0"/>
                </a:spcAft>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http://www.clipartheaven.com/clipart/holidays/halloween/witch-7-clipart.gif</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DB0BB89-16DF-4484-BB14-79420F66408B}" type="slidenum">
              <a:rPr lang="en-GB" smtClean="0"/>
              <a:pPr eaLnBrk="1" fontAlgn="base" hangingPunct="1">
                <a:spcBef>
                  <a:spcPct val="0"/>
                </a:spcBef>
                <a:spcAft>
                  <a:spcPct val="0"/>
                </a:spcAft>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is one way for students to work further with the vocabulary.  They could classify into 4 different categories.  This is quite structured with the categories pre-established.  An alternative would be to just ask students to classify in their own preferred way, creating a minimum of 2 and maximum of 5 categories.  The picture cards on the following slide could be printed and cut up for students to do this manually.</a:t>
            </a:r>
          </a:p>
          <a:p>
            <a:pPr eaLnBrk="1" hangingPunct="1">
              <a:spcBef>
                <a:spcPct val="0"/>
              </a:spcBef>
            </a:pPr>
            <a:r>
              <a:rPr lang="en-GB" smtClean="0"/>
              <a:t>If they are working in 3s or 4s to do this, it would be good for students to be rotated during the activity so that they can ‘visit’ other groups and have the classification explained to them.  This could be done in the TL with some modelling from the teacher.</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0CA9E3B-FBD9-4CE9-9FEA-97FC2EDA035C}" type="slidenum">
              <a:rPr lang="en-GB" smtClean="0"/>
              <a:pPr eaLnBrk="1" fontAlgn="base" hangingPunct="1">
                <a:spcBef>
                  <a:spcPct val="0"/>
                </a:spcBef>
                <a:spcAft>
                  <a:spcPct val="0"/>
                </a:spcAft>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http://lh5.ggpht.com/-mUKYoFI6Rkw/SfIaukxE42I/AAAAAAAAUm0/1g2ih885m9s/clasificar.jpg</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1A13F5D-EB49-4D38-A8D3-75A77FBAD037}" type="slidenum">
              <a:rPr lang="en-GB" smtClean="0"/>
              <a:pPr eaLnBrk="1" fontAlgn="base" hangingPunct="1">
                <a:spcBef>
                  <a:spcPct val="0"/>
                </a:spcBef>
                <a:spcAft>
                  <a:spcPct val="0"/>
                </a:spcAft>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http://www.clipartandcrafts.com/clipart/themes/pirates/thumbs/pirate-treasure-chest-th.jpg</a:t>
            </a:r>
            <a:br>
              <a:rPr lang="en-GB" smtClean="0"/>
            </a:br>
            <a:r>
              <a:rPr lang="en-GB" smtClean="0"/>
              <a:t>http://www.webweaver.nu/clipart/img/nature/birds/eagle.png</a:t>
            </a:r>
          </a:p>
          <a:p>
            <a:pPr eaLnBrk="1" hangingPunct="1">
              <a:spcBef>
                <a:spcPct val="0"/>
              </a:spcBef>
            </a:pPr>
            <a:r>
              <a:rPr lang="en-GB" smtClean="0"/>
              <a:t>http://dclips.fundraw.com/zobo500dir/JPortugall_old_bridge.jpg</a:t>
            </a:r>
          </a:p>
          <a:p>
            <a:pPr eaLnBrk="1" hangingPunct="1">
              <a:spcBef>
                <a:spcPct val="0"/>
              </a:spcBef>
            </a:pPr>
            <a:r>
              <a:rPr lang="en-GB" smtClean="0"/>
              <a:t>http://www.free-clipart-pictures.net/house_clipart.html</a:t>
            </a:r>
          </a:p>
          <a:p>
            <a:pPr eaLnBrk="1" hangingPunct="1">
              <a:spcBef>
                <a:spcPct val="0"/>
              </a:spcBef>
            </a:pPr>
            <a:r>
              <a:rPr lang="en-GB" smtClean="0"/>
              <a:t>http://www.niskyschools.org/images/MCj04046010000%5B1%5D.gif</a:t>
            </a:r>
          </a:p>
          <a:p>
            <a:pPr eaLnBrk="1" hangingPunct="1">
              <a:spcBef>
                <a:spcPct val="0"/>
              </a:spcBef>
            </a:pPr>
            <a:r>
              <a:rPr lang="en-GB" smtClean="0"/>
              <a:t>http://www.clker.com/clipart-12773.html</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7DCA3C0-F6AC-4C66-B3B0-CDA73B38D279}" type="slidenum">
              <a:rPr lang="en-GB" smtClean="0"/>
              <a:pPr eaLnBrk="1" fontAlgn="base" hangingPunct="1">
                <a:spcBef>
                  <a:spcPct val="0"/>
                </a:spcBef>
                <a:spcAft>
                  <a:spcPct val="0"/>
                </a:spcAft>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plenary oral activity, invite students to complete the sentences either in groups, pairs or whole class.  They can refer to the new vocabulary used today (slide 26)</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FF3E656-4DBD-4712-9355-E9DD23F6DFB2}" type="slidenum">
              <a:rPr lang="en-GB" smtClean="0"/>
              <a:pPr eaLnBrk="1" fontAlgn="base" hangingPunct="1">
                <a:spcBef>
                  <a:spcPct val="0"/>
                </a:spcBef>
                <a:spcAft>
                  <a:spcPct val="0"/>
                </a:spcAft>
              </a:pPr>
              <a:t>27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slide re-caps with students the main ‘scene-setting’ language from last lesson.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AAF1E30-46BC-4F85-9BEC-215E6167EE7E}" type="slidenum">
              <a:rPr lang="en-US" smtClean="0">
                <a:latin typeface="Arial" charset="0"/>
              </a:rPr>
              <a:pPr eaLnBrk="1" fontAlgn="base" hangingPunct="1">
                <a:spcBef>
                  <a:spcPct val="0"/>
                </a:spcBef>
                <a:spcAft>
                  <a:spcPct val="0"/>
                </a:spcAft>
              </a:pPr>
              <a:t>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With this slide, students should try to tell the beginning of Jack and the Beanstalk in Spanish.  They can practise in pairs and then do a choral whole class version all together.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A20F4B2-0963-44DD-B3BF-CAF96D170363}" type="slidenum">
              <a:rPr lang="en-GB" smtClean="0"/>
              <a:pPr eaLnBrk="1" fontAlgn="base" hangingPunct="1">
                <a:spcBef>
                  <a:spcPct val="0"/>
                </a:spcBef>
                <a:spcAft>
                  <a:spcPct val="0"/>
                </a:spcAft>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http://www.irancartoon.com/110/invention/wolf.gif</a:t>
            </a:r>
          </a:p>
          <a:p>
            <a:pPr eaLnBrk="1" hangingPunct="1">
              <a:spcBef>
                <a:spcPct val="0"/>
              </a:spcBef>
            </a:pPr>
            <a:r>
              <a:rPr lang="en-GB" smtClean="0"/>
              <a:t>Slides 6 -22 are multiple choice – way to feed in some new nouns that students may want to use later in their own stories.  </a:t>
            </a:r>
            <a:br>
              <a:rPr lang="en-GB" smtClean="0"/>
            </a:br>
            <a:r>
              <a:rPr lang="en-GB" smtClean="0"/>
              <a:t>They should draw out a table with numbers 1 – 18, column for their guess and spare column to the right for the correct answer if they are wrong.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5219D02-14EB-41CE-AE14-81C866C20B25}" type="slidenum">
              <a:rPr lang="en-GB" smtClean="0"/>
              <a:pPr eaLnBrk="1" fontAlgn="base" hangingPunct="1">
                <a:spcBef>
                  <a:spcPct val="0"/>
                </a:spcBef>
                <a:spcAft>
                  <a:spcPct val="0"/>
                </a:spcAft>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models the sort of grid they should draw</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E0F4A9D-55E9-4BCD-8ADD-CF97B34A5D09}" type="slidenum">
              <a:rPr lang="en-GB" smtClean="0"/>
              <a:pPr eaLnBrk="1" fontAlgn="base" hangingPunct="1">
                <a:spcBef>
                  <a:spcPct val="0"/>
                </a:spcBef>
                <a:spcAft>
                  <a:spcPct val="0"/>
                </a:spcAft>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http://images.wikia.com/mario/images/f/f1/PrincessDaisy.png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4E47C7B-6EBF-4309-9E3A-0A414B62A18E}" type="slidenum">
              <a:rPr lang="en-GB" smtClean="0"/>
              <a:pPr eaLnBrk="1" fontAlgn="base" hangingPunct="1">
                <a:spcBef>
                  <a:spcPct val="0"/>
                </a:spcBef>
                <a:spcAft>
                  <a:spcPct val="0"/>
                </a:spcAft>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http://textolivre.com.br/images/stories/how-to-draw-animals-78.jpg</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86AA881-E2F7-4DBF-9A6F-C237CFCDFF49}" type="slidenum">
              <a:rPr lang="en-GB" smtClean="0"/>
              <a:pPr eaLnBrk="1" fontAlgn="base" hangingPunct="1">
                <a:spcBef>
                  <a:spcPct val="0"/>
                </a:spcBef>
                <a:spcAft>
                  <a:spcPct val="0"/>
                </a:spcAft>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http://www.lucylearns.com/images/castle-clipart-castle-clip-art-castle-picture-1.gif</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F9217AF-C620-4C3E-A099-776D9C158574}" type="slidenum">
              <a:rPr lang="en-GB" smtClean="0"/>
              <a:pPr eaLnBrk="1" fontAlgn="base" hangingPunct="1">
                <a:spcBef>
                  <a:spcPct val="0"/>
                </a:spcBef>
                <a:spcAft>
                  <a:spcPct val="0"/>
                </a:spcAft>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A7F8ACA-4FDA-4B34-9DCC-7ECB6D0048D8}"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A1BA8B-163B-4C0E-B304-210009100C30}" type="slidenum">
              <a:rPr lang="en-GB"/>
              <a:pPr>
                <a:defRPr/>
              </a:pPr>
              <a:t>‹#›</a:t>
            </a:fld>
            <a:endParaRPr lang="en-GB"/>
          </a:p>
        </p:txBody>
      </p:sp>
    </p:spTree>
    <p:extLst>
      <p:ext uri="{BB962C8B-B14F-4D97-AF65-F5344CB8AC3E}">
        <p14:creationId xmlns:p14="http://schemas.microsoft.com/office/powerpoint/2010/main" val="353880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5C42469-093B-4CE5-A1FE-1FEB1B486439}"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E771FC-03AA-49E8-8E4C-0EA546DC4C29}" type="slidenum">
              <a:rPr lang="en-GB"/>
              <a:pPr>
                <a:defRPr/>
              </a:pPr>
              <a:t>‹#›</a:t>
            </a:fld>
            <a:endParaRPr lang="en-GB"/>
          </a:p>
        </p:txBody>
      </p:sp>
    </p:spTree>
    <p:extLst>
      <p:ext uri="{BB962C8B-B14F-4D97-AF65-F5344CB8AC3E}">
        <p14:creationId xmlns:p14="http://schemas.microsoft.com/office/powerpoint/2010/main" val="106172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F70C7A-AA4B-4091-B79D-E4F7598C2832}"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2A12BD-ED2D-41FE-84EA-0C8EB2C88898}" type="slidenum">
              <a:rPr lang="en-GB"/>
              <a:pPr>
                <a:defRPr/>
              </a:pPr>
              <a:t>‹#›</a:t>
            </a:fld>
            <a:endParaRPr lang="en-GB"/>
          </a:p>
        </p:txBody>
      </p:sp>
    </p:spTree>
    <p:extLst>
      <p:ext uri="{BB962C8B-B14F-4D97-AF65-F5344CB8AC3E}">
        <p14:creationId xmlns:p14="http://schemas.microsoft.com/office/powerpoint/2010/main" val="30910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8CC037-ABD2-4246-97E6-8BE3665ADD0E}"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3E16FD-1261-4E92-AE3F-20192B58EB42}" type="slidenum">
              <a:rPr lang="en-GB"/>
              <a:pPr>
                <a:defRPr/>
              </a:pPr>
              <a:t>‹#›</a:t>
            </a:fld>
            <a:endParaRPr lang="en-GB"/>
          </a:p>
        </p:txBody>
      </p:sp>
    </p:spTree>
    <p:extLst>
      <p:ext uri="{BB962C8B-B14F-4D97-AF65-F5344CB8AC3E}">
        <p14:creationId xmlns:p14="http://schemas.microsoft.com/office/powerpoint/2010/main" val="209078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2BF1A6-7991-4AC7-A3EF-C8E0E61A1675}"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91FBE-38B3-4D33-8580-74F2E9A21A24}" type="slidenum">
              <a:rPr lang="en-GB"/>
              <a:pPr>
                <a:defRPr/>
              </a:pPr>
              <a:t>‹#›</a:t>
            </a:fld>
            <a:endParaRPr lang="en-GB"/>
          </a:p>
        </p:txBody>
      </p:sp>
    </p:spTree>
    <p:extLst>
      <p:ext uri="{BB962C8B-B14F-4D97-AF65-F5344CB8AC3E}">
        <p14:creationId xmlns:p14="http://schemas.microsoft.com/office/powerpoint/2010/main" val="93843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D610B32-CFFC-46C4-BB9D-815E82A4B78D}"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613EEC-7DB9-4311-B1A6-C9CDDF0113BF}" type="slidenum">
              <a:rPr lang="en-GB"/>
              <a:pPr>
                <a:defRPr/>
              </a:pPr>
              <a:t>‹#›</a:t>
            </a:fld>
            <a:endParaRPr lang="en-GB"/>
          </a:p>
        </p:txBody>
      </p:sp>
    </p:spTree>
    <p:extLst>
      <p:ext uri="{BB962C8B-B14F-4D97-AF65-F5344CB8AC3E}">
        <p14:creationId xmlns:p14="http://schemas.microsoft.com/office/powerpoint/2010/main" val="205453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2E9B814-8A27-48FF-8AB8-A7117A5F5E74}" type="datetimeFigureOut">
              <a:rPr lang="en-GB"/>
              <a:pPr>
                <a:defRPr/>
              </a:pPr>
              <a:t>03/09/2011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9227C26-D5EE-476C-B167-F128A9A0D6D0}" type="slidenum">
              <a:rPr lang="en-GB"/>
              <a:pPr>
                <a:defRPr/>
              </a:pPr>
              <a:t>‹#›</a:t>
            </a:fld>
            <a:endParaRPr lang="en-GB"/>
          </a:p>
        </p:txBody>
      </p:sp>
    </p:spTree>
    <p:extLst>
      <p:ext uri="{BB962C8B-B14F-4D97-AF65-F5344CB8AC3E}">
        <p14:creationId xmlns:p14="http://schemas.microsoft.com/office/powerpoint/2010/main" val="423833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A0DC18F-9586-495D-92B7-2B03DDAA6C91}" type="datetimeFigureOut">
              <a:rPr lang="en-GB"/>
              <a:pPr>
                <a:defRPr/>
              </a:pPr>
              <a:t>03/09/2011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3E3A94C-DD6C-4DF2-958C-7B9BD36154D2}" type="slidenum">
              <a:rPr lang="en-GB"/>
              <a:pPr>
                <a:defRPr/>
              </a:pPr>
              <a:t>‹#›</a:t>
            </a:fld>
            <a:endParaRPr lang="en-GB"/>
          </a:p>
        </p:txBody>
      </p:sp>
    </p:spTree>
    <p:extLst>
      <p:ext uri="{BB962C8B-B14F-4D97-AF65-F5344CB8AC3E}">
        <p14:creationId xmlns:p14="http://schemas.microsoft.com/office/powerpoint/2010/main" val="21335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7E5308-E9E9-4195-A2C6-04AF81DC5CD3}" type="datetimeFigureOut">
              <a:rPr lang="en-GB"/>
              <a:pPr>
                <a:defRPr/>
              </a:pPr>
              <a:t>03/09/2011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4216C38-7E22-4776-8837-E5F6AE6D1BB1}" type="slidenum">
              <a:rPr lang="en-GB"/>
              <a:pPr>
                <a:defRPr/>
              </a:pPr>
              <a:t>‹#›</a:t>
            </a:fld>
            <a:endParaRPr lang="en-GB"/>
          </a:p>
        </p:txBody>
      </p:sp>
    </p:spTree>
    <p:extLst>
      <p:ext uri="{BB962C8B-B14F-4D97-AF65-F5344CB8AC3E}">
        <p14:creationId xmlns:p14="http://schemas.microsoft.com/office/powerpoint/2010/main" val="201431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AB00C-000A-40BB-8AB4-525F62A028A4}"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DBBD837-709F-49D6-B1BA-BD8DF3907992}" type="slidenum">
              <a:rPr lang="en-GB"/>
              <a:pPr>
                <a:defRPr/>
              </a:pPr>
              <a:t>‹#›</a:t>
            </a:fld>
            <a:endParaRPr lang="en-GB"/>
          </a:p>
        </p:txBody>
      </p:sp>
    </p:spTree>
    <p:extLst>
      <p:ext uri="{BB962C8B-B14F-4D97-AF65-F5344CB8AC3E}">
        <p14:creationId xmlns:p14="http://schemas.microsoft.com/office/powerpoint/2010/main" val="118014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801D08-34B5-4DFB-8FDC-0B38BAD9578A}"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EE48C4-3CAD-46F0-8CB6-E64E44F56E19}" type="slidenum">
              <a:rPr lang="en-GB"/>
              <a:pPr>
                <a:defRPr/>
              </a:pPr>
              <a:t>‹#›</a:t>
            </a:fld>
            <a:endParaRPr lang="en-GB"/>
          </a:p>
        </p:txBody>
      </p:sp>
    </p:spTree>
    <p:extLst>
      <p:ext uri="{BB962C8B-B14F-4D97-AF65-F5344CB8AC3E}">
        <p14:creationId xmlns:p14="http://schemas.microsoft.com/office/powerpoint/2010/main" val="277465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EE0641-5317-4BB2-BF81-5E19253F24C2}" type="datetimeFigureOut">
              <a:rPr lang="en-GB"/>
              <a:pPr>
                <a:defRPr/>
              </a:pPr>
              <a:t>03/09/2011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19B484-B307-488F-B279-FDF1358D25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jpeg"/><Relationship Id="rId18" Type="http://schemas.openxmlformats.org/officeDocument/2006/relationships/image" Target="../media/image32.png"/><Relationship Id="rId3" Type="http://schemas.openxmlformats.org/officeDocument/2006/relationships/image" Target="../media/image28.png"/><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17.png"/><Relationship Id="rId17" Type="http://schemas.openxmlformats.org/officeDocument/2006/relationships/image" Target="../media/image31.jpeg"/><Relationship Id="rId25" Type="http://schemas.openxmlformats.org/officeDocument/2006/relationships/image" Target="../media/image38.png"/><Relationship Id="rId2" Type="http://schemas.openxmlformats.org/officeDocument/2006/relationships/notesSlide" Target="../notesSlides/notesSlide25.xml"/><Relationship Id="rId16" Type="http://schemas.openxmlformats.org/officeDocument/2006/relationships/image" Target="../media/image13.png"/><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8.png"/><Relationship Id="rId24" Type="http://schemas.openxmlformats.org/officeDocument/2006/relationships/image" Target="../media/image37.png"/><Relationship Id="rId5" Type="http://schemas.openxmlformats.org/officeDocument/2006/relationships/image" Target="../media/image24.jpeg"/><Relationship Id="rId15" Type="http://schemas.openxmlformats.org/officeDocument/2006/relationships/image" Target="../media/image14.png"/><Relationship Id="rId23" Type="http://schemas.openxmlformats.org/officeDocument/2006/relationships/image" Target="../media/image36.png"/><Relationship Id="rId10" Type="http://schemas.openxmlformats.org/officeDocument/2006/relationships/image" Target="../media/image19.png"/><Relationship Id="rId19"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20.png"/><Relationship Id="rId14" Type="http://schemas.openxmlformats.org/officeDocument/2006/relationships/image" Target="../media/image30.png"/><Relationship Id="rId22"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549275"/>
            <a:ext cx="7772400" cy="1470025"/>
          </a:xfrm>
        </p:spPr>
        <p:txBody>
          <a:bodyPr rtlCol="0">
            <a:normAutofit fontScale="90000"/>
          </a:bodyPr>
          <a:lstStyle/>
          <a:p>
            <a:pPr eaLnBrk="1" fontAlgn="auto" hangingPunct="1">
              <a:spcAft>
                <a:spcPts val="0"/>
              </a:spcAft>
              <a:defRPr/>
            </a:pPr>
            <a:r>
              <a:rPr lang="en-GB" sz="11500" dirty="0" smtClean="0">
                <a:latin typeface="Lucida Handwriting" pitchFamily="66" charset="0"/>
              </a:rPr>
              <a:t>Cuentos</a:t>
            </a: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1336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784369">
            <a:off x="2498725" y="3292475"/>
            <a:ext cx="4116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200">
                <a:latin typeface="Lucida Handwriting" pitchFamily="66" charset="0"/>
              </a:rPr>
              <a:t>Érase una vez</a:t>
            </a:r>
          </a:p>
        </p:txBody>
      </p:sp>
      <p:sp>
        <p:nvSpPr>
          <p:cNvPr id="2054" name="TextBox 13"/>
          <p:cNvSpPr txBox="1">
            <a:spLocks noChangeArrowheads="1"/>
          </p:cNvSpPr>
          <p:nvPr/>
        </p:nvSpPr>
        <p:spPr bwMode="auto">
          <a:xfrm>
            <a:off x="179388" y="62404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dirty="0" smtClean="0">
                <a:latin typeface="Lucida Handwriting" pitchFamily="66" charset="0"/>
              </a:rPr>
              <a:t>2</a:t>
            </a:r>
            <a:endParaRPr lang="en-GB" sz="2400"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219700" y="2278063"/>
            <a:ext cx="320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príncipe</a:t>
            </a:r>
          </a:p>
        </p:txBody>
      </p:sp>
      <p:sp>
        <p:nvSpPr>
          <p:cNvPr id="9220" name="Text Box 4"/>
          <p:cNvSpPr txBox="1">
            <a:spLocks noChangeArrowheads="1"/>
          </p:cNvSpPr>
          <p:nvPr/>
        </p:nvSpPr>
        <p:spPr bwMode="auto">
          <a:xfrm>
            <a:off x="5219700" y="3363913"/>
            <a:ext cx="280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enano</a:t>
            </a:r>
          </a:p>
        </p:txBody>
      </p:sp>
      <p:sp>
        <p:nvSpPr>
          <p:cNvPr id="11268" name="Text Box 5"/>
          <p:cNvSpPr txBox="1">
            <a:spLocks noChangeArrowheads="1"/>
          </p:cNvSpPr>
          <p:nvPr/>
        </p:nvSpPr>
        <p:spPr bwMode="auto">
          <a:xfrm>
            <a:off x="5219700" y="4371975"/>
            <a:ext cx="300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castillo</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12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31900"/>
            <a:ext cx="39592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9219"/>
                                        </p:tgtEl>
                                        <p:attrNameLst>
                                          <p:attrName>ppt_x</p:attrName>
                                        </p:attrNameLst>
                                      </p:cBhvr>
                                      <p:tavLst>
                                        <p:tav tm="0">
                                          <p:val>
                                            <p:strVal val="ppt_x"/>
                                          </p:val>
                                        </p:tav>
                                        <p:tav tm="100000">
                                          <p:val>
                                            <p:strVal val="ppt_x"/>
                                          </p:val>
                                        </p:tav>
                                      </p:tavLst>
                                    </p:anim>
                                    <p:anim calcmode="lin" valueType="num">
                                      <p:cBhvr additive="base">
                                        <p:cTn id="7" dur="500"/>
                                        <p:tgtEl>
                                          <p:spTgt spid="9219"/>
                                        </p:tgtEl>
                                        <p:attrNameLst>
                                          <p:attrName>ppt_y</p:attrName>
                                        </p:attrNameLst>
                                      </p:cBhvr>
                                      <p:tavLst>
                                        <p:tav tm="0">
                                          <p:val>
                                            <p:strVal val="ppt_y"/>
                                          </p:val>
                                        </p:tav>
                                        <p:tav tm="100000">
                                          <p:val>
                                            <p:strVal val="1+ppt_h/2"/>
                                          </p:val>
                                        </p:tav>
                                      </p:tavLst>
                                    </p:anim>
                                    <p:set>
                                      <p:cBhvr>
                                        <p:cTn id="8" dur="1" fill="hold">
                                          <p:stCondLst>
                                            <p:cond delay="499"/>
                                          </p:stCondLst>
                                        </p:cTn>
                                        <p:tgtEl>
                                          <p:spTgt spid="921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220"/>
                                        </p:tgtEl>
                                        <p:attrNameLst>
                                          <p:attrName>ppt_x</p:attrName>
                                        </p:attrNameLst>
                                      </p:cBhvr>
                                      <p:tavLst>
                                        <p:tav tm="0">
                                          <p:val>
                                            <p:strVal val="ppt_x"/>
                                          </p:val>
                                        </p:tav>
                                        <p:tav tm="100000">
                                          <p:val>
                                            <p:strVal val="ppt_x"/>
                                          </p:val>
                                        </p:tav>
                                      </p:tavLst>
                                    </p:anim>
                                    <p:anim calcmode="lin" valueType="num">
                                      <p:cBhvr additive="base">
                                        <p:cTn id="11" dur="500"/>
                                        <p:tgtEl>
                                          <p:spTgt spid="9220"/>
                                        </p:tgtEl>
                                        <p:attrNameLst>
                                          <p:attrName>ppt_y</p:attrName>
                                        </p:attrNameLst>
                                      </p:cBhvr>
                                      <p:tavLst>
                                        <p:tav tm="0">
                                          <p:val>
                                            <p:strVal val="ppt_y"/>
                                          </p:val>
                                        </p:tav>
                                        <p:tav tm="100000">
                                          <p:val>
                                            <p:strVal val="1+ppt_h/2"/>
                                          </p:val>
                                        </p:tav>
                                      </p:tavLst>
                                    </p:anim>
                                    <p:set>
                                      <p:cBhvr>
                                        <p:cTn id="12"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219700" y="2278063"/>
            <a:ext cx="277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enano</a:t>
            </a:r>
          </a:p>
        </p:txBody>
      </p:sp>
      <p:sp>
        <p:nvSpPr>
          <p:cNvPr id="12291" name="Text Box 4"/>
          <p:cNvSpPr txBox="1">
            <a:spLocks noChangeArrowheads="1"/>
          </p:cNvSpPr>
          <p:nvPr/>
        </p:nvSpPr>
        <p:spPr bwMode="auto">
          <a:xfrm>
            <a:off x="5219700" y="3363913"/>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ogro</a:t>
            </a:r>
          </a:p>
        </p:txBody>
      </p:sp>
      <p:sp>
        <p:nvSpPr>
          <p:cNvPr id="10245" name="Text Box 5"/>
          <p:cNvSpPr txBox="1">
            <a:spLocks noChangeArrowheads="1"/>
          </p:cNvSpPr>
          <p:nvPr/>
        </p:nvSpPr>
        <p:spPr bwMode="auto">
          <a:xfrm>
            <a:off x="5219700" y="4371975"/>
            <a:ext cx="300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castillo</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22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42481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245"/>
                                        </p:tgtEl>
                                        <p:attrNameLst>
                                          <p:attrName>ppt_x</p:attrName>
                                        </p:attrNameLst>
                                      </p:cBhvr>
                                      <p:tavLst>
                                        <p:tav tm="0">
                                          <p:val>
                                            <p:strVal val="ppt_x"/>
                                          </p:val>
                                        </p:tav>
                                        <p:tav tm="100000">
                                          <p:val>
                                            <p:strVal val="ppt_x"/>
                                          </p:val>
                                        </p:tav>
                                      </p:tavLst>
                                    </p:anim>
                                    <p:anim calcmode="lin" valueType="num">
                                      <p:cBhvr additive="base">
                                        <p:cTn id="7" dur="500"/>
                                        <p:tgtEl>
                                          <p:spTgt spid="10245"/>
                                        </p:tgtEl>
                                        <p:attrNameLst>
                                          <p:attrName>ppt_y</p:attrName>
                                        </p:attrNameLst>
                                      </p:cBhvr>
                                      <p:tavLst>
                                        <p:tav tm="0">
                                          <p:val>
                                            <p:strVal val="ppt_y"/>
                                          </p:val>
                                        </p:tav>
                                        <p:tav tm="100000">
                                          <p:val>
                                            <p:strVal val="1+ppt_h/2"/>
                                          </p:val>
                                        </p:tav>
                                      </p:tavLst>
                                    </p:anim>
                                    <p:set>
                                      <p:cBhvr>
                                        <p:cTn id="8" dur="1" fill="hold">
                                          <p:stCondLst>
                                            <p:cond delay="499"/>
                                          </p:stCondLst>
                                        </p:cTn>
                                        <p:tgtEl>
                                          <p:spTgt spid="1024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0243"/>
                                        </p:tgtEl>
                                        <p:attrNameLst>
                                          <p:attrName>ppt_x</p:attrName>
                                        </p:attrNameLst>
                                      </p:cBhvr>
                                      <p:tavLst>
                                        <p:tav tm="0">
                                          <p:val>
                                            <p:strVal val="ppt_x"/>
                                          </p:val>
                                        </p:tav>
                                        <p:tav tm="100000">
                                          <p:val>
                                            <p:strVal val="ppt_x"/>
                                          </p:val>
                                        </p:tav>
                                      </p:tavLst>
                                    </p:anim>
                                    <p:anim calcmode="lin" valueType="num">
                                      <p:cBhvr additive="base">
                                        <p:cTn id="11" dur="500"/>
                                        <p:tgtEl>
                                          <p:spTgt spid="10243"/>
                                        </p:tgtEl>
                                        <p:attrNameLst>
                                          <p:attrName>ppt_y</p:attrName>
                                        </p:attrNameLst>
                                      </p:cBhvr>
                                      <p:tavLst>
                                        <p:tav tm="0">
                                          <p:val>
                                            <p:strVal val="ppt_y"/>
                                          </p:val>
                                        </p:tav>
                                        <p:tav tm="100000">
                                          <p:val>
                                            <p:strVal val="1+ppt_h/2"/>
                                          </p:val>
                                        </p:tav>
                                      </p:tavLst>
                                    </p:anim>
                                    <p:set>
                                      <p:cBhvr>
                                        <p:cTn id="12" dur="1" fill="hold">
                                          <p:stCondLst>
                                            <p:cond delay="4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5219700" y="2278063"/>
            <a:ext cx="257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cofre</a:t>
            </a:r>
          </a:p>
        </p:txBody>
      </p:sp>
      <p:sp>
        <p:nvSpPr>
          <p:cNvPr id="11268" name="Text Box 4"/>
          <p:cNvSpPr txBox="1">
            <a:spLocks noChangeArrowheads="1"/>
          </p:cNvSpPr>
          <p:nvPr/>
        </p:nvSpPr>
        <p:spPr bwMode="auto">
          <a:xfrm>
            <a:off x="5219700" y="3363913"/>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espada</a:t>
            </a:r>
          </a:p>
        </p:txBody>
      </p:sp>
      <p:sp>
        <p:nvSpPr>
          <p:cNvPr id="13316" name="Text Box 5"/>
          <p:cNvSpPr txBox="1">
            <a:spLocks noChangeArrowheads="1"/>
          </p:cNvSpPr>
          <p:nvPr/>
        </p:nvSpPr>
        <p:spPr bwMode="auto">
          <a:xfrm>
            <a:off x="5219700" y="4371975"/>
            <a:ext cx="244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isla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33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9225"/>
            <a:ext cx="483076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1267"/>
                                        </p:tgtEl>
                                        <p:attrNameLst>
                                          <p:attrName>ppt_x</p:attrName>
                                        </p:attrNameLst>
                                      </p:cBhvr>
                                      <p:tavLst>
                                        <p:tav tm="0">
                                          <p:val>
                                            <p:strVal val="ppt_x"/>
                                          </p:val>
                                        </p:tav>
                                        <p:tav tm="100000">
                                          <p:val>
                                            <p:strVal val="ppt_x"/>
                                          </p:val>
                                        </p:tav>
                                      </p:tavLst>
                                    </p:anim>
                                    <p:anim calcmode="lin" valueType="num">
                                      <p:cBhvr additive="base">
                                        <p:cTn id="7" dur="500"/>
                                        <p:tgtEl>
                                          <p:spTgt spid="11267"/>
                                        </p:tgtEl>
                                        <p:attrNameLst>
                                          <p:attrName>ppt_y</p:attrName>
                                        </p:attrNameLst>
                                      </p:cBhvr>
                                      <p:tavLst>
                                        <p:tav tm="0">
                                          <p:val>
                                            <p:strVal val="ppt_y"/>
                                          </p:val>
                                        </p:tav>
                                        <p:tav tm="100000">
                                          <p:val>
                                            <p:strVal val="1+ppt_h/2"/>
                                          </p:val>
                                        </p:tav>
                                      </p:tavLst>
                                    </p:anim>
                                    <p:set>
                                      <p:cBhvr>
                                        <p:cTn id="8" dur="1" fill="hold">
                                          <p:stCondLst>
                                            <p:cond delay="499"/>
                                          </p:stCondLst>
                                        </p:cTn>
                                        <p:tgtEl>
                                          <p:spTgt spid="1126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268"/>
                                        </p:tgtEl>
                                        <p:attrNameLst>
                                          <p:attrName>ppt_x</p:attrName>
                                        </p:attrNameLst>
                                      </p:cBhvr>
                                      <p:tavLst>
                                        <p:tav tm="0">
                                          <p:val>
                                            <p:strVal val="ppt_x"/>
                                          </p:val>
                                        </p:tav>
                                        <p:tav tm="100000">
                                          <p:val>
                                            <p:strVal val="ppt_x"/>
                                          </p:val>
                                        </p:tav>
                                      </p:tavLst>
                                    </p:anim>
                                    <p:anim calcmode="lin" valueType="num">
                                      <p:cBhvr additive="base">
                                        <p:cTn id="11" dur="500"/>
                                        <p:tgtEl>
                                          <p:spTgt spid="11268"/>
                                        </p:tgtEl>
                                        <p:attrNameLst>
                                          <p:attrName>ppt_y</p:attrName>
                                        </p:attrNameLst>
                                      </p:cBhvr>
                                      <p:tavLst>
                                        <p:tav tm="0">
                                          <p:val>
                                            <p:strVal val="ppt_y"/>
                                          </p:val>
                                        </p:tav>
                                        <p:tav tm="100000">
                                          <p:val>
                                            <p:strVal val="1+ppt_h/2"/>
                                          </p:val>
                                        </p:tav>
                                      </p:tavLst>
                                    </p:anim>
                                    <p:set>
                                      <p:cBhvr>
                                        <p:cTn id="12" dur="1" fill="hold">
                                          <p:stCondLst>
                                            <p:cond delay="499"/>
                                          </p:stCondLst>
                                        </p:cTn>
                                        <p:tgtEl>
                                          <p:spTgt spid="112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219700" y="2278063"/>
            <a:ext cx="277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enano</a:t>
            </a:r>
          </a:p>
        </p:txBody>
      </p:sp>
      <p:sp>
        <p:nvSpPr>
          <p:cNvPr id="12292" name="Text Box 4"/>
          <p:cNvSpPr txBox="1">
            <a:spLocks noChangeArrowheads="1"/>
          </p:cNvSpPr>
          <p:nvPr/>
        </p:nvSpPr>
        <p:spPr bwMode="auto">
          <a:xfrm>
            <a:off x="5219700" y="3363913"/>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espada</a:t>
            </a:r>
          </a:p>
        </p:txBody>
      </p:sp>
      <p:sp>
        <p:nvSpPr>
          <p:cNvPr id="12293" name="Text Box 5"/>
          <p:cNvSpPr txBox="1">
            <a:spLocks noChangeArrowheads="1"/>
          </p:cNvSpPr>
          <p:nvPr/>
        </p:nvSpPr>
        <p:spPr bwMode="auto">
          <a:xfrm>
            <a:off x="5219700" y="4371975"/>
            <a:ext cx="272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torre</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43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676525"/>
            <a:ext cx="146843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292"/>
                                        </p:tgtEl>
                                        <p:attrNameLst>
                                          <p:attrName>ppt_x</p:attrName>
                                        </p:attrNameLst>
                                      </p:cBhvr>
                                      <p:tavLst>
                                        <p:tav tm="0">
                                          <p:val>
                                            <p:strVal val="ppt_x"/>
                                          </p:val>
                                        </p:tav>
                                        <p:tav tm="100000">
                                          <p:val>
                                            <p:strVal val="ppt_x"/>
                                          </p:val>
                                        </p:tav>
                                      </p:tavLst>
                                    </p:anim>
                                    <p:anim calcmode="lin" valueType="num">
                                      <p:cBhvr additive="base">
                                        <p:cTn id="7" dur="500"/>
                                        <p:tgtEl>
                                          <p:spTgt spid="12292"/>
                                        </p:tgtEl>
                                        <p:attrNameLst>
                                          <p:attrName>ppt_y</p:attrName>
                                        </p:attrNameLst>
                                      </p:cBhvr>
                                      <p:tavLst>
                                        <p:tav tm="0">
                                          <p:val>
                                            <p:strVal val="ppt_y"/>
                                          </p:val>
                                        </p:tav>
                                        <p:tav tm="100000">
                                          <p:val>
                                            <p:strVal val="1+ppt_h/2"/>
                                          </p:val>
                                        </p:tav>
                                      </p:tavLst>
                                    </p:anim>
                                    <p:set>
                                      <p:cBhvr>
                                        <p:cTn id="8" dur="1" fill="hold">
                                          <p:stCondLst>
                                            <p:cond delay="499"/>
                                          </p:stCondLst>
                                        </p:cTn>
                                        <p:tgtEl>
                                          <p:spTgt spid="1229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293"/>
                                        </p:tgtEl>
                                        <p:attrNameLst>
                                          <p:attrName>ppt_x</p:attrName>
                                        </p:attrNameLst>
                                      </p:cBhvr>
                                      <p:tavLst>
                                        <p:tav tm="0">
                                          <p:val>
                                            <p:strVal val="ppt_x"/>
                                          </p:val>
                                        </p:tav>
                                        <p:tav tm="100000">
                                          <p:val>
                                            <p:strVal val="ppt_x"/>
                                          </p:val>
                                        </p:tav>
                                      </p:tavLst>
                                    </p:anim>
                                    <p:anim calcmode="lin" valueType="num">
                                      <p:cBhvr additive="base">
                                        <p:cTn id="11" dur="500"/>
                                        <p:tgtEl>
                                          <p:spTgt spid="12293"/>
                                        </p:tgtEl>
                                        <p:attrNameLst>
                                          <p:attrName>ppt_y</p:attrName>
                                        </p:attrNameLst>
                                      </p:cBhvr>
                                      <p:tavLst>
                                        <p:tav tm="0">
                                          <p:val>
                                            <p:strVal val="ppt_y"/>
                                          </p:val>
                                        </p:tav>
                                        <p:tav tm="100000">
                                          <p:val>
                                            <p:strVal val="1+ppt_h/2"/>
                                          </p:val>
                                        </p:tav>
                                      </p:tavLst>
                                    </p:anim>
                                    <p:set>
                                      <p:cBhvr>
                                        <p:cTn id="12" dur="1" fill="hold">
                                          <p:stCondLst>
                                            <p:cond delay="499"/>
                                          </p:stCondLst>
                                        </p:cTn>
                                        <p:tgtEl>
                                          <p:spTgt spid="12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219700" y="2278063"/>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águila</a:t>
            </a:r>
          </a:p>
        </p:txBody>
      </p:sp>
      <p:sp>
        <p:nvSpPr>
          <p:cNvPr id="15363" name="Text Box 4"/>
          <p:cNvSpPr txBox="1">
            <a:spLocks noChangeArrowheads="1"/>
          </p:cNvSpPr>
          <p:nvPr/>
        </p:nvSpPr>
        <p:spPr bwMode="auto">
          <a:xfrm>
            <a:off x="5219700" y="3363913"/>
            <a:ext cx="323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príncipe</a:t>
            </a:r>
          </a:p>
        </p:txBody>
      </p:sp>
      <p:sp>
        <p:nvSpPr>
          <p:cNvPr id="13317" name="Text Box 5"/>
          <p:cNvSpPr txBox="1">
            <a:spLocks noChangeArrowheads="1"/>
          </p:cNvSpPr>
          <p:nvPr/>
        </p:nvSpPr>
        <p:spPr bwMode="auto">
          <a:xfrm>
            <a:off x="5219700" y="4371975"/>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princesa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53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79488"/>
            <a:ext cx="3724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3315"/>
                                        </p:tgtEl>
                                        <p:attrNameLst>
                                          <p:attrName>ppt_x</p:attrName>
                                        </p:attrNameLst>
                                      </p:cBhvr>
                                      <p:tavLst>
                                        <p:tav tm="0">
                                          <p:val>
                                            <p:strVal val="ppt_x"/>
                                          </p:val>
                                        </p:tav>
                                        <p:tav tm="100000">
                                          <p:val>
                                            <p:strVal val="ppt_x"/>
                                          </p:val>
                                        </p:tav>
                                      </p:tavLst>
                                    </p:anim>
                                    <p:anim calcmode="lin" valueType="num">
                                      <p:cBhvr additive="base">
                                        <p:cTn id="7" dur="500"/>
                                        <p:tgtEl>
                                          <p:spTgt spid="13315"/>
                                        </p:tgtEl>
                                        <p:attrNameLst>
                                          <p:attrName>ppt_y</p:attrName>
                                        </p:attrNameLst>
                                      </p:cBhvr>
                                      <p:tavLst>
                                        <p:tav tm="0">
                                          <p:val>
                                            <p:strVal val="ppt_y"/>
                                          </p:val>
                                        </p:tav>
                                        <p:tav tm="100000">
                                          <p:val>
                                            <p:strVal val="1+ppt_h/2"/>
                                          </p:val>
                                        </p:tav>
                                      </p:tavLst>
                                    </p:anim>
                                    <p:set>
                                      <p:cBhvr>
                                        <p:cTn id="8" dur="1" fill="hold">
                                          <p:stCondLst>
                                            <p:cond delay="499"/>
                                          </p:stCondLst>
                                        </p:cTn>
                                        <p:tgtEl>
                                          <p:spTgt spid="1331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3317"/>
                                        </p:tgtEl>
                                        <p:attrNameLst>
                                          <p:attrName>ppt_x</p:attrName>
                                        </p:attrNameLst>
                                      </p:cBhvr>
                                      <p:tavLst>
                                        <p:tav tm="0">
                                          <p:val>
                                            <p:strVal val="ppt_x"/>
                                          </p:val>
                                        </p:tav>
                                        <p:tav tm="100000">
                                          <p:val>
                                            <p:strVal val="ppt_x"/>
                                          </p:val>
                                        </p:tav>
                                      </p:tavLst>
                                    </p:anim>
                                    <p:anim calcmode="lin" valueType="num">
                                      <p:cBhvr additive="base">
                                        <p:cTn id="11" dur="500"/>
                                        <p:tgtEl>
                                          <p:spTgt spid="13317"/>
                                        </p:tgtEl>
                                        <p:attrNameLst>
                                          <p:attrName>ppt_y</p:attrName>
                                        </p:attrNameLst>
                                      </p:cBhvr>
                                      <p:tavLst>
                                        <p:tav tm="0">
                                          <p:val>
                                            <p:strVal val="ppt_y"/>
                                          </p:val>
                                        </p:tav>
                                        <p:tav tm="100000">
                                          <p:val>
                                            <p:strVal val="1+ppt_h/2"/>
                                          </p:val>
                                        </p:tav>
                                      </p:tavLst>
                                    </p:anim>
                                    <p:set>
                                      <p:cBhvr>
                                        <p:cTn id="12"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5219700" y="2278063"/>
            <a:ext cx="305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bosque</a:t>
            </a:r>
          </a:p>
        </p:txBody>
      </p:sp>
      <p:sp>
        <p:nvSpPr>
          <p:cNvPr id="14340" name="Text Box 4"/>
          <p:cNvSpPr txBox="1">
            <a:spLocks noChangeArrowheads="1"/>
          </p:cNvSpPr>
          <p:nvPr/>
        </p:nvSpPr>
        <p:spPr bwMode="auto">
          <a:xfrm>
            <a:off x="5219700" y="3363913"/>
            <a:ext cx="272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casa</a:t>
            </a:r>
          </a:p>
        </p:txBody>
      </p:sp>
      <p:sp>
        <p:nvSpPr>
          <p:cNvPr id="14341" name="Text Box 5"/>
          <p:cNvSpPr txBox="1">
            <a:spLocks noChangeArrowheads="1"/>
          </p:cNvSpPr>
          <p:nvPr/>
        </p:nvSpPr>
        <p:spPr bwMode="auto">
          <a:xfrm>
            <a:off x="5219700" y="4371975"/>
            <a:ext cx="330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carroza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63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489075"/>
            <a:ext cx="50403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340"/>
                                        </p:tgtEl>
                                        <p:attrNameLst>
                                          <p:attrName>ppt_x</p:attrName>
                                        </p:attrNameLst>
                                      </p:cBhvr>
                                      <p:tavLst>
                                        <p:tav tm="0">
                                          <p:val>
                                            <p:strVal val="ppt_x"/>
                                          </p:val>
                                        </p:tav>
                                        <p:tav tm="100000">
                                          <p:val>
                                            <p:strVal val="ppt_x"/>
                                          </p:val>
                                        </p:tav>
                                      </p:tavLst>
                                    </p:anim>
                                    <p:anim calcmode="lin" valueType="num">
                                      <p:cBhvr additive="base">
                                        <p:cTn id="7" dur="500"/>
                                        <p:tgtEl>
                                          <p:spTgt spid="14340"/>
                                        </p:tgtEl>
                                        <p:attrNameLst>
                                          <p:attrName>ppt_y</p:attrName>
                                        </p:attrNameLst>
                                      </p:cBhvr>
                                      <p:tavLst>
                                        <p:tav tm="0">
                                          <p:val>
                                            <p:strVal val="ppt_y"/>
                                          </p:val>
                                        </p:tav>
                                        <p:tav tm="100000">
                                          <p:val>
                                            <p:strVal val="1+ppt_h/2"/>
                                          </p:val>
                                        </p:tav>
                                      </p:tavLst>
                                    </p:anim>
                                    <p:set>
                                      <p:cBhvr>
                                        <p:cTn id="8" dur="1" fill="hold">
                                          <p:stCondLst>
                                            <p:cond delay="499"/>
                                          </p:stCondLst>
                                        </p:cTn>
                                        <p:tgtEl>
                                          <p:spTgt spid="1434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341"/>
                                        </p:tgtEl>
                                        <p:attrNameLst>
                                          <p:attrName>ppt_x</p:attrName>
                                        </p:attrNameLst>
                                      </p:cBhvr>
                                      <p:tavLst>
                                        <p:tav tm="0">
                                          <p:val>
                                            <p:strVal val="ppt_x"/>
                                          </p:val>
                                        </p:tav>
                                        <p:tav tm="100000">
                                          <p:val>
                                            <p:strVal val="ppt_x"/>
                                          </p:val>
                                        </p:tav>
                                      </p:tavLst>
                                    </p:anim>
                                    <p:anim calcmode="lin" valueType="num">
                                      <p:cBhvr additive="base">
                                        <p:cTn id="11" dur="500"/>
                                        <p:tgtEl>
                                          <p:spTgt spid="14341"/>
                                        </p:tgtEl>
                                        <p:attrNameLst>
                                          <p:attrName>ppt_y</p:attrName>
                                        </p:attrNameLst>
                                      </p:cBhvr>
                                      <p:tavLst>
                                        <p:tav tm="0">
                                          <p:val>
                                            <p:strVal val="ppt_y"/>
                                          </p:val>
                                        </p:tav>
                                        <p:tav tm="100000">
                                          <p:val>
                                            <p:strVal val="1+ppt_h/2"/>
                                          </p:val>
                                        </p:tav>
                                      </p:tavLst>
                                    </p:anim>
                                    <p:set>
                                      <p:cBhvr>
                                        <p:cTn id="12" dur="1" fill="hold">
                                          <p:stCondLst>
                                            <p:cond delay="499"/>
                                          </p:stCondLst>
                                        </p:cTn>
                                        <p:tgtEl>
                                          <p:spTgt spid="14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219700" y="2278063"/>
            <a:ext cx="2569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dirty="0">
                <a:latin typeface="Arial" charset="0"/>
              </a:rPr>
              <a:t>a. Un </a:t>
            </a:r>
            <a:r>
              <a:rPr lang="es-ES" sz="3600" b="1" dirty="0" smtClean="0">
                <a:latin typeface="Arial" charset="0"/>
              </a:rPr>
              <a:t>búho</a:t>
            </a:r>
            <a:endParaRPr lang="es-ES" sz="3600" b="1" dirty="0">
              <a:latin typeface="Arial" charset="0"/>
            </a:endParaRPr>
          </a:p>
        </p:txBody>
      </p:sp>
      <p:sp>
        <p:nvSpPr>
          <p:cNvPr id="16388" name="Text Box 4"/>
          <p:cNvSpPr txBox="1">
            <a:spLocks noChangeArrowheads="1"/>
          </p:cNvSpPr>
          <p:nvPr/>
        </p:nvSpPr>
        <p:spPr bwMode="auto">
          <a:xfrm>
            <a:off x="5219700" y="3363913"/>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torre</a:t>
            </a:r>
          </a:p>
        </p:txBody>
      </p:sp>
      <p:sp>
        <p:nvSpPr>
          <p:cNvPr id="16389" name="Text Box 5"/>
          <p:cNvSpPr txBox="1">
            <a:spLocks noChangeArrowheads="1"/>
          </p:cNvSpPr>
          <p:nvPr/>
        </p:nvSpPr>
        <p:spPr bwMode="auto">
          <a:xfrm>
            <a:off x="5219700" y="4371975"/>
            <a:ext cx="249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sapo</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74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04950"/>
            <a:ext cx="417671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6388"/>
                                        </p:tgtEl>
                                        <p:attrNameLst>
                                          <p:attrName>ppt_x</p:attrName>
                                        </p:attrNameLst>
                                      </p:cBhvr>
                                      <p:tavLst>
                                        <p:tav tm="0">
                                          <p:val>
                                            <p:strVal val="ppt_x"/>
                                          </p:val>
                                        </p:tav>
                                        <p:tav tm="100000">
                                          <p:val>
                                            <p:strVal val="ppt_x"/>
                                          </p:val>
                                        </p:tav>
                                      </p:tavLst>
                                    </p:anim>
                                    <p:anim calcmode="lin" valueType="num">
                                      <p:cBhvr additive="base">
                                        <p:cTn id="7" dur="500"/>
                                        <p:tgtEl>
                                          <p:spTgt spid="16388"/>
                                        </p:tgtEl>
                                        <p:attrNameLst>
                                          <p:attrName>ppt_y</p:attrName>
                                        </p:attrNameLst>
                                      </p:cBhvr>
                                      <p:tavLst>
                                        <p:tav tm="0">
                                          <p:val>
                                            <p:strVal val="ppt_y"/>
                                          </p:val>
                                        </p:tav>
                                        <p:tav tm="100000">
                                          <p:val>
                                            <p:strVal val="1+ppt_h/2"/>
                                          </p:val>
                                        </p:tav>
                                      </p:tavLst>
                                    </p:anim>
                                    <p:set>
                                      <p:cBhvr>
                                        <p:cTn id="8" dur="1" fill="hold">
                                          <p:stCondLst>
                                            <p:cond delay="499"/>
                                          </p:stCondLst>
                                        </p:cTn>
                                        <p:tgtEl>
                                          <p:spTgt spid="1638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6389"/>
                                        </p:tgtEl>
                                        <p:attrNameLst>
                                          <p:attrName>ppt_x</p:attrName>
                                        </p:attrNameLst>
                                      </p:cBhvr>
                                      <p:tavLst>
                                        <p:tav tm="0">
                                          <p:val>
                                            <p:strVal val="ppt_x"/>
                                          </p:val>
                                        </p:tav>
                                        <p:tav tm="100000">
                                          <p:val>
                                            <p:strVal val="ppt_x"/>
                                          </p:val>
                                        </p:tav>
                                      </p:tavLst>
                                    </p:anim>
                                    <p:anim calcmode="lin" valueType="num">
                                      <p:cBhvr additive="base">
                                        <p:cTn id="11" dur="500"/>
                                        <p:tgtEl>
                                          <p:spTgt spid="16389"/>
                                        </p:tgtEl>
                                        <p:attrNameLst>
                                          <p:attrName>ppt_y</p:attrName>
                                        </p:attrNameLst>
                                      </p:cBhvr>
                                      <p:tavLst>
                                        <p:tav tm="0">
                                          <p:val>
                                            <p:strVal val="ppt_y"/>
                                          </p:val>
                                        </p:tav>
                                        <p:tav tm="100000">
                                          <p:val>
                                            <p:strVal val="1+ppt_h/2"/>
                                          </p:val>
                                        </p:tav>
                                      </p:tavLst>
                                    </p:anim>
                                    <p:set>
                                      <p:cBhvr>
                                        <p:cTn id="12" dur="1" fill="hold">
                                          <p:stCondLst>
                                            <p:cond delay="499"/>
                                          </p:stCondLst>
                                        </p:cTn>
                                        <p:tgtEl>
                                          <p:spTgt spid="16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5219700" y="2278063"/>
            <a:ext cx="351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Una bicicleta</a:t>
            </a:r>
          </a:p>
        </p:txBody>
      </p:sp>
      <p:sp>
        <p:nvSpPr>
          <p:cNvPr id="18435" name="Text Box 4"/>
          <p:cNvSpPr txBox="1">
            <a:spLocks noChangeArrowheads="1"/>
          </p:cNvSpPr>
          <p:nvPr/>
        </p:nvSpPr>
        <p:spPr bwMode="auto">
          <a:xfrm>
            <a:off x="5219700" y="3363913"/>
            <a:ext cx="333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carroza</a:t>
            </a:r>
          </a:p>
        </p:txBody>
      </p:sp>
      <p:sp>
        <p:nvSpPr>
          <p:cNvPr id="17413" name="Text Box 5"/>
          <p:cNvSpPr txBox="1">
            <a:spLocks noChangeArrowheads="1"/>
          </p:cNvSpPr>
          <p:nvPr/>
        </p:nvSpPr>
        <p:spPr bwMode="auto">
          <a:xfrm>
            <a:off x="5219700" y="4371975"/>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princesa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8440"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613" y="1731963"/>
            <a:ext cx="492601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7411"/>
                                        </p:tgtEl>
                                        <p:attrNameLst>
                                          <p:attrName>ppt_x</p:attrName>
                                        </p:attrNameLst>
                                      </p:cBhvr>
                                      <p:tavLst>
                                        <p:tav tm="0">
                                          <p:val>
                                            <p:strVal val="ppt_x"/>
                                          </p:val>
                                        </p:tav>
                                        <p:tav tm="100000">
                                          <p:val>
                                            <p:strVal val="ppt_x"/>
                                          </p:val>
                                        </p:tav>
                                      </p:tavLst>
                                    </p:anim>
                                    <p:anim calcmode="lin" valueType="num">
                                      <p:cBhvr additive="base">
                                        <p:cTn id="7" dur="500"/>
                                        <p:tgtEl>
                                          <p:spTgt spid="17411"/>
                                        </p:tgtEl>
                                        <p:attrNameLst>
                                          <p:attrName>ppt_y</p:attrName>
                                        </p:attrNameLst>
                                      </p:cBhvr>
                                      <p:tavLst>
                                        <p:tav tm="0">
                                          <p:val>
                                            <p:strVal val="ppt_y"/>
                                          </p:val>
                                        </p:tav>
                                        <p:tav tm="100000">
                                          <p:val>
                                            <p:strVal val="1+ppt_h/2"/>
                                          </p:val>
                                        </p:tav>
                                      </p:tavLst>
                                    </p:anim>
                                    <p:set>
                                      <p:cBhvr>
                                        <p:cTn id="8" dur="1" fill="hold">
                                          <p:stCondLst>
                                            <p:cond delay="499"/>
                                          </p:stCondLst>
                                        </p:cTn>
                                        <p:tgtEl>
                                          <p:spTgt spid="174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7413"/>
                                        </p:tgtEl>
                                        <p:attrNameLst>
                                          <p:attrName>ppt_x</p:attrName>
                                        </p:attrNameLst>
                                      </p:cBhvr>
                                      <p:tavLst>
                                        <p:tav tm="0">
                                          <p:val>
                                            <p:strVal val="ppt_x"/>
                                          </p:val>
                                        </p:tav>
                                        <p:tav tm="100000">
                                          <p:val>
                                            <p:strVal val="ppt_x"/>
                                          </p:val>
                                        </p:tav>
                                      </p:tavLst>
                                    </p:anim>
                                    <p:anim calcmode="lin" valueType="num">
                                      <p:cBhvr additive="base">
                                        <p:cTn id="11" dur="500"/>
                                        <p:tgtEl>
                                          <p:spTgt spid="17413"/>
                                        </p:tgtEl>
                                        <p:attrNameLst>
                                          <p:attrName>ppt_y</p:attrName>
                                        </p:attrNameLst>
                                      </p:cBhvr>
                                      <p:tavLst>
                                        <p:tav tm="0">
                                          <p:val>
                                            <p:strVal val="ppt_y"/>
                                          </p:val>
                                        </p:tav>
                                        <p:tav tm="100000">
                                          <p:val>
                                            <p:strVal val="1+ppt_h/2"/>
                                          </p:val>
                                        </p:tav>
                                      </p:tavLst>
                                    </p:anim>
                                    <p:set>
                                      <p:cBhvr>
                                        <p:cTn id="12" dur="1" fill="hold">
                                          <p:stCondLst>
                                            <p:cond delay="499"/>
                                          </p:stCondLst>
                                        </p:cTn>
                                        <p:tgtEl>
                                          <p:spTgt spid="17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5219700" y="2278063"/>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águila</a:t>
            </a:r>
          </a:p>
        </p:txBody>
      </p:sp>
      <p:sp>
        <p:nvSpPr>
          <p:cNvPr id="19459" name="Text Box 4"/>
          <p:cNvSpPr txBox="1">
            <a:spLocks noChangeArrowheads="1"/>
          </p:cNvSpPr>
          <p:nvPr/>
        </p:nvSpPr>
        <p:spPr bwMode="auto">
          <a:xfrm>
            <a:off x="5219700" y="3363913"/>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espada</a:t>
            </a:r>
          </a:p>
        </p:txBody>
      </p:sp>
      <p:sp>
        <p:nvSpPr>
          <p:cNvPr id="18437" name="Text Box 5"/>
          <p:cNvSpPr txBox="1">
            <a:spLocks noChangeArrowheads="1"/>
          </p:cNvSpPr>
          <p:nvPr/>
        </p:nvSpPr>
        <p:spPr bwMode="auto">
          <a:xfrm>
            <a:off x="5219700" y="4371975"/>
            <a:ext cx="292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puente</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946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1341438"/>
            <a:ext cx="497363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8435"/>
                                        </p:tgtEl>
                                        <p:attrNameLst>
                                          <p:attrName>ppt_x</p:attrName>
                                        </p:attrNameLst>
                                      </p:cBhvr>
                                      <p:tavLst>
                                        <p:tav tm="0">
                                          <p:val>
                                            <p:strVal val="ppt_x"/>
                                          </p:val>
                                        </p:tav>
                                        <p:tav tm="100000">
                                          <p:val>
                                            <p:strVal val="ppt_x"/>
                                          </p:val>
                                        </p:tav>
                                      </p:tavLst>
                                    </p:anim>
                                    <p:anim calcmode="lin" valueType="num">
                                      <p:cBhvr additive="base">
                                        <p:cTn id="7" dur="500"/>
                                        <p:tgtEl>
                                          <p:spTgt spid="18435"/>
                                        </p:tgtEl>
                                        <p:attrNameLst>
                                          <p:attrName>ppt_y</p:attrName>
                                        </p:attrNameLst>
                                      </p:cBhvr>
                                      <p:tavLst>
                                        <p:tav tm="0">
                                          <p:val>
                                            <p:strVal val="ppt_y"/>
                                          </p:val>
                                        </p:tav>
                                        <p:tav tm="100000">
                                          <p:val>
                                            <p:strVal val="1+ppt_h/2"/>
                                          </p:val>
                                        </p:tav>
                                      </p:tavLst>
                                    </p:anim>
                                    <p:set>
                                      <p:cBhvr>
                                        <p:cTn id="8" dur="1" fill="hold">
                                          <p:stCondLst>
                                            <p:cond delay="499"/>
                                          </p:stCondLst>
                                        </p:cTn>
                                        <p:tgtEl>
                                          <p:spTgt spid="1843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437"/>
                                        </p:tgtEl>
                                        <p:attrNameLst>
                                          <p:attrName>ppt_x</p:attrName>
                                        </p:attrNameLst>
                                      </p:cBhvr>
                                      <p:tavLst>
                                        <p:tav tm="0">
                                          <p:val>
                                            <p:strVal val="ppt_x"/>
                                          </p:val>
                                        </p:tav>
                                        <p:tav tm="100000">
                                          <p:val>
                                            <p:strVal val="ppt_x"/>
                                          </p:val>
                                        </p:tav>
                                      </p:tavLst>
                                    </p:anim>
                                    <p:anim calcmode="lin" valueType="num">
                                      <p:cBhvr additive="base">
                                        <p:cTn id="11" dur="500"/>
                                        <p:tgtEl>
                                          <p:spTgt spid="18437"/>
                                        </p:tgtEl>
                                        <p:attrNameLst>
                                          <p:attrName>ppt_y</p:attrName>
                                        </p:attrNameLst>
                                      </p:cBhvr>
                                      <p:tavLst>
                                        <p:tav tm="0">
                                          <p:val>
                                            <p:strVal val="ppt_y"/>
                                          </p:val>
                                        </p:tav>
                                        <p:tav tm="100000">
                                          <p:val>
                                            <p:strVal val="1+ppt_h/2"/>
                                          </p:val>
                                        </p:tav>
                                      </p:tavLst>
                                    </p:anim>
                                    <p:set>
                                      <p:cBhvr>
                                        <p:cTn id="12" dur="1" fill="hold">
                                          <p:stCondLst>
                                            <p:cond delay="499"/>
                                          </p:stCondLst>
                                        </p:cTn>
                                        <p:tgtEl>
                                          <p:spTgt spid="184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219700" y="2278063"/>
            <a:ext cx="320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príncipe</a:t>
            </a:r>
          </a:p>
        </p:txBody>
      </p:sp>
      <p:sp>
        <p:nvSpPr>
          <p:cNvPr id="19460" name="Text Box 4"/>
          <p:cNvSpPr txBox="1">
            <a:spLocks noChangeArrowheads="1"/>
          </p:cNvSpPr>
          <p:nvPr/>
        </p:nvSpPr>
        <p:spPr bwMode="auto">
          <a:xfrm>
            <a:off x="5219700" y="3363913"/>
            <a:ext cx="307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bosque</a:t>
            </a:r>
          </a:p>
        </p:txBody>
      </p:sp>
      <p:sp>
        <p:nvSpPr>
          <p:cNvPr id="20484" name="Text Box 5"/>
          <p:cNvSpPr txBox="1">
            <a:spLocks noChangeArrowheads="1"/>
          </p:cNvSpPr>
          <p:nvPr/>
        </p:nvSpPr>
        <p:spPr bwMode="auto">
          <a:xfrm>
            <a:off x="5219700" y="4371975"/>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anillo</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204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01875"/>
            <a:ext cx="26098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9459"/>
                                        </p:tgtEl>
                                        <p:attrNameLst>
                                          <p:attrName>ppt_x</p:attrName>
                                        </p:attrNameLst>
                                      </p:cBhvr>
                                      <p:tavLst>
                                        <p:tav tm="0">
                                          <p:val>
                                            <p:strVal val="ppt_x"/>
                                          </p:val>
                                        </p:tav>
                                        <p:tav tm="100000">
                                          <p:val>
                                            <p:strVal val="ppt_x"/>
                                          </p:val>
                                        </p:tav>
                                      </p:tavLst>
                                    </p:anim>
                                    <p:anim calcmode="lin" valueType="num">
                                      <p:cBhvr additive="base">
                                        <p:cTn id="7" dur="500"/>
                                        <p:tgtEl>
                                          <p:spTgt spid="19459"/>
                                        </p:tgtEl>
                                        <p:attrNameLst>
                                          <p:attrName>ppt_y</p:attrName>
                                        </p:attrNameLst>
                                      </p:cBhvr>
                                      <p:tavLst>
                                        <p:tav tm="0">
                                          <p:val>
                                            <p:strVal val="ppt_y"/>
                                          </p:val>
                                        </p:tav>
                                        <p:tav tm="100000">
                                          <p:val>
                                            <p:strVal val="1+ppt_h/2"/>
                                          </p:val>
                                        </p:tav>
                                      </p:tavLst>
                                    </p:anim>
                                    <p:set>
                                      <p:cBhvr>
                                        <p:cTn id="8" dur="1" fill="hold">
                                          <p:stCondLst>
                                            <p:cond delay="499"/>
                                          </p:stCondLst>
                                        </p:cTn>
                                        <p:tgtEl>
                                          <p:spTgt spid="1945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9460"/>
                                        </p:tgtEl>
                                        <p:attrNameLst>
                                          <p:attrName>ppt_x</p:attrName>
                                        </p:attrNameLst>
                                      </p:cBhvr>
                                      <p:tavLst>
                                        <p:tav tm="0">
                                          <p:val>
                                            <p:strVal val="ppt_x"/>
                                          </p:val>
                                        </p:tav>
                                        <p:tav tm="100000">
                                          <p:val>
                                            <p:strVal val="ppt_x"/>
                                          </p:val>
                                        </p:tav>
                                      </p:tavLst>
                                    </p:anim>
                                    <p:anim calcmode="lin" valueType="num">
                                      <p:cBhvr additive="base">
                                        <p:cTn id="11" dur="500"/>
                                        <p:tgtEl>
                                          <p:spTgt spid="19460"/>
                                        </p:tgtEl>
                                        <p:attrNameLst>
                                          <p:attrName>ppt_y</p:attrName>
                                        </p:attrNameLst>
                                      </p:cBhvr>
                                      <p:tavLst>
                                        <p:tav tm="0">
                                          <p:val>
                                            <p:strVal val="ppt_y"/>
                                          </p:val>
                                        </p:tav>
                                        <p:tav tm="100000">
                                          <p:val>
                                            <p:strVal val="1+ppt_h/2"/>
                                          </p:val>
                                        </p:tav>
                                      </p:tavLst>
                                    </p:anim>
                                    <p:set>
                                      <p:cBhvr>
                                        <p:cTn id="12" dur="1" fill="hold">
                                          <p:stCondLst>
                                            <p:cond delay="499"/>
                                          </p:stCondLst>
                                        </p:cTn>
                                        <p:tgtEl>
                                          <p:spTgt spid="19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20675" y="44450"/>
            <a:ext cx="8643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a:t>Haz una lista de cuentos que tienen algo que ver con la comida.</a:t>
            </a:r>
            <a:endParaRPr lang="en-US" sz="2400"/>
          </a:p>
        </p:txBody>
      </p:sp>
      <p:pic>
        <p:nvPicPr>
          <p:cNvPr id="7" name="Picture 6" descr="fabasmaxica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387350"/>
            <a:ext cx="456565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ansel-y-gretel-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49275"/>
            <a:ext cx="38163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ibujo1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643313"/>
            <a:ext cx="41100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rincesita_guisant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1225" y="3643313"/>
            <a:ext cx="40513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166813" y="2978150"/>
            <a:ext cx="3000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chemeClr val="bg1"/>
                </a:solidFill>
              </a:rPr>
              <a:t>Hansel y Gretel</a:t>
            </a:r>
          </a:p>
        </p:txBody>
      </p:sp>
      <p:sp>
        <p:nvSpPr>
          <p:cNvPr id="11" name="TextBox 10"/>
          <p:cNvSpPr txBox="1">
            <a:spLocks noChangeArrowheads="1"/>
          </p:cNvSpPr>
          <p:nvPr/>
        </p:nvSpPr>
        <p:spPr bwMode="auto">
          <a:xfrm>
            <a:off x="4787900" y="2708275"/>
            <a:ext cx="416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chemeClr val="bg1"/>
                </a:solidFill>
              </a:rPr>
              <a:t>Juan y las judías mágicas</a:t>
            </a:r>
          </a:p>
        </p:txBody>
      </p:sp>
      <p:sp>
        <p:nvSpPr>
          <p:cNvPr id="12" name="TextBox 11"/>
          <p:cNvSpPr txBox="1">
            <a:spLocks noChangeArrowheads="1"/>
          </p:cNvSpPr>
          <p:nvPr/>
        </p:nvSpPr>
        <p:spPr bwMode="auto">
          <a:xfrm>
            <a:off x="611188" y="5765800"/>
            <a:ext cx="4110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chemeClr val="bg1"/>
                </a:solidFill>
              </a:rPr>
              <a:t>El hombrecito de pan de jengibre</a:t>
            </a:r>
          </a:p>
        </p:txBody>
      </p:sp>
      <p:sp>
        <p:nvSpPr>
          <p:cNvPr id="13" name="TextBox 12"/>
          <p:cNvSpPr txBox="1">
            <a:spLocks noChangeArrowheads="1"/>
          </p:cNvSpPr>
          <p:nvPr/>
        </p:nvSpPr>
        <p:spPr bwMode="auto">
          <a:xfrm>
            <a:off x="4932363" y="5930900"/>
            <a:ext cx="3794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chemeClr val="bg1"/>
                </a:solidFill>
              </a:rPr>
              <a:t>La princesa y el guisante</a:t>
            </a:r>
          </a:p>
        </p:txBody>
      </p:sp>
      <p:pic>
        <p:nvPicPr>
          <p:cNvPr id="3083" name="Picture 5" descr="storybook.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219700" y="2278063"/>
            <a:ext cx="361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Una alfombra</a:t>
            </a:r>
          </a:p>
        </p:txBody>
      </p:sp>
      <p:sp>
        <p:nvSpPr>
          <p:cNvPr id="20484" name="Text Box 4"/>
          <p:cNvSpPr txBox="1">
            <a:spLocks noChangeArrowheads="1"/>
          </p:cNvSpPr>
          <p:nvPr/>
        </p:nvSpPr>
        <p:spPr bwMode="auto">
          <a:xfrm>
            <a:off x="5219700" y="3363913"/>
            <a:ext cx="323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príncipe</a:t>
            </a:r>
          </a:p>
        </p:txBody>
      </p:sp>
      <p:sp>
        <p:nvSpPr>
          <p:cNvPr id="20485" name="Text Box 5"/>
          <p:cNvSpPr txBox="1">
            <a:spLocks noChangeArrowheads="1"/>
          </p:cNvSpPr>
          <p:nvPr/>
        </p:nvSpPr>
        <p:spPr bwMode="auto">
          <a:xfrm>
            <a:off x="5219700" y="4371975"/>
            <a:ext cx="330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carroza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215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278063"/>
            <a:ext cx="46069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0484"/>
                                        </p:tgtEl>
                                        <p:attrNameLst>
                                          <p:attrName>ppt_x</p:attrName>
                                        </p:attrNameLst>
                                      </p:cBhvr>
                                      <p:tavLst>
                                        <p:tav tm="0">
                                          <p:val>
                                            <p:strVal val="ppt_x"/>
                                          </p:val>
                                        </p:tav>
                                        <p:tav tm="100000">
                                          <p:val>
                                            <p:strVal val="ppt_x"/>
                                          </p:val>
                                        </p:tav>
                                      </p:tavLst>
                                    </p:anim>
                                    <p:anim calcmode="lin" valueType="num">
                                      <p:cBhvr additive="base">
                                        <p:cTn id="7" dur="500"/>
                                        <p:tgtEl>
                                          <p:spTgt spid="20484"/>
                                        </p:tgtEl>
                                        <p:attrNameLst>
                                          <p:attrName>ppt_y</p:attrName>
                                        </p:attrNameLst>
                                      </p:cBhvr>
                                      <p:tavLst>
                                        <p:tav tm="0">
                                          <p:val>
                                            <p:strVal val="ppt_y"/>
                                          </p:val>
                                        </p:tav>
                                        <p:tav tm="100000">
                                          <p:val>
                                            <p:strVal val="1+ppt_h/2"/>
                                          </p:val>
                                        </p:tav>
                                      </p:tavLst>
                                    </p:anim>
                                    <p:set>
                                      <p:cBhvr>
                                        <p:cTn id="8" dur="1" fill="hold">
                                          <p:stCondLst>
                                            <p:cond delay="499"/>
                                          </p:stCondLst>
                                        </p:cTn>
                                        <p:tgtEl>
                                          <p:spTgt spid="2048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0485"/>
                                        </p:tgtEl>
                                        <p:attrNameLst>
                                          <p:attrName>ppt_x</p:attrName>
                                        </p:attrNameLst>
                                      </p:cBhvr>
                                      <p:tavLst>
                                        <p:tav tm="0">
                                          <p:val>
                                            <p:strVal val="ppt_x"/>
                                          </p:val>
                                        </p:tav>
                                        <p:tav tm="100000">
                                          <p:val>
                                            <p:strVal val="ppt_x"/>
                                          </p:val>
                                        </p:tav>
                                      </p:tavLst>
                                    </p:anim>
                                    <p:anim calcmode="lin" valueType="num">
                                      <p:cBhvr additive="base">
                                        <p:cTn id="11" dur="500"/>
                                        <p:tgtEl>
                                          <p:spTgt spid="20485"/>
                                        </p:tgtEl>
                                        <p:attrNameLst>
                                          <p:attrName>ppt_y</p:attrName>
                                        </p:attrNameLst>
                                      </p:cBhvr>
                                      <p:tavLst>
                                        <p:tav tm="0">
                                          <p:val>
                                            <p:strVal val="ppt_y"/>
                                          </p:val>
                                        </p:tav>
                                        <p:tav tm="100000">
                                          <p:val>
                                            <p:strVal val="1+ppt_h/2"/>
                                          </p:val>
                                        </p:tav>
                                      </p:tavLst>
                                    </p:anim>
                                    <p:set>
                                      <p:cBhvr>
                                        <p:cTn id="12" dur="1" fill="hold">
                                          <p:stCondLst>
                                            <p:cond delay="499"/>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219700" y="2278063"/>
            <a:ext cx="249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sapo</a:t>
            </a:r>
          </a:p>
        </p:txBody>
      </p:sp>
      <p:sp>
        <p:nvSpPr>
          <p:cNvPr id="21508" name="Text Box 4"/>
          <p:cNvSpPr txBox="1">
            <a:spLocks noChangeArrowheads="1"/>
          </p:cNvSpPr>
          <p:nvPr/>
        </p:nvSpPr>
        <p:spPr bwMode="auto">
          <a:xfrm>
            <a:off x="5219700" y="3363913"/>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espada</a:t>
            </a:r>
          </a:p>
        </p:txBody>
      </p:sp>
      <p:sp>
        <p:nvSpPr>
          <p:cNvPr id="22532" name="Text Box 5"/>
          <p:cNvSpPr txBox="1">
            <a:spLocks noChangeArrowheads="1"/>
          </p:cNvSpPr>
          <p:nvPr/>
        </p:nvSpPr>
        <p:spPr bwMode="auto">
          <a:xfrm>
            <a:off x="5219700" y="43719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drag</a:t>
            </a:r>
            <a:r>
              <a:rPr lang="es-ES" sz="3600" b="1">
                <a:latin typeface="Arial" charset="0"/>
                <a:cs typeface="Arial" charset="0"/>
              </a:rPr>
              <a:t>ón</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225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7638"/>
            <a:ext cx="42481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1507"/>
                                        </p:tgtEl>
                                        <p:attrNameLst>
                                          <p:attrName>ppt_x</p:attrName>
                                        </p:attrNameLst>
                                      </p:cBhvr>
                                      <p:tavLst>
                                        <p:tav tm="0">
                                          <p:val>
                                            <p:strVal val="ppt_x"/>
                                          </p:val>
                                        </p:tav>
                                        <p:tav tm="100000">
                                          <p:val>
                                            <p:strVal val="ppt_x"/>
                                          </p:val>
                                        </p:tav>
                                      </p:tavLst>
                                    </p:anim>
                                    <p:anim calcmode="lin" valueType="num">
                                      <p:cBhvr additive="base">
                                        <p:cTn id="7" dur="500"/>
                                        <p:tgtEl>
                                          <p:spTgt spid="21507"/>
                                        </p:tgtEl>
                                        <p:attrNameLst>
                                          <p:attrName>ppt_y</p:attrName>
                                        </p:attrNameLst>
                                      </p:cBhvr>
                                      <p:tavLst>
                                        <p:tav tm="0">
                                          <p:val>
                                            <p:strVal val="ppt_y"/>
                                          </p:val>
                                        </p:tav>
                                        <p:tav tm="100000">
                                          <p:val>
                                            <p:strVal val="1+ppt_h/2"/>
                                          </p:val>
                                        </p:tav>
                                      </p:tavLst>
                                    </p:anim>
                                    <p:set>
                                      <p:cBhvr>
                                        <p:cTn id="8" dur="1" fill="hold">
                                          <p:stCondLst>
                                            <p:cond delay="499"/>
                                          </p:stCondLst>
                                        </p:cTn>
                                        <p:tgtEl>
                                          <p:spTgt spid="2150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1508"/>
                                        </p:tgtEl>
                                        <p:attrNameLst>
                                          <p:attrName>ppt_x</p:attrName>
                                        </p:attrNameLst>
                                      </p:cBhvr>
                                      <p:tavLst>
                                        <p:tav tm="0">
                                          <p:val>
                                            <p:strVal val="ppt_x"/>
                                          </p:val>
                                        </p:tav>
                                        <p:tav tm="100000">
                                          <p:val>
                                            <p:strVal val="ppt_x"/>
                                          </p:val>
                                        </p:tav>
                                      </p:tavLst>
                                    </p:anim>
                                    <p:anim calcmode="lin" valueType="num">
                                      <p:cBhvr additive="base">
                                        <p:cTn id="11" dur="500"/>
                                        <p:tgtEl>
                                          <p:spTgt spid="21508"/>
                                        </p:tgtEl>
                                        <p:attrNameLst>
                                          <p:attrName>ppt_y</p:attrName>
                                        </p:attrNameLst>
                                      </p:cBhvr>
                                      <p:tavLst>
                                        <p:tav tm="0">
                                          <p:val>
                                            <p:strVal val="ppt_y"/>
                                          </p:val>
                                        </p:tav>
                                        <p:tav tm="100000">
                                          <p:val>
                                            <p:strVal val="1+ppt_h/2"/>
                                          </p:val>
                                        </p:tav>
                                      </p:tavLst>
                                    </p:anim>
                                    <p:set>
                                      <p:cBhvr>
                                        <p:cTn id="12" dur="1" fill="hold">
                                          <p:stCondLst>
                                            <p:cond delay="4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219700" y="2278063"/>
            <a:ext cx="282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tesoro</a:t>
            </a:r>
          </a:p>
        </p:txBody>
      </p:sp>
      <p:sp>
        <p:nvSpPr>
          <p:cNvPr id="22532" name="Text Box 4"/>
          <p:cNvSpPr txBox="1">
            <a:spLocks noChangeArrowheads="1"/>
          </p:cNvSpPr>
          <p:nvPr/>
        </p:nvSpPr>
        <p:spPr bwMode="auto">
          <a:xfrm>
            <a:off x="5219700" y="3363913"/>
            <a:ext cx="333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carroza</a:t>
            </a:r>
          </a:p>
        </p:txBody>
      </p:sp>
      <p:sp>
        <p:nvSpPr>
          <p:cNvPr id="22533" name="Text Box 5"/>
          <p:cNvSpPr txBox="1">
            <a:spLocks noChangeArrowheads="1"/>
          </p:cNvSpPr>
          <p:nvPr/>
        </p:nvSpPr>
        <p:spPr bwMode="auto">
          <a:xfrm>
            <a:off x="5219700" y="4371975"/>
            <a:ext cx="361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alfombra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235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200275"/>
            <a:ext cx="45624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2532"/>
                                        </p:tgtEl>
                                        <p:attrNameLst>
                                          <p:attrName>ppt_x</p:attrName>
                                        </p:attrNameLst>
                                      </p:cBhvr>
                                      <p:tavLst>
                                        <p:tav tm="0">
                                          <p:val>
                                            <p:strVal val="ppt_x"/>
                                          </p:val>
                                        </p:tav>
                                        <p:tav tm="100000">
                                          <p:val>
                                            <p:strVal val="ppt_x"/>
                                          </p:val>
                                        </p:tav>
                                      </p:tavLst>
                                    </p:anim>
                                    <p:anim calcmode="lin" valueType="num">
                                      <p:cBhvr additive="base">
                                        <p:cTn id="7" dur="500"/>
                                        <p:tgtEl>
                                          <p:spTgt spid="22532"/>
                                        </p:tgtEl>
                                        <p:attrNameLst>
                                          <p:attrName>ppt_y</p:attrName>
                                        </p:attrNameLst>
                                      </p:cBhvr>
                                      <p:tavLst>
                                        <p:tav tm="0">
                                          <p:val>
                                            <p:strVal val="ppt_y"/>
                                          </p:val>
                                        </p:tav>
                                        <p:tav tm="100000">
                                          <p:val>
                                            <p:strVal val="1+ppt_h/2"/>
                                          </p:val>
                                        </p:tav>
                                      </p:tavLst>
                                    </p:anim>
                                    <p:set>
                                      <p:cBhvr>
                                        <p:cTn id="8" dur="1" fill="hold">
                                          <p:stCondLst>
                                            <p:cond delay="499"/>
                                          </p:stCondLst>
                                        </p:cTn>
                                        <p:tgtEl>
                                          <p:spTgt spid="2253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2533"/>
                                        </p:tgtEl>
                                        <p:attrNameLst>
                                          <p:attrName>ppt_x</p:attrName>
                                        </p:attrNameLst>
                                      </p:cBhvr>
                                      <p:tavLst>
                                        <p:tav tm="0">
                                          <p:val>
                                            <p:strVal val="ppt_x"/>
                                          </p:val>
                                        </p:tav>
                                        <p:tav tm="100000">
                                          <p:val>
                                            <p:strVal val="ppt_x"/>
                                          </p:val>
                                        </p:tav>
                                      </p:tavLst>
                                    </p:anim>
                                    <p:anim calcmode="lin" valueType="num">
                                      <p:cBhvr additive="base">
                                        <p:cTn id="11" dur="500"/>
                                        <p:tgtEl>
                                          <p:spTgt spid="22533"/>
                                        </p:tgtEl>
                                        <p:attrNameLst>
                                          <p:attrName>ppt_y</p:attrName>
                                        </p:attrNameLst>
                                      </p:cBhvr>
                                      <p:tavLst>
                                        <p:tav tm="0">
                                          <p:val>
                                            <p:strVal val="ppt_y"/>
                                          </p:val>
                                        </p:tav>
                                        <p:tav tm="100000">
                                          <p:val>
                                            <p:strVal val="1+ppt_h/2"/>
                                          </p:val>
                                        </p:tav>
                                      </p:tavLst>
                                    </p:anim>
                                    <p:set>
                                      <p:cBhvr>
                                        <p:cTn id="12" dur="1" fill="hold">
                                          <p:stCondLst>
                                            <p:cond delay="499"/>
                                          </p:stCondLst>
                                        </p:cTn>
                                        <p:tgtEl>
                                          <p:spTgt spid="225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5219700" y="2278063"/>
            <a:ext cx="325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Una espada</a:t>
            </a:r>
          </a:p>
        </p:txBody>
      </p:sp>
      <p:sp>
        <p:nvSpPr>
          <p:cNvPr id="24579" name="Text Box 4"/>
          <p:cNvSpPr txBox="1">
            <a:spLocks noChangeArrowheads="1"/>
          </p:cNvSpPr>
          <p:nvPr/>
        </p:nvSpPr>
        <p:spPr bwMode="auto">
          <a:xfrm>
            <a:off x="5219700" y="3363913"/>
            <a:ext cx="282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bruja</a:t>
            </a:r>
          </a:p>
        </p:txBody>
      </p:sp>
      <p:sp>
        <p:nvSpPr>
          <p:cNvPr id="23557" name="Text Box 5"/>
          <p:cNvSpPr txBox="1">
            <a:spLocks noChangeArrowheads="1"/>
          </p:cNvSpPr>
          <p:nvPr/>
        </p:nvSpPr>
        <p:spPr bwMode="auto">
          <a:xfrm>
            <a:off x="5219700" y="4371975"/>
            <a:ext cx="277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enano</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2458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1068388"/>
            <a:ext cx="334486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3555"/>
                                        </p:tgtEl>
                                        <p:attrNameLst>
                                          <p:attrName>ppt_x</p:attrName>
                                        </p:attrNameLst>
                                      </p:cBhvr>
                                      <p:tavLst>
                                        <p:tav tm="0">
                                          <p:val>
                                            <p:strVal val="ppt_x"/>
                                          </p:val>
                                        </p:tav>
                                        <p:tav tm="100000">
                                          <p:val>
                                            <p:strVal val="ppt_x"/>
                                          </p:val>
                                        </p:tav>
                                      </p:tavLst>
                                    </p:anim>
                                    <p:anim calcmode="lin" valueType="num">
                                      <p:cBhvr additive="base">
                                        <p:cTn id="7" dur="500"/>
                                        <p:tgtEl>
                                          <p:spTgt spid="23555"/>
                                        </p:tgtEl>
                                        <p:attrNameLst>
                                          <p:attrName>ppt_y</p:attrName>
                                        </p:attrNameLst>
                                      </p:cBhvr>
                                      <p:tavLst>
                                        <p:tav tm="0">
                                          <p:val>
                                            <p:strVal val="ppt_y"/>
                                          </p:val>
                                        </p:tav>
                                        <p:tav tm="100000">
                                          <p:val>
                                            <p:strVal val="1+ppt_h/2"/>
                                          </p:val>
                                        </p:tav>
                                      </p:tavLst>
                                    </p:anim>
                                    <p:set>
                                      <p:cBhvr>
                                        <p:cTn id="8" dur="1" fill="hold">
                                          <p:stCondLst>
                                            <p:cond delay="499"/>
                                          </p:stCondLst>
                                        </p:cTn>
                                        <p:tgtEl>
                                          <p:spTgt spid="2355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3557"/>
                                        </p:tgtEl>
                                        <p:attrNameLst>
                                          <p:attrName>ppt_x</p:attrName>
                                        </p:attrNameLst>
                                      </p:cBhvr>
                                      <p:tavLst>
                                        <p:tav tm="0">
                                          <p:val>
                                            <p:strVal val="ppt_x"/>
                                          </p:val>
                                        </p:tav>
                                        <p:tav tm="100000">
                                          <p:val>
                                            <p:strVal val="ppt_x"/>
                                          </p:val>
                                        </p:tav>
                                      </p:tavLst>
                                    </p:anim>
                                    <p:anim calcmode="lin" valueType="num">
                                      <p:cBhvr additive="base">
                                        <p:cTn id="11" dur="500"/>
                                        <p:tgtEl>
                                          <p:spTgt spid="23557"/>
                                        </p:tgtEl>
                                        <p:attrNameLst>
                                          <p:attrName>ppt_y</p:attrName>
                                        </p:attrNameLst>
                                      </p:cBhvr>
                                      <p:tavLst>
                                        <p:tav tm="0">
                                          <p:val>
                                            <p:strVal val="ppt_y"/>
                                          </p:val>
                                        </p:tav>
                                        <p:tav tm="100000">
                                          <p:val>
                                            <p:strVal val="1+ppt_h/2"/>
                                          </p:val>
                                        </p:tav>
                                      </p:tavLst>
                                    </p:anim>
                                    <p:set>
                                      <p:cBhvr>
                                        <p:cTn id="12" dur="1" fill="hold">
                                          <p:stCondLst>
                                            <p:cond delay="499"/>
                                          </p:stCondLst>
                                        </p:cTn>
                                        <p:tgtEl>
                                          <p:spTgt spid="23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188913"/>
          <a:ext cx="8785226" cy="4032250"/>
        </p:xfrm>
        <a:graphic>
          <a:graphicData uri="http://schemas.openxmlformats.org/drawingml/2006/table">
            <a:tbl>
              <a:tblPr firstRow="1" bandRow="1">
                <a:tableStyleId>{5940675A-B579-460E-94D1-54222C63F5DA}</a:tableStyleId>
              </a:tblPr>
              <a:tblGrid>
                <a:gridCol w="4392613"/>
                <a:gridCol w="4392613"/>
              </a:tblGrid>
              <a:tr h="2016125">
                <a:tc>
                  <a:txBody>
                    <a:bodyPr/>
                    <a:lstStyle/>
                    <a:p>
                      <a:pPr algn="ctr"/>
                      <a:r>
                        <a:rPr lang="en-GB" sz="1800" dirty="0" smtClean="0"/>
                        <a:t>Animal</a:t>
                      </a:r>
                      <a:endParaRPr lang="en-GB" sz="1800" dirty="0"/>
                    </a:p>
                  </a:txBody>
                  <a:tcPr marL="91443" marR="91443" marT="45718" marB="45718"/>
                </a:tc>
                <a:tc>
                  <a:txBody>
                    <a:bodyPr/>
                    <a:lstStyle/>
                    <a:p>
                      <a:pPr algn="ctr"/>
                      <a:r>
                        <a:rPr lang="en-GB" sz="1800" dirty="0" smtClean="0"/>
                        <a:t>Persona</a:t>
                      </a:r>
                      <a:endParaRPr lang="en-GB" sz="1800" dirty="0"/>
                    </a:p>
                  </a:txBody>
                  <a:tcPr marL="91443" marR="91443" marT="45718" marB="45718"/>
                </a:tc>
              </a:tr>
              <a:tr h="2016125">
                <a:tc>
                  <a:txBody>
                    <a:bodyPr/>
                    <a:lstStyle/>
                    <a:p>
                      <a:pPr algn="ctr"/>
                      <a:r>
                        <a:rPr lang="en-GB" sz="1800" dirty="0" err="1" smtClean="0"/>
                        <a:t>Objeto</a:t>
                      </a:r>
                      <a:endParaRPr lang="en-GB" sz="1800" dirty="0"/>
                    </a:p>
                  </a:txBody>
                  <a:tcPr marL="91443" marR="91443" marT="45718" marB="45718"/>
                </a:tc>
                <a:tc>
                  <a:txBody>
                    <a:bodyPr/>
                    <a:lstStyle/>
                    <a:p>
                      <a:pPr algn="ctr"/>
                      <a:r>
                        <a:rPr lang="en-GB" sz="1800" dirty="0" smtClean="0"/>
                        <a:t>Lugar</a:t>
                      </a:r>
                      <a:endParaRPr lang="en-GB" sz="1800" dirty="0"/>
                    </a:p>
                  </a:txBody>
                  <a:tcPr marL="91443" marR="91443" marT="45718" marB="45718"/>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36253401"/>
              </p:ext>
            </p:extLst>
          </p:nvPr>
        </p:nvGraphicFramePr>
        <p:xfrm>
          <a:off x="179388" y="4365625"/>
          <a:ext cx="8785224" cy="2303464"/>
        </p:xfrm>
        <a:graphic>
          <a:graphicData uri="http://schemas.openxmlformats.org/drawingml/2006/table">
            <a:tbl>
              <a:tblPr firstRow="1" bandRow="1">
                <a:tableStyleId>{5940675A-B579-460E-94D1-54222C63F5DA}</a:tableStyleId>
              </a:tblPr>
              <a:tblGrid>
                <a:gridCol w="1464204"/>
                <a:gridCol w="1464204"/>
                <a:gridCol w="1464204"/>
                <a:gridCol w="1464204"/>
                <a:gridCol w="1464204"/>
                <a:gridCol w="1464204"/>
              </a:tblGrid>
              <a:tr h="575866">
                <a:tc>
                  <a:txBody>
                    <a:bodyPr/>
                    <a:lstStyle/>
                    <a:p>
                      <a:pPr algn="ctr"/>
                      <a:r>
                        <a:rPr lang="en-GB" sz="1800" dirty="0" err="1" smtClean="0"/>
                        <a:t>una</a:t>
                      </a:r>
                      <a:r>
                        <a:rPr lang="en-GB" sz="1800" dirty="0" smtClean="0"/>
                        <a:t> </a:t>
                      </a:r>
                      <a:r>
                        <a:rPr lang="en-GB" sz="1800" dirty="0" err="1" smtClean="0"/>
                        <a:t>espada</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bruja</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torre</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princesa</a:t>
                      </a:r>
                      <a:endParaRPr lang="en-GB" sz="1800" dirty="0"/>
                    </a:p>
                  </a:txBody>
                  <a:tcPr marL="91443" marR="91443" marT="45704" marB="45704" anchor="ctr"/>
                </a:tc>
                <a:tc>
                  <a:txBody>
                    <a:bodyPr/>
                    <a:lstStyle/>
                    <a:p>
                      <a:pPr algn="ctr"/>
                      <a:r>
                        <a:rPr lang="en-GB" sz="1800" dirty="0" err="1" smtClean="0"/>
                        <a:t>una</a:t>
                      </a:r>
                      <a:r>
                        <a:rPr lang="en-GB" sz="1800" dirty="0" smtClean="0"/>
                        <a:t> casa</a:t>
                      </a:r>
                      <a:endParaRPr lang="en-GB" sz="1800" dirty="0"/>
                    </a:p>
                  </a:txBody>
                  <a:tcPr marL="91443" marR="91443" marT="45704" marB="45704" anchor="ctr"/>
                </a:tc>
                <a:tc>
                  <a:txBody>
                    <a:bodyPr/>
                    <a:lstStyle/>
                    <a:p>
                      <a:pPr algn="ctr"/>
                      <a:r>
                        <a:rPr lang="en-GB" sz="1800" dirty="0" smtClean="0"/>
                        <a:t>un </a:t>
                      </a:r>
                      <a:r>
                        <a:rPr lang="en-GB" sz="1800" dirty="0" err="1" smtClean="0"/>
                        <a:t>dragón</a:t>
                      </a:r>
                      <a:endParaRPr lang="en-GB" sz="1800" dirty="0"/>
                    </a:p>
                  </a:txBody>
                  <a:tcPr marL="91443" marR="91443" marT="45704" marB="45704" anchor="ctr"/>
                </a:tc>
              </a:tr>
              <a:tr h="575866">
                <a:tc>
                  <a:txBody>
                    <a:bodyPr/>
                    <a:lstStyle/>
                    <a:p>
                      <a:pPr algn="ctr"/>
                      <a:r>
                        <a:rPr lang="en-GB" sz="1800" dirty="0" smtClean="0"/>
                        <a:t>un </a:t>
                      </a:r>
                      <a:r>
                        <a:rPr lang="en-GB" sz="1800" dirty="0" err="1" smtClean="0"/>
                        <a:t>anillo</a:t>
                      </a:r>
                      <a:endParaRPr lang="en-GB" sz="1800" dirty="0"/>
                    </a:p>
                  </a:txBody>
                  <a:tcPr marL="91443" marR="91443" marT="45704" marB="45704" anchor="ctr"/>
                </a:tc>
                <a:tc>
                  <a:txBody>
                    <a:bodyPr/>
                    <a:lstStyle/>
                    <a:p>
                      <a:pPr algn="ctr"/>
                      <a:r>
                        <a:rPr lang="en-GB" sz="1800" dirty="0" smtClean="0"/>
                        <a:t>un </a:t>
                      </a:r>
                      <a:r>
                        <a:rPr lang="en-GB" sz="1800" dirty="0" err="1" smtClean="0"/>
                        <a:t>enano</a:t>
                      </a:r>
                      <a:endParaRPr lang="en-GB" sz="1800" dirty="0"/>
                    </a:p>
                  </a:txBody>
                  <a:tcPr marL="91443" marR="91443" marT="45704" marB="45704" anchor="ctr"/>
                </a:tc>
                <a:tc>
                  <a:txBody>
                    <a:bodyPr/>
                    <a:lstStyle/>
                    <a:p>
                      <a:pPr algn="ctr"/>
                      <a:r>
                        <a:rPr lang="en-GB" sz="1800" dirty="0" smtClean="0"/>
                        <a:t>un </a:t>
                      </a:r>
                      <a:r>
                        <a:rPr lang="en-GB" sz="1800" dirty="0" err="1" smtClean="0"/>
                        <a:t>búho</a:t>
                      </a:r>
                      <a:endParaRPr lang="en-GB" sz="1800" dirty="0"/>
                    </a:p>
                  </a:txBody>
                  <a:tcPr marL="91443" marR="91443" marT="45704" marB="45704" anchor="ctr"/>
                </a:tc>
                <a:tc>
                  <a:txBody>
                    <a:bodyPr/>
                    <a:lstStyle/>
                    <a:p>
                      <a:pPr algn="ctr"/>
                      <a:r>
                        <a:rPr lang="en-GB" sz="1800" dirty="0" smtClean="0"/>
                        <a:t>un</a:t>
                      </a:r>
                      <a:r>
                        <a:rPr lang="en-GB" sz="1800" baseline="0" dirty="0" smtClean="0"/>
                        <a:t> </a:t>
                      </a:r>
                      <a:r>
                        <a:rPr lang="en-GB" sz="1800" baseline="0" dirty="0" err="1" smtClean="0"/>
                        <a:t>castillo</a:t>
                      </a:r>
                      <a:endParaRPr lang="en-GB" sz="1800" dirty="0"/>
                    </a:p>
                  </a:txBody>
                  <a:tcPr marL="91443" marR="91443" marT="45704" marB="45704" anchor="ctr"/>
                </a:tc>
                <a:tc>
                  <a:txBody>
                    <a:bodyPr/>
                    <a:lstStyle/>
                    <a:p>
                      <a:pPr algn="ctr"/>
                      <a:r>
                        <a:rPr lang="en-GB" sz="1800" dirty="0" smtClean="0"/>
                        <a:t>un </a:t>
                      </a:r>
                      <a:r>
                        <a:rPr lang="en-GB" sz="1800" dirty="0" err="1" smtClean="0"/>
                        <a:t>tesoro</a:t>
                      </a:r>
                      <a:endParaRPr lang="en-GB" sz="1800" dirty="0"/>
                    </a:p>
                  </a:txBody>
                  <a:tcPr marL="91443" marR="91443" marT="45704" marB="45704" anchor="ctr"/>
                </a:tc>
                <a:tc>
                  <a:txBody>
                    <a:bodyPr/>
                    <a:lstStyle/>
                    <a:p>
                      <a:pPr algn="ctr"/>
                      <a:r>
                        <a:rPr lang="en-GB" sz="1800" dirty="0" smtClean="0"/>
                        <a:t>un </a:t>
                      </a:r>
                      <a:r>
                        <a:rPr lang="en-GB" sz="1800" dirty="0" err="1" smtClean="0"/>
                        <a:t>bosque</a:t>
                      </a:r>
                      <a:endParaRPr lang="en-GB" sz="1800" dirty="0"/>
                    </a:p>
                  </a:txBody>
                  <a:tcPr marL="91443" marR="91443" marT="45704" marB="45704" anchor="ctr"/>
                </a:tc>
              </a:tr>
              <a:tr h="575866">
                <a:tc>
                  <a:txBody>
                    <a:bodyPr/>
                    <a:lstStyle/>
                    <a:p>
                      <a:pPr algn="ctr"/>
                      <a:r>
                        <a:rPr lang="en-GB" sz="1800" dirty="0" smtClean="0"/>
                        <a:t>un </a:t>
                      </a:r>
                      <a:r>
                        <a:rPr lang="en-GB" sz="1800" dirty="0" err="1" smtClean="0"/>
                        <a:t>cofre</a:t>
                      </a:r>
                      <a:endParaRPr lang="en-GB" sz="1800" dirty="0"/>
                    </a:p>
                  </a:txBody>
                  <a:tcPr marL="91443" marR="91443" marT="45704" marB="45704" anchor="ctr"/>
                </a:tc>
                <a:tc>
                  <a:txBody>
                    <a:bodyPr/>
                    <a:lstStyle/>
                    <a:p>
                      <a:pPr algn="ctr"/>
                      <a:r>
                        <a:rPr lang="en-GB" sz="1800" dirty="0" smtClean="0"/>
                        <a:t>un </a:t>
                      </a:r>
                      <a:r>
                        <a:rPr lang="en-GB" sz="1800" dirty="0" err="1" smtClean="0"/>
                        <a:t>águila</a:t>
                      </a:r>
                      <a:endParaRPr lang="en-GB" sz="1800" dirty="0"/>
                    </a:p>
                  </a:txBody>
                  <a:tcPr marL="91443" marR="91443" marT="45704" marB="45704" anchor="ctr"/>
                </a:tc>
                <a:tc>
                  <a:txBody>
                    <a:bodyPr/>
                    <a:lstStyle/>
                    <a:p>
                      <a:pPr algn="ctr"/>
                      <a:r>
                        <a:rPr lang="en-GB" sz="1800" dirty="0" smtClean="0"/>
                        <a:t>un</a:t>
                      </a:r>
                      <a:r>
                        <a:rPr lang="en-GB" sz="1800" baseline="0" dirty="0" smtClean="0"/>
                        <a:t> </a:t>
                      </a:r>
                      <a:r>
                        <a:rPr lang="en-GB" sz="1800" baseline="0" dirty="0" err="1" smtClean="0"/>
                        <a:t>puente</a:t>
                      </a:r>
                      <a:endParaRPr lang="en-GB" sz="1800" dirty="0"/>
                    </a:p>
                  </a:txBody>
                  <a:tcPr marL="91443" marR="91443" marT="45704" marB="45704" anchor="ctr"/>
                </a:tc>
                <a:tc>
                  <a:txBody>
                    <a:bodyPr/>
                    <a:lstStyle/>
                    <a:p>
                      <a:pPr algn="ctr"/>
                      <a:r>
                        <a:rPr lang="en-GB" sz="1800" dirty="0" smtClean="0"/>
                        <a:t>un </a:t>
                      </a:r>
                      <a:r>
                        <a:rPr lang="en-GB" sz="1800" dirty="0" err="1" smtClean="0"/>
                        <a:t>ogro</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carroza</a:t>
                      </a:r>
                      <a:endParaRPr lang="en-GB" sz="1800" dirty="0"/>
                    </a:p>
                  </a:txBody>
                  <a:tcPr marL="91443" marR="91443" marT="45704" marB="45704" anchor="ctr"/>
                </a:tc>
                <a:tc>
                  <a:txBody>
                    <a:bodyPr/>
                    <a:lstStyle/>
                    <a:p>
                      <a:pPr algn="ctr"/>
                      <a:r>
                        <a:rPr lang="en-GB" sz="1800" dirty="0" err="1" smtClean="0"/>
                        <a:t>una</a:t>
                      </a:r>
                      <a:r>
                        <a:rPr lang="en-GB" sz="1800" baseline="0" dirty="0" smtClean="0"/>
                        <a:t> </a:t>
                      </a:r>
                      <a:r>
                        <a:rPr lang="en-GB" sz="1800" baseline="0" dirty="0" err="1" smtClean="0"/>
                        <a:t>bici</a:t>
                      </a:r>
                      <a:endParaRPr lang="en-GB" sz="1800" dirty="0"/>
                    </a:p>
                  </a:txBody>
                  <a:tcPr marL="91443" marR="91443" marT="45704" marB="45704" anchor="ctr"/>
                </a:tc>
              </a:tr>
              <a:tr h="575866">
                <a:tc>
                  <a:txBody>
                    <a:bodyPr/>
                    <a:lstStyle/>
                    <a:p>
                      <a:pPr algn="ctr"/>
                      <a:r>
                        <a:rPr lang="en-GB" sz="1800" dirty="0" smtClean="0"/>
                        <a:t>un </a:t>
                      </a:r>
                      <a:r>
                        <a:rPr lang="en-GB" sz="1800" dirty="0" err="1" smtClean="0"/>
                        <a:t>príncipe</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isla</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alfombra</a:t>
                      </a:r>
                      <a:endParaRPr lang="en-GB" sz="1800" dirty="0"/>
                    </a:p>
                  </a:txBody>
                  <a:tcPr marL="91443" marR="91443" marT="45704" marB="45704" anchor="ctr"/>
                </a:tc>
                <a:tc>
                  <a:txBody>
                    <a:bodyPr/>
                    <a:lstStyle/>
                    <a:p>
                      <a:pPr algn="ctr"/>
                      <a:r>
                        <a:rPr lang="en-GB" sz="1800" dirty="0" err="1" smtClean="0"/>
                        <a:t>una</a:t>
                      </a:r>
                      <a:r>
                        <a:rPr lang="en-GB" sz="1800" dirty="0" smtClean="0"/>
                        <a:t> </a:t>
                      </a:r>
                      <a:r>
                        <a:rPr lang="en-GB" sz="1800" dirty="0" err="1" smtClean="0"/>
                        <a:t>bruja</a:t>
                      </a:r>
                      <a:endParaRPr lang="en-GB" sz="1800" dirty="0"/>
                    </a:p>
                  </a:txBody>
                  <a:tcPr marL="91443" marR="91443" marT="45704" marB="45704" anchor="ctr"/>
                </a:tc>
                <a:tc>
                  <a:txBody>
                    <a:bodyPr/>
                    <a:lstStyle/>
                    <a:p>
                      <a:pPr algn="ctr"/>
                      <a:r>
                        <a:rPr lang="en-GB" sz="1800" dirty="0" smtClean="0"/>
                        <a:t>un lobo</a:t>
                      </a:r>
                      <a:endParaRPr lang="en-GB" sz="1800" dirty="0"/>
                    </a:p>
                  </a:txBody>
                  <a:tcPr marL="91443" marR="91443" marT="45704" marB="45704" anchor="ctr"/>
                </a:tc>
                <a:tc>
                  <a:txBody>
                    <a:bodyPr/>
                    <a:lstStyle/>
                    <a:p>
                      <a:pPr algn="ctr"/>
                      <a:r>
                        <a:rPr lang="en-GB" sz="1800" dirty="0" smtClean="0"/>
                        <a:t>un </a:t>
                      </a:r>
                      <a:r>
                        <a:rPr lang="en-GB" sz="1800" dirty="0" err="1" smtClean="0"/>
                        <a:t>sapo</a:t>
                      </a:r>
                      <a:endParaRPr lang="en-GB" sz="1800" dirty="0"/>
                    </a:p>
                  </a:txBody>
                  <a:tcPr marL="91443" marR="91443" marT="45704" marB="45704"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79388" y="188913"/>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4000" b="1" dirty="0"/>
              <a:t>¿</a:t>
            </a:r>
            <a:r>
              <a:rPr lang="en-GB" sz="4000" b="1" dirty="0" err="1"/>
              <a:t>Cuántas</a:t>
            </a:r>
            <a:r>
              <a:rPr lang="en-GB" sz="4000" b="1" dirty="0"/>
              <a:t> </a:t>
            </a:r>
            <a:r>
              <a:rPr lang="en-GB" sz="4000" b="1" dirty="0" err="1"/>
              <a:t>categorías</a:t>
            </a:r>
            <a:r>
              <a:rPr lang="en-GB" sz="4000" b="1" dirty="0"/>
              <a:t> hay?  </a:t>
            </a:r>
            <a:r>
              <a:rPr lang="en-GB" sz="4000" b="1" dirty="0" smtClean="0"/>
              <a:t>¿</a:t>
            </a:r>
            <a:r>
              <a:rPr lang="en-GB" sz="4000" b="1" dirty="0" err="1" smtClean="0"/>
              <a:t>Cuáles</a:t>
            </a:r>
            <a:r>
              <a:rPr lang="en-GB" sz="4000" b="1" dirty="0" smtClean="0"/>
              <a:t> </a:t>
            </a:r>
            <a:r>
              <a:rPr lang="en-GB" sz="4000" b="1" dirty="0"/>
              <a:t>son?</a:t>
            </a:r>
          </a:p>
        </p:txBody>
      </p:sp>
      <p:pic>
        <p:nvPicPr>
          <p:cNvPr id="26627"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4581525"/>
            <a:ext cx="15335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1309704"/>
              </p:ext>
            </p:extLst>
          </p:nvPr>
        </p:nvGraphicFramePr>
        <p:xfrm>
          <a:off x="0" y="0"/>
          <a:ext cx="9144000" cy="68580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714500">
                <a:tc>
                  <a:txBody>
                    <a:bodyPr/>
                    <a:lstStyle/>
                    <a:p>
                      <a:pPr algn="ctr"/>
                      <a:r>
                        <a:rPr lang="en-GB" dirty="0" err="1" smtClean="0"/>
                        <a:t>una</a:t>
                      </a:r>
                      <a:r>
                        <a:rPr lang="en-GB" dirty="0" smtClean="0"/>
                        <a:t> </a:t>
                      </a:r>
                      <a:r>
                        <a:rPr lang="en-GB" dirty="0" err="1" smtClean="0"/>
                        <a:t>espada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err="1" smtClean="0"/>
                        <a:t>una</a:t>
                      </a:r>
                      <a:r>
                        <a:rPr lang="en-GB" dirty="0" smtClean="0"/>
                        <a:t> </a:t>
                      </a:r>
                      <a:r>
                        <a:rPr lang="en-GB" dirty="0" err="1" smtClean="0"/>
                        <a:t>torre</a:t>
                      </a:r>
                      <a:endParaRPr lang="en-GB" dirty="0"/>
                    </a:p>
                  </a:txBody>
                  <a:tcPr/>
                </a:tc>
                <a:tc>
                  <a:txBody>
                    <a:bodyPr/>
                    <a:lstStyle/>
                    <a:p>
                      <a:pPr algn="ctr"/>
                      <a:r>
                        <a:rPr lang="en-GB" dirty="0" err="1" smtClean="0"/>
                        <a:t>una</a:t>
                      </a:r>
                      <a:r>
                        <a:rPr lang="en-GB" dirty="0" smtClean="0"/>
                        <a:t> </a:t>
                      </a:r>
                      <a:r>
                        <a:rPr lang="en-GB" dirty="0" err="1" smtClean="0"/>
                        <a:t>princesa</a:t>
                      </a:r>
                      <a:endParaRPr lang="en-GB" dirty="0"/>
                    </a:p>
                  </a:txBody>
                  <a:tcPr/>
                </a:tc>
                <a:tc>
                  <a:txBody>
                    <a:bodyPr/>
                    <a:lstStyle/>
                    <a:p>
                      <a:pPr algn="ctr"/>
                      <a:r>
                        <a:rPr lang="en-GB" dirty="0" err="1" smtClean="0"/>
                        <a:t>una</a:t>
                      </a:r>
                      <a:r>
                        <a:rPr lang="en-GB" dirty="0" smtClean="0"/>
                        <a:t> casa</a:t>
                      </a:r>
                      <a:endParaRPr lang="en-GB" dirty="0"/>
                    </a:p>
                  </a:txBody>
                  <a:tcPr/>
                </a:tc>
                <a:tc>
                  <a:txBody>
                    <a:bodyPr/>
                    <a:lstStyle/>
                    <a:p>
                      <a:pPr algn="ctr"/>
                      <a:r>
                        <a:rPr lang="en-GB" dirty="0" smtClean="0"/>
                        <a:t>un </a:t>
                      </a:r>
                      <a:r>
                        <a:rPr lang="en-GB" dirty="0" err="1" smtClean="0"/>
                        <a:t>dragón</a:t>
                      </a:r>
                      <a:endParaRPr lang="en-GB" dirty="0"/>
                    </a:p>
                  </a:txBody>
                  <a:tcPr/>
                </a:tc>
              </a:tr>
              <a:tr h="1714500">
                <a:tc>
                  <a:txBody>
                    <a:bodyPr/>
                    <a:lstStyle/>
                    <a:p>
                      <a:pPr algn="ctr"/>
                      <a:r>
                        <a:rPr lang="en-GB" dirty="0" smtClean="0"/>
                        <a:t>un </a:t>
                      </a:r>
                      <a:r>
                        <a:rPr lang="en-GB" dirty="0" err="1" smtClean="0"/>
                        <a:t>anillo</a:t>
                      </a:r>
                      <a:endParaRPr lang="en-GB" dirty="0"/>
                    </a:p>
                  </a:txBody>
                  <a:tcPr/>
                </a:tc>
                <a:tc>
                  <a:txBody>
                    <a:bodyPr/>
                    <a:lstStyle/>
                    <a:p>
                      <a:pPr algn="ctr"/>
                      <a:r>
                        <a:rPr lang="en-GB" dirty="0" smtClean="0"/>
                        <a:t>un </a:t>
                      </a:r>
                      <a:r>
                        <a:rPr lang="en-GB" dirty="0" err="1" smtClean="0"/>
                        <a:t>enano</a:t>
                      </a:r>
                      <a:endParaRPr lang="en-GB" dirty="0"/>
                    </a:p>
                  </a:txBody>
                  <a:tcPr/>
                </a:tc>
                <a:tc>
                  <a:txBody>
                    <a:bodyPr/>
                    <a:lstStyle/>
                    <a:p>
                      <a:pPr algn="ctr"/>
                      <a:r>
                        <a:rPr lang="en-GB" dirty="0" smtClean="0"/>
                        <a:t>un </a:t>
                      </a:r>
                      <a:r>
                        <a:rPr lang="en-GB" dirty="0" err="1" smtClean="0"/>
                        <a:t>búho</a:t>
                      </a:r>
                      <a:endParaRPr lang="en-GB" dirty="0"/>
                    </a:p>
                  </a:txBody>
                  <a:tcPr/>
                </a:tc>
                <a:tc>
                  <a:txBody>
                    <a:bodyPr/>
                    <a:lstStyle/>
                    <a:p>
                      <a:pPr algn="ctr"/>
                      <a:r>
                        <a:rPr lang="en-GB" dirty="0" smtClean="0"/>
                        <a:t>un</a:t>
                      </a:r>
                      <a:r>
                        <a:rPr lang="en-GB" baseline="0" dirty="0" smtClean="0"/>
                        <a:t> </a:t>
                      </a:r>
                      <a:r>
                        <a:rPr lang="en-GB" baseline="0" dirty="0" err="1" smtClean="0"/>
                        <a:t>castillo</a:t>
                      </a:r>
                      <a:endParaRPr lang="en-GB" dirty="0"/>
                    </a:p>
                  </a:txBody>
                  <a:tcPr/>
                </a:tc>
                <a:tc>
                  <a:txBody>
                    <a:bodyPr/>
                    <a:lstStyle/>
                    <a:p>
                      <a:pPr algn="ctr"/>
                      <a:r>
                        <a:rPr lang="en-GB" dirty="0" smtClean="0"/>
                        <a:t>un </a:t>
                      </a:r>
                      <a:r>
                        <a:rPr lang="en-GB" dirty="0" err="1" smtClean="0"/>
                        <a:t>tesoro</a:t>
                      </a:r>
                      <a:endParaRPr lang="en-GB" dirty="0"/>
                    </a:p>
                  </a:txBody>
                  <a:tcPr/>
                </a:tc>
                <a:tc>
                  <a:txBody>
                    <a:bodyPr/>
                    <a:lstStyle/>
                    <a:p>
                      <a:pPr algn="ctr"/>
                      <a:r>
                        <a:rPr lang="en-GB" dirty="0" smtClean="0"/>
                        <a:t>un </a:t>
                      </a:r>
                      <a:r>
                        <a:rPr lang="en-GB" dirty="0" err="1" smtClean="0"/>
                        <a:t>bosque</a:t>
                      </a:r>
                      <a:endParaRPr lang="en-GB" dirty="0"/>
                    </a:p>
                  </a:txBody>
                  <a:tcPr/>
                </a:tc>
              </a:tr>
              <a:tr h="1714500">
                <a:tc>
                  <a:txBody>
                    <a:bodyPr/>
                    <a:lstStyle/>
                    <a:p>
                      <a:pPr algn="ctr"/>
                      <a:r>
                        <a:rPr lang="en-GB" dirty="0" smtClean="0"/>
                        <a:t>un </a:t>
                      </a:r>
                      <a:r>
                        <a:rPr lang="en-GB" dirty="0" err="1" smtClean="0"/>
                        <a:t>cofre</a:t>
                      </a:r>
                      <a:endParaRPr lang="en-GB" dirty="0"/>
                    </a:p>
                  </a:txBody>
                  <a:tcPr/>
                </a:tc>
                <a:tc>
                  <a:txBody>
                    <a:bodyPr/>
                    <a:lstStyle/>
                    <a:p>
                      <a:pPr algn="ctr"/>
                      <a:r>
                        <a:rPr lang="en-GB" dirty="0" smtClean="0"/>
                        <a:t>un </a:t>
                      </a:r>
                      <a:r>
                        <a:rPr lang="en-GB" dirty="0" err="1" smtClean="0"/>
                        <a:t>águila</a:t>
                      </a:r>
                      <a:endParaRPr lang="en-GB" dirty="0"/>
                    </a:p>
                  </a:txBody>
                  <a:tcPr/>
                </a:tc>
                <a:tc>
                  <a:txBody>
                    <a:bodyPr/>
                    <a:lstStyle/>
                    <a:p>
                      <a:pPr algn="ctr"/>
                      <a:r>
                        <a:rPr lang="en-GB" dirty="0" smtClean="0"/>
                        <a:t>un</a:t>
                      </a:r>
                      <a:r>
                        <a:rPr lang="en-GB" baseline="0" dirty="0" smtClean="0"/>
                        <a:t> </a:t>
                      </a:r>
                      <a:r>
                        <a:rPr lang="en-GB" baseline="0" dirty="0" err="1" smtClean="0"/>
                        <a:t>puente</a:t>
                      </a:r>
                      <a:endParaRPr lang="en-GB" dirty="0"/>
                    </a:p>
                  </a:txBody>
                  <a:tcPr/>
                </a:tc>
                <a:tc>
                  <a:txBody>
                    <a:bodyPr/>
                    <a:lstStyle/>
                    <a:p>
                      <a:pPr algn="ctr"/>
                      <a:r>
                        <a:rPr lang="en-GB" dirty="0" smtClean="0"/>
                        <a:t>un </a:t>
                      </a:r>
                      <a:r>
                        <a:rPr lang="en-GB" dirty="0" err="1" smtClean="0"/>
                        <a:t>ogro</a:t>
                      </a:r>
                      <a:endParaRPr lang="en-GB" dirty="0"/>
                    </a:p>
                  </a:txBody>
                  <a:tcPr/>
                </a:tc>
                <a:tc>
                  <a:txBody>
                    <a:bodyPr/>
                    <a:lstStyle/>
                    <a:p>
                      <a:pPr algn="ctr"/>
                      <a:r>
                        <a:rPr lang="en-GB" dirty="0" err="1" smtClean="0"/>
                        <a:t>una</a:t>
                      </a:r>
                      <a:r>
                        <a:rPr lang="en-GB" dirty="0" smtClean="0"/>
                        <a:t> </a:t>
                      </a:r>
                      <a:r>
                        <a:rPr lang="en-GB" dirty="0" err="1" smtClean="0"/>
                        <a:t>carroza</a:t>
                      </a:r>
                      <a:endParaRPr lang="en-GB" dirty="0"/>
                    </a:p>
                  </a:txBody>
                  <a:tcPr/>
                </a:tc>
                <a:tc>
                  <a:txBody>
                    <a:bodyPr/>
                    <a:lstStyle/>
                    <a:p>
                      <a:pPr algn="ctr"/>
                      <a:r>
                        <a:rPr lang="en-GB" dirty="0" err="1" smtClean="0"/>
                        <a:t>una</a:t>
                      </a:r>
                      <a:r>
                        <a:rPr lang="en-GB" baseline="0" dirty="0" smtClean="0"/>
                        <a:t> </a:t>
                      </a:r>
                      <a:r>
                        <a:rPr lang="en-GB" baseline="0" dirty="0" err="1" smtClean="0"/>
                        <a:t>bici</a:t>
                      </a:r>
                      <a:endParaRPr lang="en-GB" dirty="0"/>
                    </a:p>
                  </a:txBody>
                  <a:tcPr/>
                </a:tc>
              </a:tr>
              <a:tr h="1714500">
                <a:tc>
                  <a:txBody>
                    <a:bodyPr/>
                    <a:lstStyle/>
                    <a:p>
                      <a:pPr algn="ctr"/>
                      <a:r>
                        <a:rPr lang="en-GB" dirty="0" smtClean="0"/>
                        <a:t>un </a:t>
                      </a:r>
                      <a:r>
                        <a:rPr lang="en-GB" dirty="0" err="1" smtClean="0"/>
                        <a:t>príncipe</a:t>
                      </a:r>
                      <a:endParaRPr lang="en-GB" dirty="0"/>
                    </a:p>
                  </a:txBody>
                  <a:tcPr/>
                </a:tc>
                <a:tc>
                  <a:txBody>
                    <a:bodyPr/>
                    <a:lstStyle/>
                    <a:p>
                      <a:pPr algn="ctr"/>
                      <a:r>
                        <a:rPr lang="en-GB" dirty="0" err="1" smtClean="0"/>
                        <a:t>una</a:t>
                      </a:r>
                      <a:r>
                        <a:rPr lang="en-GB" dirty="0" smtClean="0"/>
                        <a:t> </a:t>
                      </a:r>
                      <a:r>
                        <a:rPr lang="en-GB" dirty="0" err="1" smtClean="0"/>
                        <a:t>isla</a:t>
                      </a:r>
                      <a:endParaRPr lang="en-GB" dirty="0"/>
                    </a:p>
                  </a:txBody>
                  <a:tcPr/>
                </a:tc>
                <a:tc>
                  <a:txBody>
                    <a:bodyPr/>
                    <a:lstStyle/>
                    <a:p>
                      <a:pPr algn="ctr"/>
                      <a:r>
                        <a:rPr lang="en-GB" dirty="0" err="1" smtClean="0"/>
                        <a:t>una</a:t>
                      </a:r>
                      <a:r>
                        <a:rPr lang="en-GB" dirty="0" smtClean="0"/>
                        <a:t> </a:t>
                      </a:r>
                      <a:r>
                        <a:rPr lang="en-GB" dirty="0" err="1" smtClean="0"/>
                        <a:t>alfombra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smtClean="0"/>
                        <a:t>un lobo</a:t>
                      </a:r>
                      <a:endParaRPr lang="en-GB" dirty="0"/>
                    </a:p>
                  </a:txBody>
                  <a:tcPr/>
                </a:tc>
                <a:tc>
                  <a:txBody>
                    <a:bodyPr/>
                    <a:lstStyle/>
                    <a:p>
                      <a:pPr algn="ctr"/>
                      <a:r>
                        <a:rPr lang="en-GB" dirty="0" smtClean="0"/>
                        <a:t>un </a:t>
                      </a:r>
                      <a:r>
                        <a:rPr lang="en-GB" dirty="0" err="1" smtClean="0"/>
                        <a:t>sapo</a:t>
                      </a:r>
                      <a:endParaRPr lang="en-GB" dirty="0"/>
                    </a:p>
                  </a:txBody>
                  <a:tcPr/>
                </a:tc>
              </a:tr>
            </a:tbl>
          </a:graphicData>
        </a:graphic>
      </p:graphicFrame>
      <p:pic>
        <p:nvPicPr>
          <p:cNvPr id="27687"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5583238"/>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6650" y="2330450"/>
            <a:ext cx="1450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Picture 4"/>
          <p:cNvPicPr>
            <a:picLocks noChangeAspect="1"/>
          </p:cNvPicPr>
          <p:nvPr/>
        </p:nvPicPr>
        <p:blipFill>
          <a:blip r:embed="rId5"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812088" y="333375"/>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756275"/>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139950"/>
            <a:ext cx="10207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3" y="314325"/>
            <a:ext cx="1392237"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613" y="404813"/>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9013" y="3949700"/>
            <a:ext cx="1577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87700" y="2041525"/>
            <a:ext cx="1371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25" y="2139950"/>
            <a:ext cx="14636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925" y="5373688"/>
            <a:ext cx="10255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4038" y="2074863"/>
            <a:ext cx="871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9" name="Pictur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6238" y="5583238"/>
            <a:ext cx="1228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0" name="Picture 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3846513"/>
            <a:ext cx="9874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1" name="Picture 16"/>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9325" y="1989138"/>
            <a:ext cx="11223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2" name="Picture 17"/>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9700" y="5526088"/>
            <a:ext cx="13049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3" name="Picture 18"/>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2200" y="247650"/>
            <a:ext cx="8159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4" name="Picture 19"/>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5583238"/>
            <a:ext cx="1416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2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0488" y="3949700"/>
            <a:ext cx="14287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21"/>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9425" y="3775075"/>
            <a:ext cx="11668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7" name="Picture 22"/>
          <p:cNvPicPr>
            <a:picLocks noChangeAspect="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0863" y="3662363"/>
            <a:ext cx="142398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2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6813" y="333375"/>
            <a:ext cx="12779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9" name="Picture 24"/>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3763963"/>
            <a:ext cx="1152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0" name="Picture 2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287713" y="404813"/>
            <a:ext cx="8461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4213" y="1120775"/>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rgbClr val="6600FF"/>
                </a:solidFill>
              </a:rPr>
              <a:t>Érase una vez…..</a:t>
            </a:r>
            <a:endParaRPr lang="en-US" sz="3600" b="1">
              <a:solidFill>
                <a:srgbClr val="6600FF"/>
              </a:solidFill>
            </a:endParaRPr>
          </a:p>
        </p:txBody>
      </p:sp>
      <p:sp>
        <p:nvSpPr>
          <p:cNvPr id="3" name="TextBox 2"/>
          <p:cNvSpPr txBox="1">
            <a:spLocks noChangeArrowheads="1"/>
          </p:cNvSpPr>
          <p:nvPr/>
        </p:nvSpPr>
        <p:spPr bwMode="auto">
          <a:xfrm>
            <a:off x="5148263" y="1122363"/>
            <a:ext cx="342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600" b="1">
                <a:solidFill>
                  <a:srgbClr val="6600FF"/>
                </a:solidFill>
              </a:rPr>
              <a:t>que se llamaba</a:t>
            </a:r>
            <a:endParaRPr lang="en-US" sz="3600" b="1">
              <a:solidFill>
                <a:srgbClr val="6600FF"/>
              </a:solidFill>
            </a:endParaRPr>
          </a:p>
        </p:txBody>
      </p:sp>
      <p:sp>
        <p:nvSpPr>
          <p:cNvPr id="4" name="TextBox 3"/>
          <p:cNvSpPr txBox="1">
            <a:spLocks noChangeArrowheads="1"/>
          </p:cNvSpPr>
          <p:nvPr/>
        </p:nvSpPr>
        <p:spPr bwMode="auto">
          <a:xfrm>
            <a:off x="682625" y="20955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rgbClr val="6600FF"/>
                </a:solidFill>
              </a:rPr>
              <a:t>Vivía(n)</a:t>
            </a:r>
            <a:endParaRPr lang="en-US" sz="3600" b="1">
              <a:solidFill>
                <a:srgbClr val="6600FF"/>
              </a:solidFill>
            </a:endParaRPr>
          </a:p>
        </p:txBody>
      </p:sp>
      <p:sp>
        <p:nvSpPr>
          <p:cNvPr id="6" name="TextBox 5"/>
          <p:cNvSpPr txBox="1">
            <a:spLocks noChangeArrowheads="1"/>
          </p:cNvSpPr>
          <p:nvPr/>
        </p:nvSpPr>
        <p:spPr bwMode="auto">
          <a:xfrm>
            <a:off x="646113" y="3121025"/>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rgbClr val="6600FF"/>
                </a:solidFill>
              </a:rPr>
              <a:t>Era(n)</a:t>
            </a:r>
            <a:endParaRPr lang="en-US" sz="3600" b="1">
              <a:solidFill>
                <a:srgbClr val="6600FF"/>
              </a:solidFill>
            </a:endParaRPr>
          </a:p>
        </p:txBody>
      </p:sp>
      <p:sp>
        <p:nvSpPr>
          <p:cNvPr id="7" name="TextBox 6"/>
          <p:cNvSpPr txBox="1">
            <a:spLocks noChangeArrowheads="1"/>
          </p:cNvSpPr>
          <p:nvPr/>
        </p:nvSpPr>
        <p:spPr bwMode="auto">
          <a:xfrm>
            <a:off x="646113" y="427355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rgbClr val="6600FF"/>
                </a:solidFill>
              </a:rPr>
              <a:t>Tenía</a:t>
            </a:r>
            <a:endParaRPr lang="en-US" sz="3600" b="1">
              <a:solidFill>
                <a:srgbClr val="6600FF"/>
              </a:solidFill>
            </a:endParaRPr>
          </a:p>
        </p:txBody>
      </p:sp>
      <p:sp>
        <p:nvSpPr>
          <p:cNvPr id="8" name="TextBox 7"/>
          <p:cNvSpPr txBox="1">
            <a:spLocks noChangeArrowheads="1"/>
          </p:cNvSpPr>
          <p:nvPr/>
        </p:nvSpPr>
        <p:spPr bwMode="auto">
          <a:xfrm>
            <a:off x="566738" y="5426075"/>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rgbClr val="6600FF"/>
                </a:solidFill>
              </a:rPr>
              <a:t>Llevaba</a:t>
            </a:r>
            <a:endParaRPr lang="en-US" sz="3600" b="1">
              <a:solidFill>
                <a:srgbClr val="6600FF"/>
              </a:solidFill>
            </a:endParaRPr>
          </a:p>
        </p:txBody>
      </p:sp>
      <p:pic>
        <p:nvPicPr>
          <p:cNvPr id="28680"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250" autoRev="1" fill="hold">
                                          <p:stCondLst>
                                            <p:cond delay="0"/>
                                          </p:stCondLst>
                                        </p:cTn>
                                        <p:tgtEl>
                                          <p:spTgt spid="3"/>
                                        </p:tgtEl>
                                        <p:attrNameLst>
                                          <p:attrName>ppt_w</p:attrName>
                                        </p:attrNameLst>
                                      </p:cBhvr>
                                    </p:anim>
                                    <p:anim by="(#ppt_w*0.50)" calcmode="lin" valueType="num">
                                      <p:cBhvr>
                                        <p:cTn id="16" dur="250" decel="50000" autoRev="1" fill="hold">
                                          <p:stCondLst>
                                            <p:cond delay="0"/>
                                          </p:stCondLst>
                                        </p:cTn>
                                        <p:tgtEl>
                                          <p:spTgt spid="3"/>
                                        </p:tgtEl>
                                        <p:attrNameLst>
                                          <p:attrName>ppt_x</p:attrName>
                                        </p:attrNameLst>
                                      </p:cBhvr>
                                    </p:anim>
                                    <p:anim from="(-#ppt_h/2)" to="(#ppt_y)" calcmode="lin" valueType="num">
                                      <p:cBhvr>
                                        <p:cTn id="17" dur="500" fill="hold">
                                          <p:stCondLst>
                                            <p:cond delay="0"/>
                                          </p:stCondLst>
                                        </p:cTn>
                                        <p:tgtEl>
                                          <p:spTgt spid="3"/>
                                        </p:tgtEl>
                                        <p:attrNameLst>
                                          <p:attrName>ppt_y</p:attrName>
                                        </p:attrNameLst>
                                      </p:cBhvr>
                                    </p:anim>
                                    <p:animRot by="21600000">
                                      <p:cBhvr>
                                        <p:cTn id="18" dur="500" fill="hold">
                                          <p:stCondLst>
                                            <p:cond delay="0"/>
                                          </p:stCondLst>
                                        </p:cTn>
                                        <p:tgtEl>
                                          <p:spTgt spid="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250" autoRev="1" fill="hold">
                                          <p:stCondLst>
                                            <p:cond delay="0"/>
                                          </p:stCondLst>
                                        </p:cTn>
                                        <p:tgtEl>
                                          <p:spTgt spid="4"/>
                                        </p:tgtEl>
                                        <p:attrNameLst>
                                          <p:attrName>ppt_w</p:attrName>
                                        </p:attrNameLst>
                                      </p:cBhvr>
                                    </p:anim>
                                    <p:anim by="(#ppt_w*0.50)" calcmode="lin" valueType="num">
                                      <p:cBhvr>
                                        <p:cTn id="24" dur="250" decel="50000" autoRev="1" fill="hold">
                                          <p:stCondLst>
                                            <p:cond delay="0"/>
                                          </p:stCondLst>
                                        </p:cTn>
                                        <p:tgtEl>
                                          <p:spTgt spid="4"/>
                                        </p:tgtEl>
                                        <p:attrNameLst>
                                          <p:attrName>ppt_x</p:attrName>
                                        </p:attrNameLst>
                                      </p:cBhvr>
                                    </p:anim>
                                    <p:anim from="(-#ppt_h/2)" to="(#ppt_y)" calcmode="lin" valueType="num">
                                      <p:cBhvr>
                                        <p:cTn id="25" dur="500" fill="hold">
                                          <p:stCondLst>
                                            <p:cond delay="0"/>
                                          </p:stCondLst>
                                        </p:cTn>
                                        <p:tgtEl>
                                          <p:spTgt spid="4"/>
                                        </p:tgtEl>
                                        <p:attrNameLst>
                                          <p:attrName>ppt_y</p:attrName>
                                        </p:attrNameLst>
                                      </p:cBhvr>
                                    </p:anim>
                                    <p:animRot by="21600000">
                                      <p:cBhvr>
                                        <p:cTn id="26" dur="500" fill="hold">
                                          <p:stCondLst>
                                            <p:cond delay="0"/>
                                          </p:stCondLst>
                                        </p:cTn>
                                        <p:tgtEl>
                                          <p:spTgt spid="4"/>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by="(-#ppt_w*2)" calcmode="lin" valueType="num">
                                      <p:cBhvr rctx="PPT">
                                        <p:cTn id="31" dur="250" autoRev="1" fill="hold">
                                          <p:stCondLst>
                                            <p:cond delay="0"/>
                                          </p:stCondLst>
                                        </p:cTn>
                                        <p:tgtEl>
                                          <p:spTgt spid="6"/>
                                        </p:tgtEl>
                                        <p:attrNameLst>
                                          <p:attrName>ppt_w</p:attrName>
                                        </p:attrNameLst>
                                      </p:cBhvr>
                                    </p:anim>
                                    <p:anim by="(#ppt_w*0.50)" calcmode="lin" valueType="num">
                                      <p:cBhvr>
                                        <p:cTn id="32" dur="250" decel="50000" autoRev="1" fill="hold">
                                          <p:stCondLst>
                                            <p:cond delay="0"/>
                                          </p:stCondLst>
                                        </p:cTn>
                                        <p:tgtEl>
                                          <p:spTgt spid="6"/>
                                        </p:tgtEl>
                                        <p:attrNameLst>
                                          <p:attrName>ppt_x</p:attrName>
                                        </p:attrNameLst>
                                      </p:cBhvr>
                                    </p:anim>
                                    <p:anim from="(-#ppt_h/2)" to="(#ppt_y)" calcmode="lin" valueType="num">
                                      <p:cBhvr>
                                        <p:cTn id="33" dur="500" fill="hold">
                                          <p:stCondLst>
                                            <p:cond delay="0"/>
                                          </p:stCondLst>
                                        </p:cTn>
                                        <p:tgtEl>
                                          <p:spTgt spid="6"/>
                                        </p:tgtEl>
                                        <p:attrNameLst>
                                          <p:attrName>ppt_y</p:attrName>
                                        </p:attrNameLst>
                                      </p:cBhvr>
                                    </p:anim>
                                    <p:animRot by="21600000">
                                      <p:cBhvr>
                                        <p:cTn id="34" dur="500" fill="hold">
                                          <p:stCondLst>
                                            <p:cond delay="0"/>
                                          </p:stCondLst>
                                        </p:cTn>
                                        <p:tgtEl>
                                          <p:spTgt spid="6"/>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250" autoRev="1" fill="hold">
                                          <p:stCondLst>
                                            <p:cond delay="0"/>
                                          </p:stCondLst>
                                        </p:cTn>
                                        <p:tgtEl>
                                          <p:spTgt spid="7"/>
                                        </p:tgtEl>
                                        <p:attrNameLst>
                                          <p:attrName>ppt_w</p:attrName>
                                        </p:attrNameLst>
                                      </p:cBhvr>
                                    </p:anim>
                                    <p:anim by="(#ppt_w*0.50)" calcmode="lin" valueType="num">
                                      <p:cBhvr>
                                        <p:cTn id="40" dur="250" decel="50000" autoRev="1" fill="hold">
                                          <p:stCondLst>
                                            <p:cond delay="0"/>
                                          </p:stCondLst>
                                        </p:cTn>
                                        <p:tgtEl>
                                          <p:spTgt spid="7"/>
                                        </p:tgtEl>
                                        <p:attrNameLst>
                                          <p:attrName>ppt_x</p:attrName>
                                        </p:attrNameLst>
                                      </p:cBhvr>
                                    </p:anim>
                                    <p:anim from="(-#ppt_h/2)" to="(#ppt_y)" calcmode="lin" valueType="num">
                                      <p:cBhvr>
                                        <p:cTn id="41" dur="500" fill="hold">
                                          <p:stCondLst>
                                            <p:cond delay="0"/>
                                          </p:stCondLst>
                                        </p:cTn>
                                        <p:tgtEl>
                                          <p:spTgt spid="7"/>
                                        </p:tgtEl>
                                        <p:attrNameLst>
                                          <p:attrName>ppt_y</p:attrName>
                                        </p:attrNameLst>
                                      </p:cBhvr>
                                    </p:anim>
                                    <p:animRot by="21600000">
                                      <p:cBhvr>
                                        <p:cTn id="42" dur="500" fill="hold">
                                          <p:stCondLst>
                                            <p:cond delay="0"/>
                                          </p:stCondLst>
                                        </p:cTn>
                                        <p:tgtEl>
                                          <p:spTgt spid="7"/>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by="(-#ppt_w*2)" calcmode="lin" valueType="num">
                                      <p:cBhvr rctx="PPT">
                                        <p:cTn id="47" dur="250" autoRev="1" fill="hold">
                                          <p:stCondLst>
                                            <p:cond delay="0"/>
                                          </p:stCondLst>
                                        </p:cTn>
                                        <p:tgtEl>
                                          <p:spTgt spid="8"/>
                                        </p:tgtEl>
                                        <p:attrNameLst>
                                          <p:attrName>ppt_w</p:attrName>
                                        </p:attrNameLst>
                                      </p:cBhvr>
                                    </p:anim>
                                    <p:anim by="(#ppt_w*0.50)" calcmode="lin" valueType="num">
                                      <p:cBhvr>
                                        <p:cTn id="48" dur="250" decel="50000" autoRev="1" fill="hold">
                                          <p:stCondLst>
                                            <p:cond delay="0"/>
                                          </p:stCondLst>
                                        </p:cTn>
                                        <p:tgtEl>
                                          <p:spTgt spid="8"/>
                                        </p:tgtEl>
                                        <p:attrNameLst>
                                          <p:attrName>ppt_x</p:attrName>
                                        </p:attrNameLst>
                                      </p:cBhvr>
                                    </p:anim>
                                    <p:anim from="(-#ppt_h/2)" to="(#ppt_y)" calcmode="lin" valueType="num">
                                      <p:cBhvr>
                                        <p:cTn id="49" dur="500" fill="hold">
                                          <p:stCondLst>
                                            <p:cond delay="0"/>
                                          </p:stCondLst>
                                        </p:cTn>
                                        <p:tgtEl>
                                          <p:spTgt spid="8"/>
                                        </p:tgtEl>
                                        <p:attrNameLst>
                                          <p:attrName>ppt_y</p:attrName>
                                        </p:attrNameLst>
                                      </p:cBhvr>
                                    </p:anim>
                                    <p:animRot by="21600000">
                                      <p:cBhvr>
                                        <p:cTn id="50"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0" y="357188"/>
            <a:ext cx="87566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p:cNvSpPr txBox="1">
            <a:spLocks noChangeArrowheads="1"/>
          </p:cNvSpPr>
          <p:nvPr/>
        </p:nvSpPr>
        <p:spPr bwMode="auto">
          <a:xfrm>
            <a:off x="5072063" y="1143000"/>
            <a:ext cx="31432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2400"/>
              <a:t>Érase una vez un leñador muy pobre que tenía dos hijos: un niño que se llamaba  __________ y una niña que se llamaba _________.  La madre se murió y el padre se casó con otra mujer que era muy mala persona.  </a:t>
            </a:r>
          </a:p>
          <a:p>
            <a:pPr eaLnBrk="1" hangingPunct="1"/>
            <a:endParaRPr lang="es-E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1803400"/>
            <a:ext cx="2921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076825" y="2606675"/>
            <a:ext cx="136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a:solidFill>
                  <a:srgbClr val="00B050"/>
                </a:solidFill>
                <a:latin typeface="Lucida Calligraphy" pitchFamily="66" charset="0"/>
              </a:rPr>
              <a:t>Hansel</a:t>
            </a:r>
          </a:p>
        </p:txBody>
      </p:sp>
      <p:sp>
        <p:nvSpPr>
          <p:cNvPr id="6" name="TextBox 5"/>
          <p:cNvSpPr txBox="1">
            <a:spLocks noChangeArrowheads="1"/>
          </p:cNvSpPr>
          <p:nvPr/>
        </p:nvSpPr>
        <p:spPr bwMode="auto">
          <a:xfrm>
            <a:off x="5076825" y="3357563"/>
            <a:ext cx="1366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a:solidFill>
                  <a:srgbClr val="00B050"/>
                </a:solidFill>
                <a:latin typeface="Lucida Calligraphy" pitchFamily="66" charset="0"/>
              </a:rPr>
              <a:t>Gretel</a:t>
            </a:r>
          </a:p>
        </p:txBody>
      </p:sp>
      <p:pic>
        <p:nvPicPr>
          <p:cNvPr id="4103" name="Picture 5" descr="storybook.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500063"/>
          <a:ext cx="8286750" cy="5186362"/>
        </p:xfrm>
        <a:graphic>
          <a:graphicData uri="http://schemas.openxmlformats.org/drawingml/2006/table">
            <a:tbl>
              <a:tblPr firstRow="1" bandRow="1">
                <a:tableStyleId>{5940675A-B579-460E-94D1-54222C63F5DA}</a:tableStyleId>
              </a:tblPr>
              <a:tblGrid>
                <a:gridCol w="3929063"/>
                <a:gridCol w="4357687"/>
              </a:tblGrid>
              <a:tr h="1111962">
                <a:tc>
                  <a:txBody>
                    <a:bodyPr/>
                    <a:lstStyle/>
                    <a:p>
                      <a:r>
                        <a:rPr lang="en-GB" sz="2800" dirty="0" smtClean="0"/>
                        <a:t>Once upon</a:t>
                      </a:r>
                      <a:r>
                        <a:rPr lang="en-GB" sz="2800" baseline="0" dirty="0" smtClean="0"/>
                        <a:t> a time there was.. (x 2)</a:t>
                      </a:r>
                      <a:endParaRPr lang="en-US" sz="2800" dirty="0"/>
                    </a:p>
                  </a:txBody>
                  <a:tcPr marL="91439" marR="91439" marT="45724" marB="45724" anchor="ctr"/>
                </a:tc>
                <a:tc>
                  <a:txBody>
                    <a:bodyPr/>
                    <a:lstStyle/>
                    <a:p>
                      <a:endParaRPr lang="en-US" sz="2800" dirty="0"/>
                    </a:p>
                  </a:txBody>
                  <a:tcPr marL="91439" marR="91439" marT="45724" marB="45724"/>
                </a:tc>
              </a:tr>
              <a:tr h="814880">
                <a:tc>
                  <a:txBody>
                    <a:bodyPr/>
                    <a:lstStyle/>
                    <a:p>
                      <a:r>
                        <a:rPr lang="en-GB" sz="2800" dirty="0" smtClean="0"/>
                        <a:t>S/he</a:t>
                      </a:r>
                      <a:r>
                        <a:rPr lang="en-GB" sz="2800" baseline="0" dirty="0" smtClean="0"/>
                        <a:t> was called…</a:t>
                      </a:r>
                      <a:endParaRPr lang="en-US" sz="2800" dirty="0"/>
                    </a:p>
                  </a:txBody>
                  <a:tcPr marL="91439" marR="91439" marT="45724" marB="45724" anchor="ctr"/>
                </a:tc>
                <a:tc>
                  <a:txBody>
                    <a:bodyPr/>
                    <a:lstStyle/>
                    <a:p>
                      <a:endParaRPr lang="en-US" sz="2800" dirty="0"/>
                    </a:p>
                  </a:txBody>
                  <a:tcPr marL="91439" marR="91439" marT="45724" marB="45724"/>
                </a:tc>
              </a:tr>
              <a:tr h="814880">
                <a:tc>
                  <a:txBody>
                    <a:bodyPr/>
                    <a:lstStyle/>
                    <a:p>
                      <a:r>
                        <a:rPr lang="en-GB" sz="2800" dirty="0" smtClean="0"/>
                        <a:t>S/he lived…</a:t>
                      </a:r>
                      <a:endParaRPr lang="en-US" sz="2800" dirty="0"/>
                    </a:p>
                  </a:txBody>
                  <a:tcPr marL="91439" marR="91439" marT="45724" marB="45724" anchor="ctr"/>
                </a:tc>
                <a:tc>
                  <a:txBody>
                    <a:bodyPr/>
                    <a:lstStyle/>
                    <a:p>
                      <a:endParaRPr lang="en-US" sz="2800" dirty="0"/>
                    </a:p>
                  </a:txBody>
                  <a:tcPr marL="91439" marR="91439" marT="45724" marB="45724"/>
                </a:tc>
              </a:tr>
              <a:tr h="814880">
                <a:tc>
                  <a:txBody>
                    <a:bodyPr/>
                    <a:lstStyle/>
                    <a:p>
                      <a:r>
                        <a:rPr lang="en-GB" sz="2800" dirty="0" smtClean="0"/>
                        <a:t>They lived…</a:t>
                      </a:r>
                      <a:endParaRPr lang="en-US" sz="2800" dirty="0"/>
                    </a:p>
                  </a:txBody>
                  <a:tcPr marL="91439" marR="91439" marT="45724" marB="45724" anchor="ctr"/>
                </a:tc>
                <a:tc>
                  <a:txBody>
                    <a:bodyPr/>
                    <a:lstStyle/>
                    <a:p>
                      <a:endParaRPr lang="en-US" sz="2800" dirty="0"/>
                    </a:p>
                  </a:txBody>
                  <a:tcPr marL="91439" marR="91439" marT="45724" marB="45724"/>
                </a:tc>
              </a:tr>
              <a:tr h="814880">
                <a:tc>
                  <a:txBody>
                    <a:bodyPr/>
                    <a:lstStyle/>
                    <a:p>
                      <a:r>
                        <a:rPr lang="en-GB" sz="2800" dirty="0" smtClean="0"/>
                        <a:t>They</a:t>
                      </a:r>
                      <a:r>
                        <a:rPr lang="en-GB" sz="2800" baseline="0" dirty="0" smtClean="0"/>
                        <a:t> were…</a:t>
                      </a:r>
                      <a:endParaRPr lang="en-US" sz="2800" dirty="0"/>
                    </a:p>
                  </a:txBody>
                  <a:tcPr marL="91439" marR="91439" marT="45724" marB="45724" anchor="ctr"/>
                </a:tc>
                <a:tc>
                  <a:txBody>
                    <a:bodyPr/>
                    <a:lstStyle/>
                    <a:p>
                      <a:endParaRPr lang="en-US" sz="2800" dirty="0"/>
                    </a:p>
                  </a:txBody>
                  <a:tcPr marL="91439" marR="91439" marT="45724" marB="45724"/>
                </a:tc>
              </a:tr>
              <a:tr h="814880">
                <a:tc>
                  <a:txBody>
                    <a:bodyPr/>
                    <a:lstStyle/>
                    <a:p>
                      <a:r>
                        <a:rPr lang="en-GB" sz="2800" dirty="0" smtClean="0"/>
                        <a:t>S/he</a:t>
                      </a:r>
                      <a:r>
                        <a:rPr lang="en-GB" sz="2800" baseline="0" dirty="0" smtClean="0"/>
                        <a:t> used to wear…</a:t>
                      </a:r>
                      <a:endParaRPr lang="en-US" sz="2800" dirty="0"/>
                    </a:p>
                  </a:txBody>
                  <a:tcPr marL="91439" marR="91439" marT="45724" marB="45724" anchor="ctr"/>
                </a:tc>
                <a:tc>
                  <a:txBody>
                    <a:bodyPr/>
                    <a:lstStyle/>
                    <a:p>
                      <a:endParaRPr lang="en-US" sz="2800" dirty="0"/>
                    </a:p>
                  </a:txBody>
                  <a:tcPr marL="91439" marR="91439" marT="45724" marB="45724"/>
                </a:tc>
              </a:tr>
            </a:tbl>
          </a:graphicData>
        </a:graphic>
      </p:graphicFrame>
      <p:sp>
        <p:nvSpPr>
          <p:cNvPr id="3" name="TextBox 2"/>
          <p:cNvSpPr txBox="1">
            <a:spLocks noChangeArrowheads="1"/>
          </p:cNvSpPr>
          <p:nvPr/>
        </p:nvSpPr>
        <p:spPr bwMode="auto">
          <a:xfrm>
            <a:off x="4857750" y="617538"/>
            <a:ext cx="3429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Había una vez / </a:t>
            </a:r>
            <a:br>
              <a:rPr lang="en-GB" sz="2800" b="1">
                <a:solidFill>
                  <a:srgbClr val="6600FF"/>
                </a:solidFill>
              </a:rPr>
            </a:br>
            <a:r>
              <a:rPr lang="en-GB" sz="2800" b="1">
                <a:solidFill>
                  <a:srgbClr val="6600FF"/>
                </a:solidFill>
              </a:rPr>
              <a:t>Érase una vez</a:t>
            </a:r>
            <a:endParaRPr lang="en-US" sz="2800" b="1">
              <a:solidFill>
                <a:srgbClr val="6600FF"/>
              </a:solidFill>
            </a:endParaRPr>
          </a:p>
        </p:txBody>
      </p:sp>
      <p:sp>
        <p:nvSpPr>
          <p:cNvPr id="5" name="TextBox 4"/>
          <p:cNvSpPr txBox="1">
            <a:spLocks noChangeArrowheads="1"/>
          </p:cNvSpPr>
          <p:nvPr/>
        </p:nvSpPr>
        <p:spPr bwMode="auto">
          <a:xfrm>
            <a:off x="4857750" y="17621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Se llamaba</a:t>
            </a:r>
            <a:endParaRPr lang="en-US" sz="2800" b="1">
              <a:solidFill>
                <a:srgbClr val="6600FF"/>
              </a:solidFill>
            </a:endParaRPr>
          </a:p>
        </p:txBody>
      </p:sp>
      <p:sp>
        <p:nvSpPr>
          <p:cNvPr id="6" name="TextBox 5"/>
          <p:cNvSpPr txBox="1">
            <a:spLocks noChangeArrowheads="1"/>
          </p:cNvSpPr>
          <p:nvPr/>
        </p:nvSpPr>
        <p:spPr bwMode="auto">
          <a:xfrm>
            <a:off x="4857750" y="257175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Vivía</a:t>
            </a:r>
            <a:endParaRPr lang="en-US" sz="2800" b="1">
              <a:solidFill>
                <a:srgbClr val="6600FF"/>
              </a:solidFill>
            </a:endParaRPr>
          </a:p>
        </p:txBody>
      </p:sp>
      <p:sp>
        <p:nvSpPr>
          <p:cNvPr id="7" name="TextBox 6"/>
          <p:cNvSpPr txBox="1">
            <a:spLocks noChangeArrowheads="1"/>
          </p:cNvSpPr>
          <p:nvPr/>
        </p:nvSpPr>
        <p:spPr bwMode="auto">
          <a:xfrm>
            <a:off x="4929188" y="33575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Vivían</a:t>
            </a:r>
            <a:endParaRPr lang="en-US" sz="2800" b="1">
              <a:solidFill>
                <a:srgbClr val="6600FF"/>
              </a:solidFill>
            </a:endParaRPr>
          </a:p>
        </p:txBody>
      </p:sp>
      <p:sp>
        <p:nvSpPr>
          <p:cNvPr id="9" name="TextBox 8"/>
          <p:cNvSpPr txBox="1">
            <a:spLocks noChangeArrowheads="1"/>
          </p:cNvSpPr>
          <p:nvPr/>
        </p:nvSpPr>
        <p:spPr bwMode="auto">
          <a:xfrm>
            <a:off x="4929188" y="42211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Eran</a:t>
            </a:r>
            <a:endParaRPr lang="en-US" sz="2800" b="1">
              <a:solidFill>
                <a:srgbClr val="6600FF"/>
              </a:solidFill>
            </a:endParaRPr>
          </a:p>
        </p:txBody>
      </p:sp>
      <p:sp>
        <p:nvSpPr>
          <p:cNvPr id="10" name="TextBox 9"/>
          <p:cNvSpPr txBox="1">
            <a:spLocks noChangeArrowheads="1"/>
          </p:cNvSpPr>
          <p:nvPr/>
        </p:nvSpPr>
        <p:spPr bwMode="auto">
          <a:xfrm>
            <a:off x="5076825" y="50133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800" b="1">
                <a:solidFill>
                  <a:srgbClr val="6600FF"/>
                </a:solidFill>
              </a:rPr>
              <a:t>Llevaba</a:t>
            </a:r>
            <a:endParaRPr lang="en-US" sz="2800" b="1">
              <a:solidFill>
                <a:srgbClr val="6600FF"/>
              </a:solidFill>
            </a:endParaRPr>
          </a:p>
        </p:txBody>
      </p:sp>
      <p:pic>
        <p:nvPicPr>
          <p:cNvPr id="5151"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250" autoRev="1" fill="hold">
                                          <p:stCondLst>
                                            <p:cond delay="0"/>
                                          </p:stCondLst>
                                        </p:cTn>
                                        <p:tgtEl>
                                          <p:spTgt spid="5"/>
                                        </p:tgtEl>
                                        <p:attrNameLst>
                                          <p:attrName>ppt_w</p:attrName>
                                        </p:attrNameLst>
                                      </p:cBhvr>
                                    </p:anim>
                                    <p:anim by="(#ppt_w*0.50)" calcmode="lin" valueType="num">
                                      <p:cBhvr>
                                        <p:cTn id="16" dur="250" decel="50000" autoRev="1" fill="hold">
                                          <p:stCondLst>
                                            <p:cond delay="0"/>
                                          </p:stCondLst>
                                        </p:cTn>
                                        <p:tgtEl>
                                          <p:spTgt spid="5"/>
                                        </p:tgtEl>
                                        <p:attrNameLst>
                                          <p:attrName>ppt_x</p:attrName>
                                        </p:attrNameLst>
                                      </p:cBhvr>
                                    </p:anim>
                                    <p:anim from="(-#ppt_h/2)" to="(#ppt_y)" calcmode="lin" valueType="num">
                                      <p:cBhvr>
                                        <p:cTn id="17" dur="500" fill="hold">
                                          <p:stCondLst>
                                            <p:cond delay="0"/>
                                          </p:stCondLst>
                                        </p:cTn>
                                        <p:tgtEl>
                                          <p:spTgt spid="5"/>
                                        </p:tgtEl>
                                        <p:attrNameLst>
                                          <p:attrName>ppt_y</p:attrName>
                                        </p:attrNameLst>
                                      </p:cBhvr>
                                    </p:anim>
                                    <p:animRot by="21600000">
                                      <p:cBhvr>
                                        <p:cTn id="18" dur="500" fill="hold">
                                          <p:stCondLst>
                                            <p:cond delay="0"/>
                                          </p:stCondLst>
                                        </p:cTn>
                                        <p:tgtEl>
                                          <p:spTgt spid="5"/>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250" autoRev="1" fill="hold">
                                          <p:stCondLst>
                                            <p:cond delay="0"/>
                                          </p:stCondLst>
                                        </p:cTn>
                                        <p:tgtEl>
                                          <p:spTgt spid="6"/>
                                        </p:tgtEl>
                                        <p:attrNameLst>
                                          <p:attrName>ppt_w</p:attrName>
                                        </p:attrNameLst>
                                      </p:cBhvr>
                                    </p:anim>
                                    <p:anim by="(#ppt_w*0.50)" calcmode="lin" valueType="num">
                                      <p:cBhvr>
                                        <p:cTn id="24" dur="250" decel="50000" autoRev="1" fill="hold">
                                          <p:stCondLst>
                                            <p:cond delay="0"/>
                                          </p:stCondLst>
                                        </p:cTn>
                                        <p:tgtEl>
                                          <p:spTgt spid="6"/>
                                        </p:tgtEl>
                                        <p:attrNameLst>
                                          <p:attrName>ppt_x</p:attrName>
                                        </p:attrNameLst>
                                      </p:cBhvr>
                                    </p:anim>
                                    <p:anim from="(-#ppt_h/2)" to="(#ppt_y)" calcmode="lin" valueType="num">
                                      <p:cBhvr>
                                        <p:cTn id="25" dur="500" fill="hold">
                                          <p:stCondLst>
                                            <p:cond delay="0"/>
                                          </p:stCondLst>
                                        </p:cTn>
                                        <p:tgtEl>
                                          <p:spTgt spid="6"/>
                                        </p:tgtEl>
                                        <p:attrNameLst>
                                          <p:attrName>ppt_y</p:attrName>
                                        </p:attrNameLst>
                                      </p:cBhvr>
                                    </p:anim>
                                    <p:animRot by="21600000">
                                      <p:cBhvr>
                                        <p:cTn id="26" dur="500" fill="hold">
                                          <p:stCondLst>
                                            <p:cond delay="0"/>
                                          </p:stCondLst>
                                        </p:cTn>
                                        <p:tgtEl>
                                          <p:spTgt spid="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250" autoRev="1" fill="hold">
                                          <p:stCondLst>
                                            <p:cond delay="0"/>
                                          </p:stCondLst>
                                        </p:cTn>
                                        <p:tgtEl>
                                          <p:spTgt spid="7"/>
                                        </p:tgtEl>
                                        <p:attrNameLst>
                                          <p:attrName>ppt_w</p:attrName>
                                        </p:attrNameLst>
                                      </p:cBhvr>
                                    </p:anim>
                                    <p:anim by="(#ppt_w*0.50)" calcmode="lin" valueType="num">
                                      <p:cBhvr>
                                        <p:cTn id="32" dur="250" decel="50000" autoRev="1" fill="hold">
                                          <p:stCondLst>
                                            <p:cond delay="0"/>
                                          </p:stCondLst>
                                        </p:cTn>
                                        <p:tgtEl>
                                          <p:spTgt spid="7"/>
                                        </p:tgtEl>
                                        <p:attrNameLst>
                                          <p:attrName>ppt_x</p:attrName>
                                        </p:attrNameLst>
                                      </p:cBhvr>
                                    </p:anim>
                                    <p:anim from="(-#ppt_h/2)" to="(#ppt_y)" calcmode="lin" valueType="num">
                                      <p:cBhvr>
                                        <p:cTn id="33" dur="500" fill="hold">
                                          <p:stCondLst>
                                            <p:cond delay="0"/>
                                          </p:stCondLst>
                                        </p:cTn>
                                        <p:tgtEl>
                                          <p:spTgt spid="7"/>
                                        </p:tgtEl>
                                        <p:attrNameLst>
                                          <p:attrName>ppt_y</p:attrName>
                                        </p:attrNameLst>
                                      </p:cBhvr>
                                    </p:anim>
                                    <p:animRot by="21600000">
                                      <p:cBhvr>
                                        <p:cTn id="34" dur="500" fill="hold">
                                          <p:stCondLst>
                                            <p:cond delay="0"/>
                                          </p:stCondLst>
                                        </p:cTn>
                                        <p:tgtEl>
                                          <p:spTgt spid="7"/>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250" autoRev="1" fill="hold">
                                          <p:stCondLst>
                                            <p:cond delay="0"/>
                                          </p:stCondLst>
                                        </p:cTn>
                                        <p:tgtEl>
                                          <p:spTgt spid="9"/>
                                        </p:tgtEl>
                                        <p:attrNameLst>
                                          <p:attrName>ppt_w</p:attrName>
                                        </p:attrNameLst>
                                      </p:cBhvr>
                                    </p:anim>
                                    <p:anim by="(#ppt_w*0.50)" calcmode="lin" valueType="num">
                                      <p:cBhvr>
                                        <p:cTn id="40" dur="250" decel="50000" autoRev="1" fill="hold">
                                          <p:stCondLst>
                                            <p:cond delay="0"/>
                                          </p:stCondLst>
                                        </p:cTn>
                                        <p:tgtEl>
                                          <p:spTgt spid="9"/>
                                        </p:tgtEl>
                                        <p:attrNameLst>
                                          <p:attrName>ppt_x</p:attrName>
                                        </p:attrNameLst>
                                      </p:cBhvr>
                                    </p:anim>
                                    <p:anim from="(-#ppt_h/2)" to="(#ppt_y)" calcmode="lin" valueType="num">
                                      <p:cBhvr>
                                        <p:cTn id="41" dur="500" fill="hold">
                                          <p:stCondLst>
                                            <p:cond delay="0"/>
                                          </p:stCondLst>
                                        </p:cTn>
                                        <p:tgtEl>
                                          <p:spTgt spid="9"/>
                                        </p:tgtEl>
                                        <p:attrNameLst>
                                          <p:attrName>ppt_y</p:attrName>
                                        </p:attrNameLst>
                                      </p:cBhvr>
                                    </p:anim>
                                    <p:animRot by="21600000">
                                      <p:cBhvr>
                                        <p:cTn id="42" dur="500" fill="hold">
                                          <p:stCondLst>
                                            <p:cond delay="0"/>
                                          </p:stCondLst>
                                        </p:cTn>
                                        <p:tgtEl>
                                          <p:spTgt spid="9"/>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250" autoRev="1" fill="hold">
                                          <p:stCondLst>
                                            <p:cond delay="0"/>
                                          </p:stCondLst>
                                        </p:cTn>
                                        <p:tgtEl>
                                          <p:spTgt spid="10"/>
                                        </p:tgtEl>
                                        <p:attrNameLst>
                                          <p:attrName>ppt_w</p:attrName>
                                        </p:attrNameLst>
                                      </p:cBhvr>
                                    </p:anim>
                                    <p:anim by="(#ppt_w*0.50)" calcmode="lin" valueType="num">
                                      <p:cBhvr>
                                        <p:cTn id="48" dur="250" decel="50000" autoRev="1" fill="hold">
                                          <p:stCondLst>
                                            <p:cond delay="0"/>
                                          </p:stCondLst>
                                        </p:cTn>
                                        <p:tgtEl>
                                          <p:spTgt spid="10"/>
                                        </p:tgtEl>
                                        <p:attrNameLst>
                                          <p:attrName>ppt_x</p:attrName>
                                        </p:attrNameLst>
                                      </p:cBhvr>
                                    </p:anim>
                                    <p:anim from="(-#ppt_h/2)" to="(#ppt_y)" calcmode="lin" valueType="num">
                                      <p:cBhvr>
                                        <p:cTn id="49" dur="500" fill="hold">
                                          <p:stCondLst>
                                            <p:cond delay="0"/>
                                          </p:stCondLst>
                                        </p:cTn>
                                        <p:tgtEl>
                                          <p:spTgt spid="10"/>
                                        </p:tgtEl>
                                        <p:attrNameLst>
                                          <p:attrName>ppt_y</p:attrName>
                                        </p:attrNameLst>
                                      </p:cBhvr>
                                    </p:anim>
                                    <p:animRot by="21600000">
                                      <p:cBhvr>
                                        <p:cTn id="50"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abasmaxica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17588"/>
            <a:ext cx="6684962"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323850" y="333375"/>
            <a:ext cx="490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1  Once upon a time there was.. </a:t>
            </a:r>
          </a:p>
        </p:txBody>
      </p:sp>
      <p:sp>
        <p:nvSpPr>
          <p:cNvPr id="6148" name="Rectangle 5"/>
          <p:cNvSpPr>
            <a:spLocks noChangeArrowheads="1"/>
          </p:cNvSpPr>
          <p:nvPr/>
        </p:nvSpPr>
        <p:spPr bwMode="auto">
          <a:xfrm>
            <a:off x="5229225" y="614363"/>
            <a:ext cx="391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2  ….who was called……….</a:t>
            </a:r>
          </a:p>
        </p:txBody>
      </p:sp>
      <p:sp>
        <p:nvSpPr>
          <p:cNvPr id="6149" name="Rectangle 6"/>
          <p:cNvSpPr>
            <a:spLocks noChangeArrowheads="1"/>
          </p:cNvSpPr>
          <p:nvPr/>
        </p:nvSpPr>
        <p:spPr bwMode="auto">
          <a:xfrm>
            <a:off x="346075" y="5521325"/>
            <a:ext cx="302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3  He lived with…….</a:t>
            </a:r>
          </a:p>
        </p:txBody>
      </p:sp>
      <p:sp>
        <p:nvSpPr>
          <p:cNvPr id="6150" name="Rectangle 7"/>
          <p:cNvSpPr>
            <a:spLocks noChangeArrowheads="1"/>
          </p:cNvSpPr>
          <p:nvPr/>
        </p:nvSpPr>
        <p:spPr bwMode="auto">
          <a:xfrm>
            <a:off x="1265238" y="6197600"/>
            <a:ext cx="25257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4  They lived……</a:t>
            </a:r>
          </a:p>
        </p:txBody>
      </p:sp>
      <p:sp>
        <p:nvSpPr>
          <p:cNvPr id="6151" name="Rectangle 8"/>
          <p:cNvSpPr>
            <a:spLocks noChangeArrowheads="1"/>
          </p:cNvSpPr>
          <p:nvPr/>
        </p:nvSpPr>
        <p:spPr bwMode="auto">
          <a:xfrm>
            <a:off x="4211638" y="5783263"/>
            <a:ext cx="2566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5  They were……</a:t>
            </a:r>
          </a:p>
        </p:txBody>
      </p:sp>
      <p:sp>
        <p:nvSpPr>
          <p:cNvPr id="6152" name="Rectangle 9"/>
          <p:cNvSpPr>
            <a:spLocks noChangeArrowheads="1"/>
          </p:cNvSpPr>
          <p:nvPr/>
        </p:nvSpPr>
        <p:spPr bwMode="auto">
          <a:xfrm>
            <a:off x="5724525" y="6218238"/>
            <a:ext cx="325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t>6  Jack used to wear..</a:t>
            </a:r>
          </a:p>
        </p:txBody>
      </p:sp>
      <p:pic>
        <p:nvPicPr>
          <p:cNvPr id="6153"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435600" y="1989138"/>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dragón</a:t>
            </a:r>
          </a:p>
        </p:txBody>
      </p:sp>
      <p:sp>
        <p:nvSpPr>
          <p:cNvPr id="7171" name="Text Box 5"/>
          <p:cNvSpPr txBox="1">
            <a:spLocks noChangeArrowheads="1"/>
          </p:cNvSpPr>
          <p:nvPr/>
        </p:nvSpPr>
        <p:spPr bwMode="auto">
          <a:xfrm>
            <a:off x="5435600" y="3074988"/>
            <a:ext cx="241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 lobo</a:t>
            </a:r>
          </a:p>
        </p:txBody>
      </p:sp>
      <p:sp>
        <p:nvSpPr>
          <p:cNvPr id="6150" name="Text Box 6"/>
          <p:cNvSpPr txBox="1">
            <a:spLocks noChangeArrowheads="1"/>
          </p:cNvSpPr>
          <p:nvPr/>
        </p:nvSpPr>
        <p:spPr bwMode="auto">
          <a:xfrm>
            <a:off x="5435600" y="4083050"/>
            <a:ext cx="249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sapo</a:t>
            </a:r>
          </a:p>
        </p:txBody>
      </p:sp>
      <p:pic>
        <p:nvPicPr>
          <p:cNvPr id="7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4811712"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717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6148"/>
                                        </p:tgtEl>
                                        <p:attrNameLst>
                                          <p:attrName>ppt_x</p:attrName>
                                        </p:attrNameLst>
                                      </p:cBhvr>
                                      <p:tavLst>
                                        <p:tav tm="0">
                                          <p:val>
                                            <p:strVal val="ppt_x"/>
                                          </p:val>
                                        </p:tav>
                                        <p:tav tm="100000">
                                          <p:val>
                                            <p:strVal val="ppt_x"/>
                                          </p:val>
                                        </p:tav>
                                      </p:tavLst>
                                    </p:anim>
                                    <p:anim calcmode="lin" valueType="num">
                                      <p:cBhvr additive="base">
                                        <p:cTn id="7" dur="500"/>
                                        <p:tgtEl>
                                          <p:spTgt spid="6148"/>
                                        </p:tgtEl>
                                        <p:attrNameLst>
                                          <p:attrName>ppt_y</p:attrName>
                                        </p:attrNameLst>
                                      </p:cBhvr>
                                      <p:tavLst>
                                        <p:tav tm="0">
                                          <p:val>
                                            <p:strVal val="ppt_y"/>
                                          </p:val>
                                        </p:tav>
                                        <p:tav tm="100000">
                                          <p:val>
                                            <p:strVal val="1+ppt_h/2"/>
                                          </p:val>
                                        </p:tav>
                                      </p:tavLst>
                                    </p:anim>
                                    <p:set>
                                      <p:cBhvr>
                                        <p:cTn id="8" dur="1" fill="hold">
                                          <p:stCondLst>
                                            <p:cond delay="499"/>
                                          </p:stCondLst>
                                        </p:cTn>
                                        <p:tgtEl>
                                          <p:spTgt spid="614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150"/>
                                        </p:tgtEl>
                                        <p:attrNameLst>
                                          <p:attrName>ppt_x</p:attrName>
                                        </p:attrNameLst>
                                      </p:cBhvr>
                                      <p:tavLst>
                                        <p:tav tm="0">
                                          <p:val>
                                            <p:strVal val="ppt_x"/>
                                          </p:val>
                                        </p:tav>
                                        <p:tav tm="100000">
                                          <p:val>
                                            <p:strVal val="ppt_x"/>
                                          </p:val>
                                        </p:tav>
                                      </p:tavLst>
                                    </p:anim>
                                    <p:anim calcmode="lin" valueType="num">
                                      <p:cBhvr additive="base">
                                        <p:cTn id="11" dur="500"/>
                                        <p:tgtEl>
                                          <p:spTgt spid="6150"/>
                                        </p:tgtEl>
                                        <p:attrNameLst>
                                          <p:attrName>ppt_y</p:attrName>
                                        </p:attrNameLst>
                                      </p:cBhvr>
                                      <p:tavLst>
                                        <p:tav tm="0">
                                          <p:val>
                                            <p:strVal val="ppt_y"/>
                                          </p:val>
                                        </p:tav>
                                        <p:tav tm="100000">
                                          <p:val>
                                            <p:strVal val="1+ppt_h/2"/>
                                          </p:val>
                                        </p:tav>
                                      </p:tavLst>
                                    </p:anim>
                                    <p:set>
                                      <p:cBhvr>
                                        <p:cTn id="12" dur="1" fill="hold">
                                          <p:stCondLst>
                                            <p:cond delay="499"/>
                                          </p:stCondLst>
                                        </p:cTn>
                                        <p:tgtEl>
                                          <p:spTgt spid="6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138113"/>
          <a:ext cx="4105275" cy="6604002"/>
        </p:xfrm>
        <a:graphic>
          <a:graphicData uri="http://schemas.openxmlformats.org/drawingml/2006/table">
            <a:tbl>
              <a:tblPr firstRow="1" bandRow="1">
                <a:tableStyleId>{5940675A-B579-460E-94D1-54222C63F5DA}</a:tableStyleId>
              </a:tblPr>
              <a:tblGrid>
                <a:gridCol w="360112"/>
                <a:gridCol w="2088649"/>
                <a:gridCol w="1656514"/>
              </a:tblGrid>
              <a:tr h="733778">
                <a:tc>
                  <a:txBody>
                    <a:bodyPr/>
                    <a:lstStyle/>
                    <a:p>
                      <a:r>
                        <a:rPr lang="en-GB" sz="2000" dirty="0" smtClean="0"/>
                        <a:t>1</a:t>
                      </a:r>
                      <a:endParaRPr lang="en-GB" sz="2000" dirty="0"/>
                    </a:p>
                  </a:txBody>
                  <a:tcPr marL="91458" marR="91458" marT="45726" marB="45726" anchor="ctr"/>
                </a:tc>
                <a:tc>
                  <a:txBody>
                    <a:bodyPr/>
                    <a:lstStyle/>
                    <a:p>
                      <a:r>
                        <a:rPr lang="en-GB" sz="2400" dirty="0" smtClean="0"/>
                        <a:t>un lobo</a:t>
                      </a:r>
                      <a:endParaRPr lang="en-GB" sz="2400" dirty="0"/>
                    </a:p>
                  </a:txBody>
                  <a:tcPr marL="91458" marR="91458" marT="45726" marB="45726" anchor="ctr"/>
                </a:tc>
                <a:tc>
                  <a:txBody>
                    <a:bodyPr/>
                    <a:lstStyle/>
                    <a:p>
                      <a:endParaRPr lang="en-GB" sz="2000"/>
                    </a:p>
                  </a:txBody>
                  <a:tcPr marL="91458" marR="91458" marT="45726" marB="45726" anchor="ctr"/>
                </a:tc>
              </a:tr>
              <a:tr h="733778">
                <a:tc>
                  <a:txBody>
                    <a:bodyPr/>
                    <a:lstStyle/>
                    <a:p>
                      <a:r>
                        <a:rPr lang="en-GB" sz="2000" dirty="0" smtClean="0"/>
                        <a:t>2</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a:p>
                  </a:txBody>
                  <a:tcPr marL="91458" marR="91458" marT="45726" marB="45726" anchor="ctr"/>
                </a:tc>
              </a:tr>
              <a:tr h="733778">
                <a:tc>
                  <a:txBody>
                    <a:bodyPr/>
                    <a:lstStyle/>
                    <a:p>
                      <a:r>
                        <a:rPr lang="en-GB" sz="2000" dirty="0" smtClean="0"/>
                        <a:t>3</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4</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5</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6</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7</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8</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9</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bl>
          </a:graphicData>
        </a:graphic>
      </p:graphicFrame>
      <p:graphicFrame>
        <p:nvGraphicFramePr>
          <p:cNvPr id="3" name="Table 2"/>
          <p:cNvGraphicFramePr>
            <a:graphicFrameLocks noGrp="1"/>
          </p:cNvGraphicFramePr>
          <p:nvPr/>
        </p:nvGraphicFramePr>
        <p:xfrm>
          <a:off x="4643438" y="115888"/>
          <a:ext cx="4105275" cy="6604002"/>
        </p:xfrm>
        <a:graphic>
          <a:graphicData uri="http://schemas.openxmlformats.org/drawingml/2006/table">
            <a:tbl>
              <a:tblPr firstRow="1" bandRow="1">
                <a:tableStyleId>{5940675A-B579-460E-94D1-54222C63F5DA}</a:tableStyleId>
              </a:tblPr>
              <a:tblGrid>
                <a:gridCol w="504157"/>
                <a:gridCol w="1944604"/>
                <a:gridCol w="1656514"/>
              </a:tblGrid>
              <a:tr h="733778">
                <a:tc>
                  <a:txBody>
                    <a:bodyPr/>
                    <a:lstStyle/>
                    <a:p>
                      <a:r>
                        <a:rPr lang="en-GB" sz="2000" dirty="0" smtClean="0"/>
                        <a:t>10</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a:p>
                  </a:txBody>
                  <a:tcPr marL="91458" marR="91458" marT="45726" marB="45726" anchor="ctr"/>
                </a:tc>
              </a:tr>
              <a:tr h="733778">
                <a:tc>
                  <a:txBody>
                    <a:bodyPr/>
                    <a:lstStyle/>
                    <a:p>
                      <a:r>
                        <a:rPr lang="en-GB" sz="2000" dirty="0" smtClean="0"/>
                        <a:t>11</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a:p>
                  </a:txBody>
                  <a:tcPr marL="91458" marR="91458" marT="45726" marB="45726" anchor="ctr"/>
                </a:tc>
              </a:tr>
              <a:tr h="733778">
                <a:tc>
                  <a:txBody>
                    <a:bodyPr/>
                    <a:lstStyle/>
                    <a:p>
                      <a:r>
                        <a:rPr lang="en-GB" sz="2000" dirty="0" smtClean="0"/>
                        <a:t>12</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13</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14</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15</a:t>
                      </a:r>
                      <a:endParaRPr lang="en-GB" sz="2000" dirty="0"/>
                    </a:p>
                  </a:txBody>
                  <a:tcPr marL="91458" marR="91458" marT="45726" marB="45726" anchor="ctr"/>
                </a:tc>
                <a:tc>
                  <a:txBody>
                    <a:bodyPr/>
                    <a:lstStyle/>
                    <a:p>
                      <a:endParaRPr lang="en-GB" sz="2000" dirty="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16</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17</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r h="733778">
                <a:tc>
                  <a:txBody>
                    <a:bodyPr/>
                    <a:lstStyle/>
                    <a:p>
                      <a:r>
                        <a:rPr lang="en-GB" sz="2000" dirty="0" smtClean="0"/>
                        <a:t>18</a:t>
                      </a:r>
                      <a:endParaRPr lang="en-GB" sz="2000" dirty="0"/>
                    </a:p>
                  </a:txBody>
                  <a:tcPr marL="91458" marR="91458" marT="45726" marB="45726" anchor="ctr"/>
                </a:tc>
                <a:tc>
                  <a:txBody>
                    <a:bodyPr/>
                    <a:lstStyle/>
                    <a:p>
                      <a:endParaRPr lang="en-GB" sz="2000"/>
                    </a:p>
                  </a:txBody>
                  <a:tcPr marL="91458" marR="91458" marT="45726" marB="45726" anchor="ctr"/>
                </a:tc>
                <a:tc>
                  <a:txBody>
                    <a:bodyPr/>
                    <a:lstStyle/>
                    <a:p>
                      <a:endParaRPr lang="en-GB" sz="2000" dirty="0"/>
                    </a:p>
                  </a:txBody>
                  <a:tcPr marL="91458" marR="91458" marT="45726" marB="45726"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219700" y="2278063"/>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águila</a:t>
            </a:r>
          </a:p>
        </p:txBody>
      </p:sp>
      <p:sp>
        <p:nvSpPr>
          <p:cNvPr id="7172" name="Text Box 4"/>
          <p:cNvSpPr txBox="1">
            <a:spLocks noChangeArrowheads="1"/>
          </p:cNvSpPr>
          <p:nvPr/>
        </p:nvSpPr>
        <p:spPr bwMode="auto">
          <a:xfrm>
            <a:off x="5219700" y="3363913"/>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espada</a:t>
            </a:r>
          </a:p>
        </p:txBody>
      </p:sp>
      <p:sp>
        <p:nvSpPr>
          <p:cNvPr id="9220" name="Text Box 5"/>
          <p:cNvSpPr txBox="1">
            <a:spLocks noChangeArrowheads="1"/>
          </p:cNvSpPr>
          <p:nvPr/>
        </p:nvSpPr>
        <p:spPr bwMode="auto">
          <a:xfrm>
            <a:off x="5219700" y="4371975"/>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Una princesa</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92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2862262"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7171"/>
                                        </p:tgtEl>
                                        <p:attrNameLst>
                                          <p:attrName>ppt_x</p:attrName>
                                        </p:attrNameLst>
                                      </p:cBhvr>
                                      <p:tavLst>
                                        <p:tav tm="0">
                                          <p:val>
                                            <p:strVal val="ppt_x"/>
                                          </p:val>
                                        </p:tav>
                                        <p:tav tm="100000">
                                          <p:val>
                                            <p:strVal val="ppt_x"/>
                                          </p:val>
                                        </p:tav>
                                      </p:tavLst>
                                    </p:anim>
                                    <p:anim calcmode="lin" valueType="num">
                                      <p:cBhvr additive="base">
                                        <p:cTn id="7" dur="500"/>
                                        <p:tgtEl>
                                          <p:spTgt spid="7171"/>
                                        </p:tgtEl>
                                        <p:attrNameLst>
                                          <p:attrName>ppt_y</p:attrName>
                                        </p:attrNameLst>
                                      </p:cBhvr>
                                      <p:tavLst>
                                        <p:tav tm="0">
                                          <p:val>
                                            <p:strVal val="ppt_y"/>
                                          </p:val>
                                        </p:tav>
                                        <p:tav tm="100000">
                                          <p:val>
                                            <p:strVal val="1+ppt_h/2"/>
                                          </p:val>
                                        </p:tav>
                                      </p:tavLst>
                                    </p:anim>
                                    <p:set>
                                      <p:cBhvr>
                                        <p:cTn id="8" dur="1" fill="hold">
                                          <p:stCondLst>
                                            <p:cond delay="499"/>
                                          </p:stCondLst>
                                        </p:cTn>
                                        <p:tgtEl>
                                          <p:spTgt spid="717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172"/>
                                        </p:tgtEl>
                                        <p:attrNameLst>
                                          <p:attrName>ppt_x</p:attrName>
                                        </p:attrNameLst>
                                      </p:cBhvr>
                                      <p:tavLst>
                                        <p:tav tm="0">
                                          <p:val>
                                            <p:strVal val="ppt_x"/>
                                          </p:val>
                                        </p:tav>
                                        <p:tav tm="100000">
                                          <p:val>
                                            <p:strVal val="ppt_x"/>
                                          </p:val>
                                        </p:tav>
                                      </p:tavLst>
                                    </p:anim>
                                    <p:anim calcmode="lin" valueType="num">
                                      <p:cBhvr additive="base">
                                        <p:cTn id="11" dur="500"/>
                                        <p:tgtEl>
                                          <p:spTgt spid="7172"/>
                                        </p:tgtEl>
                                        <p:attrNameLst>
                                          <p:attrName>ppt_y</p:attrName>
                                        </p:attrNameLst>
                                      </p:cBhvr>
                                      <p:tavLst>
                                        <p:tav tm="0">
                                          <p:val>
                                            <p:strVal val="ppt_y"/>
                                          </p:val>
                                        </p:tav>
                                        <p:tav tm="100000">
                                          <p:val>
                                            <p:strVal val="1+ppt_h/2"/>
                                          </p:val>
                                        </p:tav>
                                      </p:tavLst>
                                    </p:anim>
                                    <p:set>
                                      <p:cBhvr>
                                        <p:cTn id="12" dur="1" fill="hold">
                                          <p:stCondLst>
                                            <p:cond delay="4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219700" y="2278063"/>
            <a:ext cx="249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a. Un sapo</a:t>
            </a:r>
          </a:p>
        </p:txBody>
      </p:sp>
      <p:sp>
        <p:nvSpPr>
          <p:cNvPr id="8196" name="Text Box 4"/>
          <p:cNvSpPr txBox="1">
            <a:spLocks noChangeArrowheads="1"/>
          </p:cNvSpPr>
          <p:nvPr/>
        </p:nvSpPr>
        <p:spPr bwMode="auto">
          <a:xfrm>
            <a:off x="5219700" y="3363913"/>
            <a:ext cx="282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b. Una bruja</a:t>
            </a:r>
          </a:p>
        </p:txBody>
      </p:sp>
      <p:sp>
        <p:nvSpPr>
          <p:cNvPr id="8197" name="Text Box 5"/>
          <p:cNvSpPr txBox="1">
            <a:spLocks noChangeArrowheads="1"/>
          </p:cNvSpPr>
          <p:nvPr/>
        </p:nvSpPr>
        <p:spPr bwMode="auto">
          <a:xfrm>
            <a:off x="5219700" y="4371975"/>
            <a:ext cx="320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3600" b="1">
                <a:latin typeface="Arial" charset="0"/>
              </a:rPr>
              <a:t>c. Un pr</a:t>
            </a:r>
            <a:r>
              <a:rPr lang="es-ES" sz="3600" b="1">
                <a:latin typeface="Arial" charset="0"/>
                <a:cs typeface="Arial" charset="0"/>
              </a:rPr>
              <a:t>íncipe</a:t>
            </a:r>
          </a:p>
        </p:txBody>
      </p:sp>
      <p:sp>
        <p:nvSpPr>
          <p:cNvPr id="7" name="TextBox 6"/>
          <p:cNvSpPr txBox="1"/>
          <p:nvPr/>
        </p:nvSpPr>
        <p:spPr>
          <a:xfrm>
            <a:off x="467544" y="188640"/>
            <a:ext cx="8280920" cy="70788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en-GB" sz="4000" b="1" dirty="0" err="1"/>
              <a:t>Elige</a:t>
            </a:r>
            <a:r>
              <a:rPr lang="en-GB" sz="4000" b="1" dirty="0"/>
              <a:t> el </a:t>
            </a:r>
            <a:r>
              <a:rPr lang="en-GB" sz="4000" b="1" dirty="0" err="1"/>
              <a:t>personaje</a:t>
            </a:r>
            <a:r>
              <a:rPr lang="en-GB" sz="4000" b="1" dirty="0"/>
              <a:t>/la </a:t>
            </a:r>
            <a:r>
              <a:rPr lang="en-GB" sz="4000" b="1" dirty="0" err="1"/>
              <a:t>palabra</a:t>
            </a:r>
            <a:r>
              <a:rPr lang="en-GB" sz="4000" b="1" dirty="0"/>
              <a:t> </a:t>
            </a:r>
            <a:r>
              <a:rPr lang="en-GB" sz="4000" b="1" dirty="0" err="1"/>
              <a:t>correcta</a:t>
            </a:r>
            <a:r>
              <a:rPr lang="en-GB" sz="4000" b="1" dirty="0"/>
              <a:t>.</a:t>
            </a:r>
          </a:p>
        </p:txBody>
      </p:sp>
      <p:pic>
        <p:nvPicPr>
          <p:cNvPr id="10248"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196975"/>
            <a:ext cx="508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196"/>
                                        </p:tgtEl>
                                        <p:attrNameLst>
                                          <p:attrName>ppt_x</p:attrName>
                                        </p:attrNameLst>
                                      </p:cBhvr>
                                      <p:tavLst>
                                        <p:tav tm="0">
                                          <p:val>
                                            <p:strVal val="ppt_x"/>
                                          </p:val>
                                        </p:tav>
                                        <p:tav tm="100000">
                                          <p:val>
                                            <p:strVal val="ppt_x"/>
                                          </p:val>
                                        </p:tav>
                                      </p:tavLst>
                                    </p:anim>
                                    <p:anim calcmode="lin" valueType="num">
                                      <p:cBhvr additive="base">
                                        <p:cTn id="7" dur="500"/>
                                        <p:tgtEl>
                                          <p:spTgt spid="8196"/>
                                        </p:tgtEl>
                                        <p:attrNameLst>
                                          <p:attrName>ppt_y</p:attrName>
                                        </p:attrNameLst>
                                      </p:cBhvr>
                                      <p:tavLst>
                                        <p:tav tm="0">
                                          <p:val>
                                            <p:strVal val="ppt_y"/>
                                          </p:val>
                                        </p:tav>
                                        <p:tav tm="100000">
                                          <p:val>
                                            <p:strVal val="1+ppt_h/2"/>
                                          </p:val>
                                        </p:tav>
                                      </p:tavLst>
                                    </p:anim>
                                    <p:set>
                                      <p:cBhvr>
                                        <p:cTn id="8" dur="1" fill="hold">
                                          <p:stCondLst>
                                            <p:cond delay="499"/>
                                          </p:stCondLst>
                                        </p:cTn>
                                        <p:tgtEl>
                                          <p:spTgt spid="819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197"/>
                                        </p:tgtEl>
                                        <p:attrNameLst>
                                          <p:attrName>ppt_x</p:attrName>
                                        </p:attrNameLst>
                                      </p:cBhvr>
                                      <p:tavLst>
                                        <p:tav tm="0">
                                          <p:val>
                                            <p:strVal val="ppt_x"/>
                                          </p:val>
                                        </p:tav>
                                        <p:tav tm="100000">
                                          <p:val>
                                            <p:strVal val="ppt_x"/>
                                          </p:val>
                                        </p:tav>
                                      </p:tavLst>
                                    </p:anim>
                                    <p:anim calcmode="lin" valueType="num">
                                      <p:cBhvr additive="base">
                                        <p:cTn id="11" dur="500"/>
                                        <p:tgtEl>
                                          <p:spTgt spid="8197"/>
                                        </p:tgtEl>
                                        <p:attrNameLst>
                                          <p:attrName>ppt_y</p:attrName>
                                        </p:attrNameLst>
                                      </p:cBhvr>
                                      <p:tavLst>
                                        <p:tav tm="0">
                                          <p:val>
                                            <p:strVal val="ppt_y"/>
                                          </p:val>
                                        </p:tav>
                                        <p:tav tm="100000">
                                          <p:val>
                                            <p:strVal val="1+ppt_h/2"/>
                                          </p:val>
                                        </p:tav>
                                      </p:tavLst>
                                    </p:anim>
                                    <p:set>
                                      <p:cBhvr>
                                        <p:cTn id="12" dur="1" fill="hold">
                                          <p:stCondLst>
                                            <p:cond delay="499"/>
                                          </p:stCondLst>
                                        </p:cTn>
                                        <p:tgtEl>
                                          <p:spTgt spid="8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1053</Words>
  <Application>Microsoft Office PowerPoint</Application>
  <PresentationFormat>On-screen Show (4:3)</PresentationFormat>
  <Paragraphs>233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Cuentos</dc:title>
  <dc:creator> </dc:creator>
  <cp:lastModifiedBy> </cp:lastModifiedBy>
  <cp:revision>21</cp:revision>
  <dcterms:created xsi:type="dcterms:W3CDTF">2011-07-12T06:20:03Z</dcterms:created>
  <dcterms:modified xsi:type="dcterms:W3CDTF">2011-09-03T03:44:54Z</dcterms:modified>
</cp:coreProperties>
</file>