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7" r:id="rId2"/>
    <p:sldId id="273" r:id="rId3"/>
    <p:sldId id="260" r:id="rId4"/>
    <p:sldId id="259" r:id="rId5"/>
    <p:sldId id="265" r:id="rId6"/>
    <p:sldId id="261" r:id="rId7"/>
    <p:sldId id="266" r:id="rId8"/>
    <p:sldId id="262" r:id="rId9"/>
    <p:sldId id="270" r:id="rId10"/>
    <p:sldId id="263" r:id="rId11"/>
    <p:sldId id="271" r:id="rId12"/>
    <p:sldId id="264" r:id="rId13"/>
    <p:sldId id="272" r:id="rId14"/>
    <p:sldId id="278" r:id="rId15"/>
    <p:sldId id="276" r:id="rId16"/>
    <p:sldId id="279" r:id="rId17"/>
    <p:sldId id="258" r:id="rId18"/>
    <p:sldId id="277"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534" autoAdjust="0"/>
  </p:normalViewPr>
  <p:slideViewPr>
    <p:cSldViewPr>
      <p:cViewPr>
        <p:scale>
          <a:sx n="58" d="100"/>
          <a:sy n="58" d="100"/>
        </p:scale>
        <p:origin x="-846" y="-30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C2DDAA86-2C6F-4FE7-B704-A0575108B876}" type="datetimeFigureOut">
              <a:rPr lang="en-US"/>
              <a:pPr>
                <a:defRPr/>
              </a:pPr>
              <a:t>9/3/2011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EC366A36-B32B-4281-9A50-4366F0EAE949}" type="slidenum">
              <a:rPr lang="en-US"/>
              <a:pPr>
                <a:defRPr/>
              </a:pPr>
              <a:t>‹#›</a:t>
            </a:fld>
            <a:endParaRPr lang="en-US"/>
          </a:p>
        </p:txBody>
      </p:sp>
    </p:spTree>
    <p:extLst>
      <p:ext uri="{BB962C8B-B14F-4D97-AF65-F5344CB8AC3E}">
        <p14:creationId xmlns:p14="http://schemas.microsoft.com/office/powerpoint/2010/main" val="147755942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www.sapadlr.gob.mx/portal/images/stories/no%20regar.bmp"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GB" u="sng" dirty="0" smtClean="0">
              <a:hlinkClick r:id="rId3"/>
            </a:endParaRPr>
          </a:p>
          <a:p>
            <a:pPr eaLnBrk="1" hangingPunct="1"/>
            <a:r>
              <a:rPr lang="en-GB" u="sng" dirty="0" smtClean="0">
                <a:hlinkClick r:id="rId3"/>
              </a:rPr>
              <a:t>http://www.sapadlr.gob.mx/portal/images/stories/no%20regar.bmp</a:t>
            </a:r>
            <a:r>
              <a:rPr lang="en-GB" dirty="0" smtClean="0"/>
              <a:t> </a:t>
            </a:r>
            <a:br>
              <a:rPr lang="en-GB" dirty="0" smtClean="0"/>
            </a:br>
            <a:r>
              <a:rPr lang="en-GB" dirty="0" smtClean="0"/>
              <a:t>http://2.bp.blogspot.com/-0IL4moZxtSo/Tdjy-Uqy4aI/AAAAAAAAAHs/ELSBiRK5Pq4/s200/vghkfyhkf.jpg  </a:t>
            </a:r>
          </a:p>
          <a:p>
            <a:pPr eaLnBrk="1" hangingPunct="1"/>
            <a:r>
              <a:rPr lang="en-GB" dirty="0" smtClean="0"/>
              <a:t>http://us.123rf.com/400wm/400/400/andresr/andresr1104/andresr110400003/9293910-hombre-3d-lavar-el-coche--aislado-sobre-un-fondo-blanco.jpg</a:t>
            </a:r>
          </a:p>
          <a:p>
            <a:pPr eaLnBrk="1" hangingPunct="1"/>
            <a:endParaRPr lang="en-GB" dirty="0" smtClean="0"/>
          </a:p>
          <a:p>
            <a:pPr eaLnBrk="1" hangingPunct="1"/>
            <a:r>
              <a:rPr lang="en-GB" dirty="0" smtClean="0"/>
              <a:t>Print A5 size (or students can draw) and use their previous work to write a suitable description for each picture.</a:t>
            </a:r>
          </a:p>
          <a:p>
            <a:pPr eaLnBrk="1" hangingPunct="1"/>
            <a:endParaRPr lang="en-GB" dirty="0" smtClean="0"/>
          </a:p>
        </p:txBody>
      </p:sp>
      <p:sp>
        <p:nvSpPr>
          <p:cNvPr id="4" name="Slide Number Placeholder 3"/>
          <p:cNvSpPr>
            <a:spLocks noGrp="1"/>
          </p:cNvSpPr>
          <p:nvPr>
            <p:ph type="sldNum" sz="quarter" idx="5"/>
          </p:nvPr>
        </p:nvSpPr>
        <p:spPr/>
        <p:txBody>
          <a:bodyPr/>
          <a:lstStyle/>
          <a:p>
            <a:pPr>
              <a:defRPr/>
            </a:pPr>
            <a:fld id="{4548A3C6-83DD-4F50-AF36-2961A9395F6F}" type="slidenum">
              <a:rPr lang="en-US" smtClean="0"/>
              <a:pPr>
                <a:defRPr/>
              </a:pPr>
              <a:t>15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Useful slide to practise higher numbers.  We will come back to this one in lesson 4 as the source of data for a homework task.</a:t>
            </a:r>
          </a:p>
        </p:txBody>
      </p:sp>
      <p:sp>
        <p:nvSpPr>
          <p:cNvPr id="11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9393AC4-0062-4858-AE87-57A92FAC7EB5}" type="slidenum">
              <a:rPr lang="en-US" smtClean="0">
                <a:latin typeface="Calibri" pitchFamily="34" charset="0"/>
              </a:rPr>
              <a:pPr eaLnBrk="1" hangingPunct="1"/>
              <a:t>16</a:t>
            </a:fld>
            <a:endParaRPr lang="en-US" smtClean="0">
              <a:latin typeface="Calibri"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smtClean="0"/>
              <a:t>This is an example of one person’s attempt to reduce their own water consumption over a week.  Ask students for their homework to record their water usage each day for one week.  Realistically they only have control over teeth, hands, and shower water use so ask them to stick to this and see if they can reduce their usage.  If they display their use in a bar chart like this.</a:t>
            </a:r>
            <a:endParaRPr lang="en-US" smtClean="0"/>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1E61AE33-F6CF-473F-AA9F-E297251A7293}" type="slidenum">
              <a:rPr lang="en-US" smtClean="0">
                <a:latin typeface="Calibri" pitchFamily="34" charset="0"/>
              </a:rPr>
              <a:pPr eaLnBrk="1" fontAlgn="base" hangingPunct="1">
                <a:spcBef>
                  <a:spcPct val="0"/>
                </a:spcBef>
                <a:spcAft>
                  <a:spcPct val="0"/>
                </a:spcAft>
              </a:pPr>
              <a:t>17</a:t>
            </a:fld>
            <a:endParaRPr lang="en-US" smtClean="0">
              <a:latin typeface="Calibri"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GB" smtClean="0"/>
              <a:t>Explain that they can display the results either as % (as in previous slide) so they look at their water use in either minutes or litres and measure relative change.</a:t>
            </a:r>
          </a:p>
        </p:txBody>
      </p:sp>
      <p:sp>
        <p:nvSpPr>
          <p:cNvPr id="4" name="Slide Number Placeholder 3"/>
          <p:cNvSpPr>
            <a:spLocks noGrp="1"/>
          </p:cNvSpPr>
          <p:nvPr>
            <p:ph type="sldNum" sz="quarter" idx="5"/>
          </p:nvPr>
        </p:nvSpPr>
        <p:spPr/>
        <p:txBody>
          <a:bodyPr/>
          <a:lstStyle/>
          <a:p>
            <a:pPr>
              <a:defRPr/>
            </a:pPr>
            <a:fld id="{92CE6719-C28B-4DB4-982E-83E75D15690C}" type="slidenum">
              <a:rPr lang="en-US" smtClean="0"/>
              <a:pPr>
                <a:defRPr/>
              </a:pPr>
              <a:t>18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D89172D9-E3BB-4476-AB1A-BAEB0CFF04E3}" type="datetimeFigureOut">
              <a:rPr lang="en-US"/>
              <a:pPr>
                <a:defRPr/>
              </a:pPr>
              <a:t>9/3/2011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7BB3BDA-2A61-429E-AB4A-65408EE4C158}" type="slidenum">
              <a:rPr lang="en-US"/>
              <a:pPr>
                <a:defRPr/>
              </a:pPr>
              <a:t>‹#›</a:t>
            </a:fld>
            <a:endParaRPr lang="en-US"/>
          </a:p>
        </p:txBody>
      </p:sp>
    </p:spTree>
    <p:extLst>
      <p:ext uri="{BB962C8B-B14F-4D97-AF65-F5344CB8AC3E}">
        <p14:creationId xmlns:p14="http://schemas.microsoft.com/office/powerpoint/2010/main" val="18820278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8FD8CE1-6340-4D15-BE96-C68CC13A399D}" type="datetimeFigureOut">
              <a:rPr lang="en-US"/>
              <a:pPr>
                <a:defRPr/>
              </a:pPr>
              <a:t>9/3/2011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3C13B2A-1F36-4D07-891E-F241AA0DF392}" type="slidenum">
              <a:rPr lang="en-US"/>
              <a:pPr>
                <a:defRPr/>
              </a:pPr>
              <a:t>‹#›</a:t>
            </a:fld>
            <a:endParaRPr lang="en-US"/>
          </a:p>
        </p:txBody>
      </p:sp>
    </p:spTree>
    <p:extLst>
      <p:ext uri="{BB962C8B-B14F-4D97-AF65-F5344CB8AC3E}">
        <p14:creationId xmlns:p14="http://schemas.microsoft.com/office/powerpoint/2010/main" val="1825031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B09DFD6-38BF-4F88-8A99-5F8B6718A78B}" type="datetimeFigureOut">
              <a:rPr lang="en-US"/>
              <a:pPr>
                <a:defRPr/>
              </a:pPr>
              <a:t>9/3/2011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FF0AE26-533E-468E-94DA-ED7F5DBB96D3}" type="slidenum">
              <a:rPr lang="en-US"/>
              <a:pPr>
                <a:defRPr/>
              </a:pPr>
              <a:t>‹#›</a:t>
            </a:fld>
            <a:endParaRPr lang="en-US"/>
          </a:p>
        </p:txBody>
      </p:sp>
    </p:spTree>
    <p:extLst>
      <p:ext uri="{BB962C8B-B14F-4D97-AF65-F5344CB8AC3E}">
        <p14:creationId xmlns:p14="http://schemas.microsoft.com/office/powerpoint/2010/main" val="24639794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635F5C3-1EE1-4043-B9FE-E3743AD415B0}" type="datetimeFigureOut">
              <a:rPr lang="en-US"/>
              <a:pPr>
                <a:defRPr/>
              </a:pPr>
              <a:t>9/3/2011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85E8281-E873-4795-83B2-98D5DAD1D284}" type="slidenum">
              <a:rPr lang="en-US"/>
              <a:pPr>
                <a:defRPr/>
              </a:pPr>
              <a:t>‹#›</a:t>
            </a:fld>
            <a:endParaRPr lang="en-US"/>
          </a:p>
        </p:txBody>
      </p:sp>
    </p:spTree>
    <p:extLst>
      <p:ext uri="{BB962C8B-B14F-4D97-AF65-F5344CB8AC3E}">
        <p14:creationId xmlns:p14="http://schemas.microsoft.com/office/powerpoint/2010/main" val="31291689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281A0CE-1609-4012-90A1-1EAE11A070B0}" type="datetimeFigureOut">
              <a:rPr lang="en-US"/>
              <a:pPr>
                <a:defRPr/>
              </a:pPr>
              <a:t>9/3/2011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CCC4857-223E-4A27-A5C5-3BE5C282CD31}" type="slidenum">
              <a:rPr lang="en-US"/>
              <a:pPr>
                <a:defRPr/>
              </a:pPr>
              <a:t>‹#›</a:t>
            </a:fld>
            <a:endParaRPr lang="en-US"/>
          </a:p>
        </p:txBody>
      </p:sp>
    </p:spTree>
    <p:extLst>
      <p:ext uri="{BB962C8B-B14F-4D97-AF65-F5344CB8AC3E}">
        <p14:creationId xmlns:p14="http://schemas.microsoft.com/office/powerpoint/2010/main" val="2489259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47FED8BD-EE29-417D-916B-9FB8BD6D2F3C}" type="datetimeFigureOut">
              <a:rPr lang="en-US"/>
              <a:pPr>
                <a:defRPr/>
              </a:pPr>
              <a:t>9/3/2011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CBE2545-592C-43BF-BA8C-89026D1FD4DC}" type="slidenum">
              <a:rPr lang="en-US"/>
              <a:pPr>
                <a:defRPr/>
              </a:pPr>
              <a:t>‹#›</a:t>
            </a:fld>
            <a:endParaRPr lang="en-US"/>
          </a:p>
        </p:txBody>
      </p:sp>
    </p:spTree>
    <p:extLst>
      <p:ext uri="{BB962C8B-B14F-4D97-AF65-F5344CB8AC3E}">
        <p14:creationId xmlns:p14="http://schemas.microsoft.com/office/powerpoint/2010/main" val="21462167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F5500AB1-39E1-4501-9BDE-449197DF6EE7}" type="datetimeFigureOut">
              <a:rPr lang="en-US"/>
              <a:pPr>
                <a:defRPr/>
              </a:pPr>
              <a:t>9/3/2011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56F16685-1DA8-4E71-BD67-C40D7CC76E14}" type="slidenum">
              <a:rPr lang="en-US"/>
              <a:pPr>
                <a:defRPr/>
              </a:pPr>
              <a:t>‹#›</a:t>
            </a:fld>
            <a:endParaRPr lang="en-US"/>
          </a:p>
        </p:txBody>
      </p:sp>
    </p:spTree>
    <p:extLst>
      <p:ext uri="{BB962C8B-B14F-4D97-AF65-F5344CB8AC3E}">
        <p14:creationId xmlns:p14="http://schemas.microsoft.com/office/powerpoint/2010/main" val="3253756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CAB74944-F03D-45C0-93CC-B08B13B089C6}" type="datetimeFigureOut">
              <a:rPr lang="en-US"/>
              <a:pPr>
                <a:defRPr/>
              </a:pPr>
              <a:t>9/3/2011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32037D2-256D-41B7-B748-CA6C3B235764}" type="slidenum">
              <a:rPr lang="en-US"/>
              <a:pPr>
                <a:defRPr/>
              </a:pPr>
              <a:t>‹#›</a:t>
            </a:fld>
            <a:endParaRPr lang="en-US"/>
          </a:p>
        </p:txBody>
      </p:sp>
    </p:spTree>
    <p:extLst>
      <p:ext uri="{BB962C8B-B14F-4D97-AF65-F5344CB8AC3E}">
        <p14:creationId xmlns:p14="http://schemas.microsoft.com/office/powerpoint/2010/main" val="1179142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1A18FAB-8DBA-4D13-B590-784E2FE7A789}" type="datetimeFigureOut">
              <a:rPr lang="en-US"/>
              <a:pPr>
                <a:defRPr/>
              </a:pPr>
              <a:t>9/3/2011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34F7059D-F863-4E96-9A72-9D4C483124EC}" type="slidenum">
              <a:rPr lang="en-US"/>
              <a:pPr>
                <a:defRPr/>
              </a:pPr>
              <a:t>‹#›</a:t>
            </a:fld>
            <a:endParaRPr lang="en-US"/>
          </a:p>
        </p:txBody>
      </p:sp>
    </p:spTree>
    <p:extLst>
      <p:ext uri="{BB962C8B-B14F-4D97-AF65-F5344CB8AC3E}">
        <p14:creationId xmlns:p14="http://schemas.microsoft.com/office/powerpoint/2010/main" val="4148933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F777DB7-1F19-467F-9D7A-79F70A4569D0}" type="datetimeFigureOut">
              <a:rPr lang="en-US"/>
              <a:pPr>
                <a:defRPr/>
              </a:pPr>
              <a:t>9/3/2011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6BAC25E-1226-4358-B90A-D2B1EA30AFAA}" type="slidenum">
              <a:rPr lang="en-US"/>
              <a:pPr>
                <a:defRPr/>
              </a:pPr>
              <a:t>‹#›</a:t>
            </a:fld>
            <a:endParaRPr lang="en-US"/>
          </a:p>
        </p:txBody>
      </p:sp>
    </p:spTree>
    <p:extLst>
      <p:ext uri="{BB962C8B-B14F-4D97-AF65-F5344CB8AC3E}">
        <p14:creationId xmlns:p14="http://schemas.microsoft.com/office/powerpoint/2010/main" val="2574794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ECCC7F3-F84A-4066-9806-986854E82A77}" type="datetimeFigureOut">
              <a:rPr lang="en-US"/>
              <a:pPr>
                <a:defRPr/>
              </a:pPr>
              <a:t>9/3/2011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FB42F0E-2F65-40C5-B7FC-2C3EBE7A6821}" type="slidenum">
              <a:rPr lang="en-US"/>
              <a:pPr>
                <a:defRPr/>
              </a:pPr>
              <a:t>‹#›</a:t>
            </a:fld>
            <a:endParaRPr lang="en-US"/>
          </a:p>
        </p:txBody>
      </p:sp>
    </p:spTree>
    <p:extLst>
      <p:ext uri="{BB962C8B-B14F-4D97-AF65-F5344CB8AC3E}">
        <p14:creationId xmlns:p14="http://schemas.microsoft.com/office/powerpoint/2010/main" val="23535426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44622B67-DD3D-4DB7-9269-E9F1984E9495}" type="datetimeFigureOut">
              <a:rPr lang="en-US"/>
              <a:pPr>
                <a:defRPr/>
              </a:pPr>
              <a:t>9/3/2011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0941ECEC-1CB4-4E02-98EE-1A83E8DF6EB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7.xml"/><Relationship Id="rId1" Type="http://schemas.openxmlformats.org/officeDocument/2006/relationships/video" Target="file:///M:\Resources\Development\NewSecCurricDevelopment\Citizenship\Bread\Agua\Cuidarelagua\Video%20sobre%20agua.wmv" TargetMode="External"/><Relationship Id="rId5" Type="http://schemas.openxmlformats.org/officeDocument/2006/relationships/image" Target="../media/image2.jpe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7.xml"/><Relationship Id="rId1" Type="http://schemas.openxmlformats.org/officeDocument/2006/relationships/video" Target="file:///M:\Resources\Development\NewSecCurricDevelopment\Citizenship\Bread\Agua\Cuidarelagua\Anuncio%20Ahorra%20Agua%20(%20La%20Orotava%20).wmv" TargetMode="External"/><Relationship Id="rId5" Type="http://schemas.openxmlformats.org/officeDocument/2006/relationships/image" Target="../media/image2.jpeg"/><Relationship Id="rId4" Type="http://schemas.openxmlformats.org/officeDocument/2006/relationships/image" Target="../media/image5.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8" Type="http://schemas.openxmlformats.org/officeDocument/2006/relationships/image" Target="../media/image15.jpeg"/><Relationship Id="rId3" Type="http://schemas.openxmlformats.org/officeDocument/2006/relationships/image" Target="../media/image10.jpeg"/><Relationship Id="rId7" Type="http://schemas.openxmlformats.org/officeDocument/2006/relationships/image" Target="../media/image14.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13.jpeg"/><Relationship Id="rId5" Type="http://schemas.openxmlformats.org/officeDocument/2006/relationships/image" Target="../media/image12.jpeg"/><Relationship Id="rId4" Type="http://schemas.openxmlformats.org/officeDocument/2006/relationships/image" Target="../media/image11.jpeg"/></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7.xml"/><Relationship Id="rId1" Type="http://schemas.openxmlformats.org/officeDocument/2006/relationships/video" Target="file:///M:\Resources\Development\NewSecCurricDevelopment\Citizenship\Bread\Agua\Cuidarelagua\CuidaelAgua1FINAL.wmv" TargetMode="External"/><Relationship Id="rId5" Type="http://schemas.openxmlformats.org/officeDocument/2006/relationships/image" Target="../media/image2.jpeg"/><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7.xml"/><Relationship Id="rId1" Type="http://schemas.openxmlformats.org/officeDocument/2006/relationships/video" Target="file:///M:\Resources\Development\NewSecCurricDevelopment\Citizenship\Bread\Agua\Cuidarelagua\Cuidado%20del%20agua.wmv" TargetMode="External"/><Relationship Id="rId5" Type="http://schemas.openxmlformats.org/officeDocument/2006/relationships/image" Target="../media/image2.jpeg"/><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7.xml"/><Relationship Id="rId1" Type="http://schemas.openxmlformats.org/officeDocument/2006/relationships/video" Target="file:///M:\Resources\Development\NewSecCurricDevelopment\Citizenship\Bread\Agua\Cuidarelagua\cuida%20el%20agua.wmv" TargetMode="External"/><Relationship Id="rId5" Type="http://schemas.openxmlformats.org/officeDocument/2006/relationships/image" Target="../media/image2.jpeg"/><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14348" y="428604"/>
            <a:ext cx="7840609" cy="923330"/>
          </a:xfrm>
          <a:prstGeom prst="rect">
            <a:avLst/>
          </a:prstGeom>
          <a:noFill/>
        </p:spPr>
        <p:txBody>
          <a:bodyPr wrap="none">
            <a:prstTxWarp prst="textWave4">
              <a:avLst/>
            </a:prstTxWarp>
            <a:spAutoFit/>
          </a:bodyPr>
          <a:lstStyle/>
          <a:p>
            <a:pPr algn="ctr" fontAlgn="auto">
              <a:spcBef>
                <a:spcPts val="0"/>
              </a:spcBef>
              <a:spcAft>
                <a:spcPts val="0"/>
              </a:spcAft>
              <a:defRPr/>
            </a:pPr>
            <a:r>
              <a:rPr lang="en-US" sz="287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mn-lt"/>
              </a:rPr>
              <a:t>El </a:t>
            </a:r>
            <a:r>
              <a:rPr lang="en-US" sz="28700" b="1" spc="300" dirty="0" err="1"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mn-lt"/>
              </a:rPr>
              <a:t>consumo</a:t>
            </a:r>
            <a:r>
              <a:rPr lang="en-US" sz="287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mn-lt"/>
              </a:rPr>
              <a:t> </a:t>
            </a:r>
            <a:r>
              <a:rPr lang="en-US" sz="287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mn-lt"/>
              </a:rPr>
              <a:t>de </a:t>
            </a:r>
            <a:r>
              <a:rPr lang="en-US" sz="28700" b="1" spc="300" dirty="0" err="1"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mn-lt"/>
              </a:rPr>
              <a:t>agua</a:t>
            </a:r>
            <a:endParaRPr lang="en-US" sz="54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mn-lt"/>
            </a:endParaRPr>
          </a:p>
        </p:txBody>
      </p:sp>
      <p:pic>
        <p:nvPicPr>
          <p:cNvPr id="2051" name="Picture 4" descr="arte por el agua.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64946" y="1351934"/>
            <a:ext cx="6939412" cy="37295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p:cNvPicPr>
            <a:picLocks noChangeAspect="1"/>
          </p:cNvPicPr>
          <p:nvPr/>
        </p:nvPicPr>
        <p:blipFill>
          <a:blip r:embed="rId3" cstate="print">
            <a:clrChange>
              <a:clrFrom>
                <a:srgbClr val="F9FFF1"/>
              </a:clrFrom>
              <a:clrTo>
                <a:srgbClr val="F9FFF1">
                  <a:alpha val="0"/>
                </a:srgbClr>
              </a:clrTo>
            </a:clrChange>
            <a:extLst>
              <a:ext uri="{28A0092B-C50C-407E-A947-70E740481C1C}">
                <a14:useLocalDpi xmlns:a14="http://schemas.microsoft.com/office/drawing/2010/main" val="0"/>
              </a:ext>
            </a:extLst>
          </a:blip>
          <a:stretch>
            <a:fillRect/>
          </a:stretch>
        </p:blipFill>
        <p:spPr>
          <a:xfrm>
            <a:off x="64816" y="6165303"/>
            <a:ext cx="805455" cy="634967"/>
          </a:xfrm>
          <a:prstGeom prst="rect">
            <a:avLst/>
          </a:prstGeom>
        </p:spPr>
      </p:pic>
      <p:sp>
        <p:nvSpPr>
          <p:cNvPr id="5" name="TextBox 4"/>
          <p:cNvSpPr txBox="1"/>
          <p:nvPr/>
        </p:nvSpPr>
        <p:spPr>
          <a:xfrm>
            <a:off x="870271" y="5107768"/>
            <a:ext cx="8087414" cy="1477328"/>
          </a:xfrm>
          <a:prstGeom prst="rect">
            <a:avLst/>
          </a:prstGeom>
          <a:noFill/>
        </p:spPr>
        <p:txBody>
          <a:bodyPr wrap="square" rtlCol="0">
            <a:spAutoFit/>
          </a:bodyPr>
          <a:lstStyle/>
          <a:p>
            <a:r>
              <a:rPr lang="en-GB" sz="2400" dirty="0" err="1" smtClean="0">
                <a:latin typeface="+mn-lt"/>
              </a:rPr>
              <a:t>Objetivo</a:t>
            </a:r>
            <a:r>
              <a:rPr lang="en-GB" sz="2400" dirty="0" smtClean="0">
                <a:latin typeface="+mn-lt"/>
              </a:rPr>
              <a:t>:</a:t>
            </a:r>
          </a:p>
          <a:p>
            <a:pPr marL="285750" indent="-285750">
              <a:buFont typeface="Wingdings" pitchFamily="2" charset="2"/>
              <a:buChar char="§"/>
            </a:pPr>
            <a:r>
              <a:rPr lang="en-GB" sz="2400" dirty="0" err="1" smtClean="0">
                <a:latin typeface="+mn-lt"/>
              </a:rPr>
              <a:t>Entender</a:t>
            </a:r>
            <a:r>
              <a:rPr lang="en-GB" sz="2400" dirty="0" smtClean="0">
                <a:latin typeface="+mn-lt"/>
              </a:rPr>
              <a:t> </a:t>
            </a:r>
            <a:r>
              <a:rPr lang="en-GB" sz="2400" dirty="0" err="1" smtClean="0">
                <a:latin typeface="+mn-lt"/>
              </a:rPr>
              <a:t>instrucciones</a:t>
            </a:r>
            <a:r>
              <a:rPr lang="en-GB" sz="2400" dirty="0" smtClean="0">
                <a:latin typeface="+mn-lt"/>
              </a:rPr>
              <a:t> y </a:t>
            </a:r>
            <a:r>
              <a:rPr lang="en-GB" sz="2400" dirty="0" err="1" smtClean="0">
                <a:latin typeface="+mn-lt"/>
              </a:rPr>
              <a:t>consejos</a:t>
            </a:r>
            <a:r>
              <a:rPr lang="en-GB" sz="2400" dirty="0" smtClean="0">
                <a:latin typeface="+mn-lt"/>
              </a:rPr>
              <a:t> en </a:t>
            </a:r>
            <a:r>
              <a:rPr lang="en-GB" sz="2400" dirty="0" err="1" smtClean="0">
                <a:latin typeface="+mn-lt"/>
              </a:rPr>
              <a:t>español</a:t>
            </a:r>
            <a:endParaRPr lang="en-GB" sz="2400" dirty="0" smtClean="0">
              <a:latin typeface="+mn-lt"/>
            </a:endParaRPr>
          </a:p>
          <a:p>
            <a:pPr marL="285750" indent="-285750">
              <a:buFont typeface="Wingdings" pitchFamily="2" charset="2"/>
              <a:buChar char="§"/>
            </a:pPr>
            <a:r>
              <a:rPr lang="en-GB" sz="2400" dirty="0" err="1" smtClean="0">
                <a:latin typeface="+mn-lt"/>
              </a:rPr>
              <a:t>Comprender</a:t>
            </a:r>
            <a:r>
              <a:rPr lang="en-GB" sz="2400" dirty="0" smtClean="0">
                <a:latin typeface="+mn-lt"/>
              </a:rPr>
              <a:t> </a:t>
            </a:r>
            <a:r>
              <a:rPr lang="en-GB" sz="2400" dirty="0" err="1" smtClean="0">
                <a:latin typeface="+mn-lt"/>
              </a:rPr>
              <a:t>cómo</a:t>
            </a:r>
            <a:r>
              <a:rPr lang="en-GB" sz="2400" dirty="0" smtClean="0">
                <a:latin typeface="+mn-lt"/>
              </a:rPr>
              <a:t> se </a:t>
            </a:r>
            <a:r>
              <a:rPr lang="en-GB" sz="2400" dirty="0" err="1" smtClean="0">
                <a:latin typeface="+mn-lt"/>
              </a:rPr>
              <a:t>puede</a:t>
            </a:r>
            <a:r>
              <a:rPr lang="en-GB" sz="2400" dirty="0" smtClean="0">
                <a:latin typeface="+mn-lt"/>
              </a:rPr>
              <a:t> </a:t>
            </a:r>
            <a:r>
              <a:rPr lang="en-GB" sz="2400" dirty="0" err="1" smtClean="0">
                <a:latin typeface="+mn-lt"/>
              </a:rPr>
              <a:t>ahorrar</a:t>
            </a:r>
            <a:r>
              <a:rPr lang="en-GB" sz="2400" dirty="0" smtClean="0">
                <a:latin typeface="+mn-lt"/>
              </a:rPr>
              <a:t> </a:t>
            </a:r>
            <a:r>
              <a:rPr lang="en-GB" sz="2400" dirty="0" err="1" smtClean="0">
                <a:latin typeface="+mn-lt"/>
              </a:rPr>
              <a:t>agua</a:t>
            </a:r>
            <a:endParaRPr lang="en-GB" sz="2400" dirty="0">
              <a:latin typeface="+mn-lt"/>
            </a:endParaRPr>
          </a:p>
          <a:p>
            <a:pPr marL="285750" indent="-285750">
              <a:buFont typeface="Wingdings" pitchFamily="2" charset="2"/>
              <a:buChar char="§"/>
            </a:pP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 descr="water_droplet_130001257.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205788" y="214313"/>
            <a:ext cx="79533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7" name="TextBox 2"/>
          <p:cNvSpPr txBox="1">
            <a:spLocks noChangeArrowheads="1"/>
          </p:cNvSpPr>
          <p:nvPr/>
        </p:nvSpPr>
        <p:spPr bwMode="auto">
          <a:xfrm>
            <a:off x="8277225" y="357188"/>
            <a:ext cx="71437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6000" b="1">
                <a:solidFill>
                  <a:srgbClr val="00B0F0"/>
                </a:solidFill>
                <a:latin typeface="AntigoniBd" pitchFamily="34" charset="0"/>
              </a:rPr>
              <a:t>4</a:t>
            </a:r>
            <a:endParaRPr lang="en-US" sz="6000" b="1">
              <a:solidFill>
                <a:srgbClr val="00B0F0"/>
              </a:solidFill>
              <a:latin typeface="AntigoniBd" pitchFamily="34" charset="0"/>
            </a:endParaRPr>
          </a:p>
        </p:txBody>
      </p:sp>
      <p:pic>
        <p:nvPicPr>
          <p:cNvPr id="4" name="Video sobre agua.wmv">
            <a:hlinkClick r:id="" action="ppaction://media"/>
          </p:cNvPr>
          <p:cNvPicPr>
            <a:picLocks noRot="1" noChangeAspect="1"/>
          </p:cNvPicPr>
          <p:nvPr>
            <a:videoFile r:link="rId1"/>
          </p:nvPr>
        </p:nvPicPr>
        <p:blipFill>
          <a:blip r:embed="rId4">
            <a:extLst>
              <a:ext uri="{28A0092B-C50C-407E-A947-70E740481C1C}">
                <a14:useLocalDpi xmlns:a14="http://schemas.microsoft.com/office/drawing/2010/main" val="0"/>
              </a:ext>
            </a:extLst>
          </a:blip>
          <a:srcRect/>
          <a:stretch>
            <a:fillRect/>
          </a:stretch>
        </p:blipFill>
        <p:spPr bwMode="auto">
          <a:xfrm>
            <a:off x="1143000" y="1000125"/>
            <a:ext cx="6667500" cy="500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p:cNvPicPr>
            <a:picLocks noChangeAspect="1"/>
          </p:cNvPicPr>
          <p:nvPr/>
        </p:nvPicPr>
        <p:blipFill>
          <a:blip r:embed="rId5" cstate="print">
            <a:clrChange>
              <a:clrFrom>
                <a:srgbClr val="F9FFF1"/>
              </a:clrFrom>
              <a:clrTo>
                <a:srgbClr val="F9FFF1">
                  <a:alpha val="0"/>
                </a:srgbClr>
              </a:clrTo>
            </a:clrChange>
            <a:extLst>
              <a:ext uri="{28A0092B-C50C-407E-A947-70E740481C1C}">
                <a14:useLocalDpi xmlns:a14="http://schemas.microsoft.com/office/drawing/2010/main" val="0"/>
              </a:ext>
            </a:extLst>
          </a:blip>
          <a:stretch>
            <a:fillRect/>
          </a:stretch>
        </p:blipFill>
        <p:spPr>
          <a:xfrm>
            <a:off x="64816" y="6165303"/>
            <a:ext cx="805455" cy="634967"/>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nodeType="clickPar">
                      <p:stCondLst>
                        <p:cond delay="0"/>
                      </p:stCondLst>
                      <p:childTnLst>
                        <p:par>
                          <p:cTn id="4" fill="hold" nodeType="withGroup">
                            <p:stCondLst>
                              <p:cond delay="0"/>
                            </p:stCondLst>
                            <p:childTnLst>
                              <p:par>
                                <p:cTn id="5" presetID="2" presetClass="mediacall" presetSubtype="0" fill="hold" nodeType="clickEffect">
                                  <p:stCondLst>
                                    <p:cond delay="0"/>
                                  </p:stCondLst>
                                  <p:childTnLst>
                                    <p:cmd type="call" cmd="togglePause">
                                      <p:cBhvr>
                                        <p:cTn id="6" dur="1" fill="hold"/>
                                        <p:tgtEl>
                                          <p:spTgt spid="4"/>
                                        </p:tgtEl>
                                      </p:cBhvr>
                                    </p:cmd>
                                  </p:childTnLst>
                                </p:cTn>
                              </p:par>
                            </p:childTnLst>
                          </p:cTn>
                        </p:par>
                      </p:childTnLst>
                    </p:cTn>
                  </p:par>
                </p:childTnLst>
              </p:cTn>
              <p:nextCondLst>
                <p:cond evt="onClick" delay="0">
                  <p:tgtEl>
                    <p:spTgt spid="4"/>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249234019"/>
              </p:ext>
            </p:extLst>
          </p:nvPr>
        </p:nvGraphicFramePr>
        <p:xfrm>
          <a:off x="357188" y="357188"/>
          <a:ext cx="8429626" cy="6213478"/>
        </p:xfrm>
        <a:graphic>
          <a:graphicData uri="http://schemas.openxmlformats.org/drawingml/2006/table">
            <a:tbl>
              <a:tblPr firstRow="1" bandRow="1">
                <a:tableStyleId>{5FD0F851-EC5A-4D38-B0AD-8093EC10F338}</a:tableStyleId>
              </a:tblPr>
              <a:tblGrid>
                <a:gridCol w="4143375"/>
                <a:gridCol w="714375"/>
                <a:gridCol w="3571876"/>
              </a:tblGrid>
              <a:tr h="548667">
                <a:tc>
                  <a:txBody>
                    <a:bodyPr/>
                    <a:lstStyle/>
                    <a:p>
                      <a:pPr algn="ctr"/>
                      <a:r>
                        <a:rPr lang="en-GB" sz="2400" dirty="0" err="1" smtClean="0"/>
                        <a:t>Consejo</a:t>
                      </a:r>
                      <a:r>
                        <a:rPr lang="en-GB" sz="2400" dirty="0" smtClean="0"/>
                        <a:t> (advice)</a:t>
                      </a:r>
                      <a:endParaRPr lang="en-US" sz="2400" dirty="0"/>
                    </a:p>
                  </a:txBody>
                  <a:tcPr marL="91439" marR="91439" marT="45722" marB="45722" anchor="ctr"/>
                </a:tc>
                <a:tc>
                  <a:txBody>
                    <a:bodyPr/>
                    <a:lstStyle/>
                    <a:p>
                      <a:pPr algn="ctr"/>
                      <a:r>
                        <a:rPr lang="en-GB" sz="1200" dirty="0" err="1" smtClean="0"/>
                        <a:t>Anuncio</a:t>
                      </a:r>
                      <a:r>
                        <a:rPr lang="en-GB" sz="1800" dirty="0" smtClean="0"/>
                        <a:t/>
                      </a:r>
                      <a:br>
                        <a:rPr lang="en-GB" sz="1800" dirty="0" smtClean="0"/>
                      </a:br>
                      <a:r>
                        <a:rPr lang="en-GB" sz="1800" dirty="0" smtClean="0"/>
                        <a:t>1-5</a:t>
                      </a:r>
                      <a:endParaRPr lang="en-US" sz="1800" dirty="0"/>
                    </a:p>
                  </a:txBody>
                  <a:tcPr marL="91439" marR="91439" marT="45722" marB="45722" anchor="ctr"/>
                </a:tc>
                <a:tc>
                  <a:txBody>
                    <a:bodyPr/>
                    <a:lstStyle/>
                    <a:p>
                      <a:pPr algn="ctr"/>
                      <a:r>
                        <a:rPr lang="en-GB" sz="2800" dirty="0" err="1" smtClean="0"/>
                        <a:t>Frase</a:t>
                      </a:r>
                      <a:r>
                        <a:rPr lang="en-GB" sz="2800" dirty="0" smtClean="0"/>
                        <a:t> con </a:t>
                      </a:r>
                      <a:r>
                        <a:rPr lang="en-GB" sz="2800" dirty="0" err="1" smtClean="0"/>
                        <a:t>infinitivo</a:t>
                      </a:r>
                      <a:endParaRPr lang="en-US" sz="2800" dirty="0"/>
                    </a:p>
                  </a:txBody>
                  <a:tcPr marL="91439" marR="91439" marT="45722" marB="45722" anchor="ctr"/>
                </a:tc>
              </a:tr>
              <a:tr h="539859">
                <a:tc>
                  <a:txBody>
                    <a:bodyPr/>
                    <a:lstStyle/>
                    <a:p>
                      <a:r>
                        <a:rPr lang="en-GB" sz="2000" dirty="0" smtClean="0"/>
                        <a:t>¡No laves el </a:t>
                      </a:r>
                      <a:r>
                        <a:rPr lang="en-GB" sz="2000" dirty="0" err="1" smtClean="0"/>
                        <a:t>coche</a:t>
                      </a:r>
                      <a:r>
                        <a:rPr lang="en-GB" sz="2000" dirty="0" smtClean="0"/>
                        <a:t> </a:t>
                      </a:r>
                      <a:r>
                        <a:rPr lang="en-GB" sz="2000" dirty="0" err="1" smtClean="0"/>
                        <a:t>todas</a:t>
                      </a:r>
                      <a:r>
                        <a:rPr lang="en-GB" sz="2000" dirty="0" smtClean="0"/>
                        <a:t> </a:t>
                      </a:r>
                      <a:r>
                        <a:rPr lang="en-GB" sz="2000" dirty="0" err="1" smtClean="0"/>
                        <a:t>las</a:t>
                      </a:r>
                      <a:r>
                        <a:rPr lang="en-GB" sz="2000" dirty="0" smtClean="0"/>
                        <a:t> </a:t>
                      </a:r>
                      <a:r>
                        <a:rPr lang="en-GB" sz="2000" dirty="0" err="1" smtClean="0"/>
                        <a:t>semanas</a:t>
                      </a:r>
                      <a:r>
                        <a:rPr lang="en-GB" sz="200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lavar</a:t>
                      </a:r>
                      <a:r>
                        <a:rPr lang="en-GB" sz="2000" baseline="0" dirty="0" smtClean="0"/>
                        <a:t> el </a:t>
                      </a:r>
                      <a:r>
                        <a:rPr lang="en-GB" sz="2000" baseline="0" dirty="0" err="1" smtClean="0"/>
                        <a:t>coche</a:t>
                      </a:r>
                      <a:endParaRPr lang="en-US" sz="2000" dirty="0"/>
                    </a:p>
                  </a:txBody>
                  <a:tcPr marL="91439" marR="91439" marT="45722" marB="45722" anchor="ctr"/>
                </a:tc>
              </a:tr>
              <a:tr h="539859">
                <a:tc>
                  <a:txBody>
                    <a:bodyPr/>
                    <a:lstStyle/>
                    <a:p>
                      <a:r>
                        <a:rPr lang="en-GB" sz="2000" dirty="0" smtClean="0"/>
                        <a:t>¡No </a:t>
                      </a:r>
                      <a:r>
                        <a:rPr lang="en-GB" sz="2000" dirty="0" err="1" smtClean="0"/>
                        <a:t>eches</a:t>
                      </a:r>
                      <a:r>
                        <a:rPr lang="en-GB" sz="2000" baseline="0" dirty="0" smtClean="0"/>
                        <a:t> </a:t>
                      </a:r>
                      <a:r>
                        <a:rPr lang="en-GB" sz="2000" baseline="0" dirty="0" err="1" smtClean="0"/>
                        <a:t>pilas</a:t>
                      </a:r>
                      <a:r>
                        <a:rPr lang="en-GB" sz="2000" baseline="0" dirty="0" smtClean="0"/>
                        <a:t> al </a:t>
                      </a:r>
                      <a:r>
                        <a:rPr lang="en-GB" sz="2000" baseline="0" dirty="0" err="1" smtClean="0"/>
                        <a:t>río</a:t>
                      </a:r>
                      <a:r>
                        <a:rPr lang="en-GB" sz="2000" baseline="0" dirty="0" smtClean="0"/>
                        <a:t>, </a:t>
                      </a:r>
                      <a:r>
                        <a:rPr lang="en-GB" sz="2000" baseline="0" dirty="0" err="1" smtClean="0"/>
                        <a:t>recíclalas</a:t>
                      </a:r>
                      <a:r>
                        <a:rPr lang="en-GB" sz="2000" baseline="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echar</a:t>
                      </a:r>
                      <a:r>
                        <a:rPr lang="en-GB" sz="2000" dirty="0" smtClean="0"/>
                        <a:t> </a:t>
                      </a:r>
                      <a:r>
                        <a:rPr lang="en-GB" sz="2000" dirty="0" err="1" smtClean="0"/>
                        <a:t>pilas</a:t>
                      </a:r>
                      <a:r>
                        <a:rPr lang="en-GB" sz="2000" dirty="0" smtClean="0"/>
                        <a:t>, </a:t>
                      </a:r>
                      <a:r>
                        <a:rPr lang="en-GB" sz="2000" dirty="0" err="1" smtClean="0"/>
                        <a:t>reciclar</a:t>
                      </a:r>
                      <a:r>
                        <a:rPr lang="en-GB" sz="2000" dirty="0" smtClean="0"/>
                        <a:t> </a:t>
                      </a:r>
                      <a:r>
                        <a:rPr lang="en-GB" sz="2000" dirty="0" err="1" smtClean="0"/>
                        <a:t>pilas</a:t>
                      </a:r>
                      <a:endParaRPr lang="en-US" sz="2000" dirty="0"/>
                    </a:p>
                  </a:txBody>
                  <a:tcPr marL="91439" marR="91439" marT="45722" marB="45722" anchor="ctr"/>
                </a:tc>
              </a:tr>
              <a:tr h="701075">
                <a:tc>
                  <a:txBody>
                    <a:bodyPr/>
                    <a:lstStyle/>
                    <a:p>
                      <a:r>
                        <a:rPr lang="en-GB" sz="2000" dirty="0" smtClean="0"/>
                        <a:t>¡No </a:t>
                      </a:r>
                      <a:r>
                        <a:rPr lang="en-GB" sz="2000" dirty="0" err="1" smtClean="0"/>
                        <a:t>dejes</a:t>
                      </a:r>
                      <a:r>
                        <a:rPr lang="en-GB" sz="2000" dirty="0" smtClean="0"/>
                        <a:t> </a:t>
                      </a:r>
                      <a:r>
                        <a:rPr lang="en-GB" sz="2000" dirty="0" err="1" smtClean="0"/>
                        <a:t>correr</a:t>
                      </a:r>
                      <a:r>
                        <a:rPr lang="en-GB" sz="2000" dirty="0" smtClean="0"/>
                        <a:t> el </a:t>
                      </a:r>
                      <a:r>
                        <a:rPr lang="en-GB" sz="2000" dirty="0" err="1" smtClean="0"/>
                        <a:t>agua</a:t>
                      </a:r>
                      <a:r>
                        <a:rPr lang="en-GB" sz="2000" dirty="0" smtClean="0"/>
                        <a:t> </a:t>
                      </a:r>
                      <a:r>
                        <a:rPr lang="en-GB" sz="2000" dirty="0" err="1" smtClean="0"/>
                        <a:t>cuando</a:t>
                      </a:r>
                      <a:r>
                        <a:rPr lang="en-GB" sz="2000" dirty="0" smtClean="0"/>
                        <a:t> </a:t>
                      </a:r>
                      <a:r>
                        <a:rPr lang="en-GB" sz="2000" dirty="0" err="1" smtClean="0"/>
                        <a:t>te</a:t>
                      </a:r>
                      <a:r>
                        <a:rPr lang="en-GB" sz="2000" dirty="0" smtClean="0"/>
                        <a:t> </a:t>
                      </a:r>
                      <a:r>
                        <a:rPr lang="en-GB" sz="2000" dirty="0" err="1" smtClean="0"/>
                        <a:t>limpias</a:t>
                      </a:r>
                      <a:r>
                        <a:rPr lang="en-GB" sz="2000" dirty="0" smtClean="0"/>
                        <a:t> los </a:t>
                      </a:r>
                      <a:r>
                        <a:rPr lang="en-GB" sz="2000" dirty="0" err="1" smtClean="0"/>
                        <a:t>dientes</a:t>
                      </a:r>
                      <a:r>
                        <a:rPr lang="en-GB" sz="200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dejar</a:t>
                      </a:r>
                      <a:r>
                        <a:rPr lang="en-GB" sz="2000" dirty="0" smtClean="0"/>
                        <a:t> </a:t>
                      </a:r>
                      <a:r>
                        <a:rPr lang="en-GB" sz="2000" dirty="0" err="1" smtClean="0"/>
                        <a:t>correr</a:t>
                      </a:r>
                      <a:r>
                        <a:rPr lang="en-GB" sz="2000" dirty="0" smtClean="0"/>
                        <a:t> el </a:t>
                      </a:r>
                      <a:r>
                        <a:rPr lang="en-GB" sz="2000" dirty="0" err="1" smtClean="0"/>
                        <a:t>agua</a:t>
                      </a:r>
                      <a:r>
                        <a:rPr lang="en-GB" sz="2000" dirty="0" smtClean="0"/>
                        <a:t>, </a:t>
                      </a:r>
                      <a:r>
                        <a:rPr lang="en-GB" sz="2000" dirty="0" err="1" smtClean="0"/>
                        <a:t>limpiarse</a:t>
                      </a:r>
                      <a:r>
                        <a:rPr lang="en-GB" sz="2000" baseline="0" dirty="0" smtClean="0"/>
                        <a:t> los </a:t>
                      </a:r>
                      <a:r>
                        <a:rPr lang="en-GB" sz="2000" baseline="0" dirty="0" err="1" smtClean="0"/>
                        <a:t>dientes</a:t>
                      </a:r>
                      <a:endParaRPr lang="en-US" sz="2000" dirty="0"/>
                    </a:p>
                  </a:txBody>
                  <a:tcPr marL="91439" marR="91439" marT="45722" marB="45722" anchor="ctr"/>
                </a:tc>
              </a:tr>
              <a:tr h="701075">
                <a:tc>
                  <a:txBody>
                    <a:bodyPr/>
                    <a:lstStyle/>
                    <a:p>
                      <a:r>
                        <a:rPr lang="en-US" sz="2000" dirty="0" smtClean="0"/>
                        <a:t>¡No uses la </a:t>
                      </a:r>
                      <a:r>
                        <a:rPr lang="en-US" sz="2000" dirty="0" err="1" smtClean="0"/>
                        <a:t>manguera</a:t>
                      </a:r>
                      <a:r>
                        <a:rPr lang="en-US" sz="2000" dirty="0" smtClean="0"/>
                        <a:t> </a:t>
                      </a:r>
                      <a:r>
                        <a:rPr lang="en-US" sz="2000" dirty="0" err="1" smtClean="0"/>
                        <a:t>para</a:t>
                      </a:r>
                      <a:r>
                        <a:rPr lang="en-US" sz="2000" dirty="0" smtClean="0"/>
                        <a:t> </a:t>
                      </a:r>
                      <a:r>
                        <a:rPr lang="en-US" sz="2000" dirty="0" err="1" smtClean="0"/>
                        <a:t>lavar</a:t>
                      </a:r>
                      <a:r>
                        <a:rPr lang="en-US" sz="2000" dirty="0" smtClean="0"/>
                        <a:t> el </a:t>
                      </a:r>
                      <a:r>
                        <a:rPr lang="en-US" sz="2000" dirty="0" err="1" smtClean="0"/>
                        <a:t>coche</a:t>
                      </a:r>
                      <a:r>
                        <a:rPr lang="en-US" sz="2000" dirty="0" smtClean="0"/>
                        <a:t>, un balde de </a:t>
                      </a:r>
                      <a:r>
                        <a:rPr lang="en-US" sz="2000" dirty="0" err="1" smtClean="0"/>
                        <a:t>agua</a:t>
                      </a:r>
                      <a:r>
                        <a:rPr lang="en-US" sz="2000" dirty="0" smtClean="0"/>
                        <a:t> </a:t>
                      </a:r>
                      <a:r>
                        <a:rPr lang="en-US" sz="2000" dirty="0" err="1" smtClean="0"/>
                        <a:t>es</a:t>
                      </a:r>
                      <a:r>
                        <a:rPr lang="en-US" sz="2000" dirty="0" smtClean="0"/>
                        <a:t> </a:t>
                      </a:r>
                      <a:r>
                        <a:rPr lang="en-US" sz="2000" dirty="0" err="1" smtClean="0"/>
                        <a:t>suficiente</a:t>
                      </a:r>
                      <a:r>
                        <a:rPr lang="en-US" sz="200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usar</a:t>
                      </a:r>
                      <a:r>
                        <a:rPr lang="en-GB" sz="2000" dirty="0" smtClean="0"/>
                        <a:t> la </a:t>
                      </a:r>
                      <a:r>
                        <a:rPr lang="en-GB" sz="2000" dirty="0" err="1" smtClean="0"/>
                        <a:t>manguera</a:t>
                      </a:r>
                      <a:endParaRPr lang="en-US" sz="2000" dirty="0"/>
                    </a:p>
                  </a:txBody>
                  <a:tcPr marL="91439" marR="91439" marT="45722" marB="45722" anchor="ctr"/>
                </a:tc>
              </a:tr>
              <a:tr h="701075">
                <a:tc>
                  <a:txBody>
                    <a:bodyPr/>
                    <a:lstStyle/>
                    <a:p>
                      <a:r>
                        <a:rPr lang="en-US" sz="2000" dirty="0" smtClean="0"/>
                        <a:t>¡No </a:t>
                      </a:r>
                      <a:r>
                        <a:rPr lang="en-US" sz="2000" dirty="0" err="1" smtClean="0"/>
                        <a:t>descongeles</a:t>
                      </a:r>
                      <a:r>
                        <a:rPr lang="en-US" sz="2000" dirty="0" smtClean="0"/>
                        <a:t> los </a:t>
                      </a:r>
                      <a:r>
                        <a:rPr lang="en-US" sz="2000" dirty="0" err="1" smtClean="0"/>
                        <a:t>alimentos</a:t>
                      </a:r>
                      <a:r>
                        <a:rPr lang="en-US" sz="2000" dirty="0" smtClean="0"/>
                        <a:t> </a:t>
                      </a:r>
                      <a:r>
                        <a:rPr lang="en-US" sz="2000" dirty="0" err="1" smtClean="0"/>
                        <a:t>debajo</a:t>
                      </a:r>
                      <a:r>
                        <a:rPr lang="en-US" sz="2000" dirty="0" smtClean="0"/>
                        <a:t> del </a:t>
                      </a:r>
                      <a:r>
                        <a:rPr lang="en-US" sz="2000" dirty="0" err="1" smtClean="0"/>
                        <a:t>chorro</a:t>
                      </a:r>
                      <a:r>
                        <a:rPr lang="en-US" sz="2000" baseline="0" dirty="0" smtClean="0"/>
                        <a:t> de </a:t>
                      </a:r>
                      <a:r>
                        <a:rPr lang="en-US" sz="2000" baseline="0" dirty="0" err="1" smtClean="0"/>
                        <a:t>agua</a:t>
                      </a:r>
                      <a:r>
                        <a:rPr lang="en-US" sz="2000" baseline="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descongelar</a:t>
                      </a:r>
                      <a:r>
                        <a:rPr lang="en-GB" sz="2000" dirty="0" smtClean="0"/>
                        <a:t> los </a:t>
                      </a:r>
                      <a:r>
                        <a:rPr lang="en-GB" sz="2000" dirty="0" err="1" smtClean="0"/>
                        <a:t>alimentos</a:t>
                      </a:r>
                      <a:endParaRPr lang="en-US" sz="2000" dirty="0"/>
                    </a:p>
                  </a:txBody>
                  <a:tcPr marL="91439" marR="91439" marT="45722" marB="45722" anchor="ctr"/>
                </a:tc>
              </a:tr>
              <a:tr h="539859">
                <a:tc>
                  <a:txBody>
                    <a:bodyPr/>
                    <a:lstStyle/>
                    <a:p>
                      <a:r>
                        <a:rPr lang="en-GB" sz="2000" dirty="0" smtClean="0"/>
                        <a:t>¡No </a:t>
                      </a:r>
                      <a:r>
                        <a:rPr lang="en-GB" sz="2000" dirty="0" err="1" smtClean="0"/>
                        <a:t>te</a:t>
                      </a:r>
                      <a:r>
                        <a:rPr lang="en-GB" sz="2000" dirty="0" smtClean="0"/>
                        <a:t> </a:t>
                      </a:r>
                      <a:r>
                        <a:rPr lang="en-GB" sz="2000" dirty="0" err="1" smtClean="0"/>
                        <a:t>bañes</a:t>
                      </a:r>
                      <a:r>
                        <a:rPr lang="en-GB" sz="2000" dirty="0" smtClean="0"/>
                        <a:t>, </a:t>
                      </a:r>
                      <a:r>
                        <a:rPr lang="en-GB" sz="2000" dirty="0" err="1" smtClean="0"/>
                        <a:t>dúchate</a:t>
                      </a:r>
                      <a:r>
                        <a:rPr lang="en-GB" sz="200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bañarse</a:t>
                      </a:r>
                      <a:r>
                        <a:rPr lang="en-GB" sz="2000" dirty="0" smtClean="0"/>
                        <a:t>, </a:t>
                      </a:r>
                      <a:r>
                        <a:rPr lang="en-GB" sz="2000" dirty="0" err="1" smtClean="0"/>
                        <a:t>ducharse</a:t>
                      </a:r>
                      <a:endParaRPr lang="en-US" sz="2000" dirty="0"/>
                    </a:p>
                  </a:txBody>
                  <a:tcPr marL="91439" marR="91439" marT="45722" marB="45722" anchor="ctr"/>
                </a:tc>
              </a:tr>
              <a:tr h="539859">
                <a:tc>
                  <a:txBody>
                    <a:bodyPr/>
                    <a:lstStyle/>
                    <a:p>
                      <a:r>
                        <a:rPr lang="en-GB" sz="2000" dirty="0" smtClean="0"/>
                        <a:t>¡No uses</a:t>
                      </a:r>
                      <a:r>
                        <a:rPr lang="en-GB" sz="2000" baseline="0" dirty="0" smtClean="0"/>
                        <a:t> el </a:t>
                      </a:r>
                      <a:r>
                        <a:rPr lang="en-GB" sz="2000" baseline="0" dirty="0" err="1" smtClean="0"/>
                        <a:t>servicio</a:t>
                      </a:r>
                      <a:r>
                        <a:rPr lang="en-GB" sz="2000" baseline="0" dirty="0" smtClean="0"/>
                        <a:t> </a:t>
                      </a:r>
                      <a:r>
                        <a:rPr lang="en-GB" sz="2000" baseline="0" dirty="0" err="1" smtClean="0"/>
                        <a:t>como</a:t>
                      </a:r>
                      <a:r>
                        <a:rPr lang="en-GB" sz="2000" baseline="0" dirty="0" smtClean="0"/>
                        <a:t> </a:t>
                      </a:r>
                      <a:r>
                        <a:rPr lang="en-GB" sz="2000" baseline="0" dirty="0" err="1" smtClean="0">
                          <a:solidFill>
                            <a:schemeClr val="tx1"/>
                          </a:solidFill>
                        </a:rPr>
                        <a:t>basurero</a:t>
                      </a:r>
                      <a:r>
                        <a:rPr lang="en-GB" sz="2000" baseline="0" dirty="0" smtClean="0">
                          <a:solidFill>
                            <a:schemeClr val="tx1"/>
                          </a:solidFill>
                        </a:rPr>
                        <a:t>!</a:t>
                      </a:r>
                      <a:endParaRPr lang="en-US" sz="2000" dirty="0">
                        <a:solidFill>
                          <a:schemeClr val="tx1"/>
                        </a:solidFill>
                      </a:endParaRPr>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usar</a:t>
                      </a:r>
                      <a:r>
                        <a:rPr lang="en-GB" sz="2000" dirty="0" smtClean="0"/>
                        <a:t> el </a:t>
                      </a:r>
                      <a:r>
                        <a:rPr lang="en-GB" sz="2000" dirty="0" err="1" smtClean="0"/>
                        <a:t>servicio</a:t>
                      </a:r>
                      <a:endParaRPr lang="en-US" sz="2000" dirty="0"/>
                    </a:p>
                  </a:txBody>
                  <a:tcPr marL="91439" marR="91439" marT="45722" marB="45722" anchor="ctr"/>
                </a:tc>
              </a:tr>
              <a:tr h="701075">
                <a:tc>
                  <a:txBody>
                    <a:bodyPr/>
                    <a:lstStyle/>
                    <a:p>
                      <a:r>
                        <a:rPr lang="en-GB" sz="2000" dirty="0" smtClean="0"/>
                        <a:t>¡No </a:t>
                      </a:r>
                      <a:r>
                        <a:rPr lang="en-GB" sz="2000" dirty="0" err="1" smtClean="0"/>
                        <a:t>dejes</a:t>
                      </a:r>
                      <a:r>
                        <a:rPr lang="en-GB" sz="2000" baseline="0" dirty="0" smtClean="0"/>
                        <a:t> la </a:t>
                      </a:r>
                      <a:r>
                        <a:rPr lang="en-GB" sz="2000" baseline="0" dirty="0" err="1" smtClean="0"/>
                        <a:t>llave</a:t>
                      </a:r>
                      <a:r>
                        <a:rPr lang="en-GB" sz="2000" baseline="0" dirty="0" smtClean="0"/>
                        <a:t> </a:t>
                      </a:r>
                      <a:r>
                        <a:rPr lang="en-GB" sz="2000" baseline="0" dirty="0" err="1" smtClean="0"/>
                        <a:t>abierta</a:t>
                      </a:r>
                      <a:r>
                        <a:rPr lang="en-GB" sz="2000" baseline="0" dirty="0" smtClean="0"/>
                        <a:t> </a:t>
                      </a:r>
                      <a:r>
                        <a:rPr lang="en-GB" sz="2000" dirty="0" err="1" smtClean="0"/>
                        <a:t>cuando</a:t>
                      </a:r>
                      <a:r>
                        <a:rPr lang="en-GB" sz="2000" dirty="0" smtClean="0"/>
                        <a:t> lavas los </a:t>
                      </a:r>
                      <a:r>
                        <a:rPr lang="en-GB" sz="2000" dirty="0" err="1" smtClean="0"/>
                        <a:t>platos</a:t>
                      </a:r>
                      <a:r>
                        <a:rPr lang="en-GB" sz="2000" dirty="0" smtClean="0"/>
                        <a:t> a </a:t>
                      </a:r>
                      <a:r>
                        <a:rPr lang="en-GB" sz="2000" dirty="0" err="1" smtClean="0"/>
                        <a:t>mano</a:t>
                      </a:r>
                      <a:r>
                        <a:rPr lang="en-GB" sz="200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dejar</a:t>
                      </a:r>
                      <a:r>
                        <a:rPr lang="en-GB" sz="2000" dirty="0" smtClean="0"/>
                        <a:t> </a:t>
                      </a:r>
                      <a:r>
                        <a:rPr lang="en-GB" sz="2000" baseline="0" dirty="0" smtClean="0"/>
                        <a:t>la </a:t>
                      </a:r>
                      <a:r>
                        <a:rPr lang="en-GB" sz="2000" baseline="0" dirty="0" err="1" smtClean="0"/>
                        <a:t>llave</a:t>
                      </a:r>
                      <a:r>
                        <a:rPr lang="en-GB" sz="2000" baseline="0" dirty="0" smtClean="0"/>
                        <a:t> </a:t>
                      </a:r>
                      <a:r>
                        <a:rPr lang="en-GB" sz="2000" baseline="0" dirty="0" err="1" smtClean="0"/>
                        <a:t>abierta</a:t>
                      </a:r>
                      <a:r>
                        <a:rPr lang="en-GB" sz="2000" dirty="0" smtClean="0"/>
                        <a:t>, </a:t>
                      </a:r>
                      <a:r>
                        <a:rPr lang="en-GB" sz="2000" dirty="0" err="1" smtClean="0"/>
                        <a:t>lavar</a:t>
                      </a:r>
                      <a:r>
                        <a:rPr lang="en-GB" sz="2000" dirty="0" smtClean="0"/>
                        <a:t> los </a:t>
                      </a:r>
                      <a:r>
                        <a:rPr lang="en-GB" sz="2000" dirty="0" err="1" smtClean="0"/>
                        <a:t>platos</a:t>
                      </a:r>
                      <a:r>
                        <a:rPr lang="en-GB" sz="2000" baseline="0" dirty="0" smtClean="0"/>
                        <a:t> a </a:t>
                      </a:r>
                      <a:r>
                        <a:rPr lang="en-GB" sz="2000" baseline="0" dirty="0" err="1" smtClean="0"/>
                        <a:t>mano</a:t>
                      </a:r>
                      <a:endParaRPr lang="en-US" sz="2000" dirty="0"/>
                    </a:p>
                  </a:txBody>
                  <a:tcPr marL="91439" marR="91439" marT="45722" marB="45722" anchor="ctr"/>
                </a:tc>
              </a:tr>
              <a:tr h="701075">
                <a:tc>
                  <a:txBody>
                    <a:bodyPr/>
                    <a:lstStyle/>
                    <a:p>
                      <a:r>
                        <a:rPr lang="en-GB" sz="2000" dirty="0" smtClean="0"/>
                        <a:t>¡No </a:t>
                      </a:r>
                      <a:r>
                        <a:rPr lang="en-GB" sz="2000" dirty="0" err="1" smtClean="0"/>
                        <a:t>dejes</a:t>
                      </a:r>
                      <a:r>
                        <a:rPr lang="en-GB" sz="2000" dirty="0" smtClean="0"/>
                        <a:t> </a:t>
                      </a:r>
                      <a:r>
                        <a:rPr lang="en-GB" sz="2000" dirty="0" err="1" smtClean="0"/>
                        <a:t>abierto</a:t>
                      </a:r>
                      <a:r>
                        <a:rPr lang="en-GB" sz="2000" dirty="0" smtClean="0"/>
                        <a:t> el </a:t>
                      </a:r>
                      <a:r>
                        <a:rPr lang="en-GB" sz="2000" dirty="0" err="1" smtClean="0"/>
                        <a:t>grifo</a:t>
                      </a:r>
                      <a:r>
                        <a:rPr lang="en-GB" sz="2000" dirty="0" smtClean="0"/>
                        <a:t> </a:t>
                      </a:r>
                      <a:r>
                        <a:rPr lang="en-GB" sz="2000" dirty="0" err="1" smtClean="0"/>
                        <a:t>cuando</a:t>
                      </a:r>
                      <a:r>
                        <a:rPr lang="en-GB" sz="2000" dirty="0" smtClean="0"/>
                        <a:t> </a:t>
                      </a:r>
                      <a:r>
                        <a:rPr lang="en-GB" sz="2000" dirty="0" err="1" smtClean="0"/>
                        <a:t>te</a:t>
                      </a:r>
                      <a:r>
                        <a:rPr lang="en-GB" sz="2000" dirty="0" smtClean="0"/>
                        <a:t> </a:t>
                      </a:r>
                      <a:r>
                        <a:rPr lang="en-GB" sz="2000" dirty="0" err="1" smtClean="0"/>
                        <a:t>enjabonas</a:t>
                      </a:r>
                      <a:r>
                        <a:rPr lang="en-GB" sz="2000" dirty="0" smtClean="0"/>
                        <a:t> </a:t>
                      </a:r>
                      <a:r>
                        <a:rPr lang="en-GB" sz="2000" dirty="0" err="1" smtClean="0"/>
                        <a:t>las</a:t>
                      </a:r>
                      <a:r>
                        <a:rPr lang="en-GB" sz="2000" dirty="0" smtClean="0"/>
                        <a:t> </a:t>
                      </a:r>
                      <a:r>
                        <a:rPr lang="en-GB" sz="2000" dirty="0" err="1" smtClean="0"/>
                        <a:t>manos</a:t>
                      </a:r>
                      <a:r>
                        <a:rPr lang="en-GB" sz="200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enjabonarse</a:t>
                      </a:r>
                      <a:r>
                        <a:rPr lang="en-GB" sz="2000" dirty="0" smtClean="0"/>
                        <a:t> </a:t>
                      </a:r>
                      <a:r>
                        <a:rPr lang="en-GB" sz="2000" dirty="0" err="1" smtClean="0"/>
                        <a:t>las</a:t>
                      </a:r>
                      <a:r>
                        <a:rPr lang="en-GB" sz="2000" dirty="0" smtClean="0"/>
                        <a:t> </a:t>
                      </a:r>
                      <a:r>
                        <a:rPr lang="en-GB" sz="2000" dirty="0" err="1" smtClean="0"/>
                        <a:t>manos</a:t>
                      </a:r>
                      <a:endParaRPr lang="en-US" sz="2000" dirty="0"/>
                    </a:p>
                  </a:txBody>
                  <a:tcPr marL="91439" marR="91439" marT="45722" marB="45722" anchor="ctr"/>
                </a:tc>
              </a:tr>
            </a:tbl>
          </a:graphicData>
        </a:graphic>
      </p:graphicFrame>
      <p:sp>
        <p:nvSpPr>
          <p:cNvPr id="12324" name="TextBox 2"/>
          <p:cNvSpPr txBox="1">
            <a:spLocks noChangeArrowheads="1"/>
          </p:cNvSpPr>
          <p:nvPr/>
        </p:nvSpPr>
        <p:spPr bwMode="auto">
          <a:xfrm>
            <a:off x="4572000" y="2571750"/>
            <a:ext cx="7143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4800" b="1">
                <a:solidFill>
                  <a:srgbClr val="00B0F0"/>
                </a:solidFill>
                <a:latin typeface="AntigoniBd" pitchFamily="34" charset="0"/>
              </a:rPr>
              <a:t>2</a:t>
            </a:r>
            <a:endParaRPr lang="en-US" sz="4800" b="1">
              <a:solidFill>
                <a:srgbClr val="00B0F0"/>
              </a:solidFill>
              <a:latin typeface="AntigoniBd" pitchFamily="34" charset="0"/>
            </a:endParaRPr>
          </a:p>
        </p:txBody>
      </p:sp>
      <p:sp>
        <p:nvSpPr>
          <p:cNvPr id="12325" name="TextBox 3"/>
          <p:cNvSpPr txBox="1">
            <a:spLocks noChangeArrowheads="1"/>
          </p:cNvSpPr>
          <p:nvPr/>
        </p:nvSpPr>
        <p:spPr bwMode="auto">
          <a:xfrm>
            <a:off x="4572000" y="714375"/>
            <a:ext cx="7143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4800" b="1">
                <a:solidFill>
                  <a:srgbClr val="00B0F0"/>
                </a:solidFill>
                <a:latin typeface="AntigoniBd" pitchFamily="34" charset="0"/>
              </a:rPr>
              <a:t>1</a:t>
            </a:r>
            <a:endParaRPr lang="en-US" sz="4800" b="1">
              <a:solidFill>
                <a:srgbClr val="00B0F0"/>
              </a:solidFill>
              <a:latin typeface="AntigoniBd" pitchFamily="34" charset="0"/>
            </a:endParaRPr>
          </a:p>
        </p:txBody>
      </p:sp>
      <p:sp>
        <p:nvSpPr>
          <p:cNvPr id="12326" name="TextBox 4"/>
          <p:cNvSpPr txBox="1">
            <a:spLocks noChangeArrowheads="1"/>
          </p:cNvSpPr>
          <p:nvPr/>
        </p:nvSpPr>
        <p:spPr bwMode="auto">
          <a:xfrm>
            <a:off x="4572000" y="3241675"/>
            <a:ext cx="7143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4800" b="1">
                <a:solidFill>
                  <a:srgbClr val="00B0F0"/>
                </a:solidFill>
                <a:latin typeface="AntigoniBd" pitchFamily="34" charset="0"/>
              </a:rPr>
              <a:t>1</a:t>
            </a:r>
            <a:endParaRPr lang="en-US" sz="4800" b="1">
              <a:solidFill>
                <a:srgbClr val="00B0F0"/>
              </a:solidFill>
              <a:latin typeface="AntigoniBd" pitchFamily="34" charset="0"/>
            </a:endParaRPr>
          </a:p>
        </p:txBody>
      </p:sp>
      <p:sp>
        <p:nvSpPr>
          <p:cNvPr id="12327" name="TextBox 5"/>
          <p:cNvSpPr txBox="1">
            <a:spLocks noChangeArrowheads="1"/>
          </p:cNvSpPr>
          <p:nvPr/>
        </p:nvSpPr>
        <p:spPr bwMode="auto">
          <a:xfrm>
            <a:off x="4572000" y="4456113"/>
            <a:ext cx="71437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4800" b="1" dirty="0">
                <a:solidFill>
                  <a:srgbClr val="00B0F0"/>
                </a:solidFill>
                <a:latin typeface="AntigoniBd" pitchFamily="34" charset="0"/>
              </a:rPr>
              <a:t>1</a:t>
            </a:r>
            <a:endParaRPr lang="en-US" sz="4800" b="1" dirty="0">
              <a:solidFill>
                <a:srgbClr val="00B0F0"/>
              </a:solidFill>
              <a:latin typeface="AntigoniBd" pitchFamily="34" charset="0"/>
            </a:endParaRPr>
          </a:p>
        </p:txBody>
      </p:sp>
      <p:sp>
        <p:nvSpPr>
          <p:cNvPr id="12328" name="TextBox 6"/>
          <p:cNvSpPr txBox="1">
            <a:spLocks noChangeArrowheads="1"/>
          </p:cNvSpPr>
          <p:nvPr/>
        </p:nvSpPr>
        <p:spPr bwMode="auto">
          <a:xfrm>
            <a:off x="4572000" y="5072063"/>
            <a:ext cx="71437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4800" b="1">
                <a:solidFill>
                  <a:srgbClr val="00B0F0"/>
                </a:solidFill>
                <a:latin typeface="AntigoniBd" pitchFamily="34" charset="0"/>
              </a:rPr>
              <a:t>1</a:t>
            </a:r>
            <a:endParaRPr lang="en-US" sz="4800" b="1">
              <a:solidFill>
                <a:srgbClr val="00B0F0"/>
              </a:solidFill>
              <a:latin typeface="AntigoniBd" pitchFamily="34" charset="0"/>
            </a:endParaRPr>
          </a:p>
        </p:txBody>
      </p:sp>
      <p:sp>
        <p:nvSpPr>
          <p:cNvPr id="12329" name="TextBox 7"/>
          <p:cNvSpPr txBox="1">
            <a:spLocks noChangeArrowheads="1"/>
          </p:cNvSpPr>
          <p:nvPr/>
        </p:nvSpPr>
        <p:spPr bwMode="auto">
          <a:xfrm>
            <a:off x="4572000" y="1285875"/>
            <a:ext cx="7143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4800" b="1">
                <a:solidFill>
                  <a:srgbClr val="00B0F0"/>
                </a:solidFill>
                <a:latin typeface="AntigoniBd" pitchFamily="34" charset="0"/>
              </a:rPr>
              <a:t>3</a:t>
            </a:r>
            <a:endParaRPr lang="en-US" sz="4800" b="1">
              <a:solidFill>
                <a:srgbClr val="00B0F0"/>
              </a:solidFill>
              <a:latin typeface="AntigoniBd" pitchFamily="34" charset="0"/>
            </a:endParaRPr>
          </a:p>
        </p:txBody>
      </p:sp>
      <p:sp>
        <p:nvSpPr>
          <p:cNvPr id="9" name="TextBox 8"/>
          <p:cNvSpPr txBox="1">
            <a:spLocks noChangeArrowheads="1"/>
          </p:cNvSpPr>
          <p:nvPr/>
        </p:nvSpPr>
        <p:spPr bwMode="auto">
          <a:xfrm>
            <a:off x="4572000" y="1884363"/>
            <a:ext cx="71437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4800" b="1">
                <a:solidFill>
                  <a:srgbClr val="00B0F0"/>
                </a:solidFill>
                <a:latin typeface="AntigoniBd" pitchFamily="34" charset="0"/>
              </a:rPr>
              <a:t>4</a:t>
            </a:r>
            <a:endParaRPr lang="en-US" sz="4800" b="1">
              <a:solidFill>
                <a:srgbClr val="00B0F0"/>
              </a:solidFill>
              <a:latin typeface="AntigoniBd"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strVal val="#ppt_w+.3"/>
                                          </p:val>
                                        </p:tav>
                                        <p:tav tm="100000">
                                          <p:val>
                                            <p:strVal val="#ppt_w"/>
                                          </p:val>
                                        </p:tav>
                                      </p:tavLst>
                                    </p:anim>
                                    <p:anim calcmode="lin" valueType="num">
                                      <p:cBhvr>
                                        <p:cTn id="8" dur="1000" fill="hold"/>
                                        <p:tgtEl>
                                          <p:spTgt spid="9"/>
                                        </p:tgtEl>
                                        <p:attrNameLst>
                                          <p:attrName>ppt_h</p:attrName>
                                        </p:attrNameLst>
                                      </p:cBhvr>
                                      <p:tavLst>
                                        <p:tav tm="0">
                                          <p:val>
                                            <p:strVal val="#ppt_h"/>
                                          </p:val>
                                        </p:tav>
                                        <p:tav tm="100000">
                                          <p:val>
                                            <p:strVal val="#ppt_h"/>
                                          </p:val>
                                        </p:tav>
                                      </p:tavLst>
                                    </p:anim>
                                    <p:animEffect transition="in" filter="fade">
                                      <p:cBhvr>
                                        <p:cTn id="9"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Anuncio Ahorra Agua ( La Orotava ).wmv">
            <a:hlinkClick r:id="" action="ppaction://media"/>
          </p:cNvPr>
          <p:cNvPicPr>
            <a:picLocks noRot="1" noChangeAspect="1"/>
          </p:cNvPicPr>
          <p:nvPr>
            <a:videoFile r:link="rId1"/>
          </p:nvPr>
        </p:nvPicPr>
        <p:blipFill>
          <a:blip r:embed="rId3">
            <a:extLst>
              <a:ext uri="{28A0092B-C50C-407E-A947-70E740481C1C}">
                <a14:useLocalDpi xmlns:a14="http://schemas.microsoft.com/office/drawing/2010/main" val="0"/>
              </a:ext>
            </a:extLst>
          </a:blip>
          <a:srcRect/>
          <a:stretch>
            <a:fillRect/>
          </a:stretch>
        </p:blipFill>
        <p:spPr bwMode="auto">
          <a:xfrm>
            <a:off x="1714500" y="1143000"/>
            <a:ext cx="57150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5" name="Picture 2" descr="water_droplet_130001257.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8205788" y="214313"/>
            <a:ext cx="79533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6" name="TextBox 3"/>
          <p:cNvSpPr txBox="1">
            <a:spLocks noChangeArrowheads="1"/>
          </p:cNvSpPr>
          <p:nvPr/>
        </p:nvSpPr>
        <p:spPr bwMode="auto">
          <a:xfrm>
            <a:off x="8277225" y="357188"/>
            <a:ext cx="71437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6000" b="1">
                <a:solidFill>
                  <a:srgbClr val="00B0F0"/>
                </a:solidFill>
                <a:latin typeface="AntigoniBd" pitchFamily="34" charset="0"/>
              </a:rPr>
              <a:t>5</a:t>
            </a:r>
            <a:endParaRPr lang="en-US" sz="6000" b="1">
              <a:solidFill>
                <a:srgbClr val="00B0F0"/>
              </a:solidFill>
              <a:latin typeface="AntigoniBd" pitchFamily="34" charset="0"/>
            </a:endParaRPr>
          </a:p>
        </p:txBody>
      </p:sp>
      <p:pic>
        <p:nvPicPr>
          <p:cNvPr id="5" name="Picture 4"/>
          <p:cNvPicPr>
            <a:picLocks noChangeAspect="1"/>
          </p:cNvPicPr>
          <p:nvPr/>
        </p:nvPicPr>
        <p:blipFill>
          <a:blip r:embed="rId5" cstate="print">
            <a:clrChange>
              <a:clrFrom>
                <a:srgbClr val="F9FFF1"/>
              </a:clrFrom>
              <a:clrTo>
                <a:srgbClr val="F9FFF1">
                  <a:alpha val="0"/>
                </a:srgbClr>
              </a:clrTo>
            </a:clrChange>
            <a:extLst>
              <a:ext uri="{28A0092B-C50C-407E-A947-70E740481C1C}">
                <a14:useLocalDpi xmlns:a14="http://schemas.microsoft.com/office/drawing/2010/main" val="0"/>
              </a:ext>
            </a:extLst>
          </a:blip>
          <a:stretch>
            <a:fillRect/>
          </a:stretch>
        </p:blipFill>
        <p:spPr>
          <a:xfrm>
            <a:off x="64816" y="6165303"/>
            <a:ext cx="805455" cy="634967"/>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nodeType="clickPar">
                      <p:stCondLst>
                        <p:cond delay="0"/>
                      </p:stCondLst>
                      <p:childTnLst>
                        <p:par>
                          <p:cTn id="4" fill="hold" nodeType="withGroup">
                            <p:stCondLst>
                              <p:cond delay="0"/>
                            </p:stCondLst>
                            <p:childTnLst>
                              <p:par>
                                <p:cTn id="5" presetID="2" presetClass="mediacall" presetSubtype="0" fill="hold" nodeType="clickEffect">
                                  <p:stCondLst>
                                    <p:cond delay="0"/>
                                  </p:stCondLst>
                                  <p:childTnLst>
                                    <p:cmd type="call" cmd="togglePause">
                                      <p:cBhvr>
                                        <p:cTn id="6" dur="1" fill="hold"/>
                                        <p:tgtEl>
                                          <p:spTgt spid="2"/>
                                        </p:tgtEl>
                                      </p:cBhvr>
                                    </p:cmd>
                                  </p:childTnLst>
                                </p:cTn>
                              </p:par>
                            </p:childTnLst>
                          </p:cTn>
                        </p:par>
                      </p:childTnLst>
                    </p:cTn>
                  </p:par>
                </p:childTnLst>
              </p:cTn>
              <p:nextCondLst>
                <p:cond evt="onClick" delay="0">
                  <p:tgtEl>
                    <p:spTgt spid="2"/>
                  </p:tgtEl>
                </p:cond>
              </p:nextCondLst>
            </p:seq>
            <p:video>
              <p:cMediaNode>
                <p:cTn id="7" fill="hold" display="0">
                  <p:stCondLst>
                    <p:cond delay="indefinite"/>
                  </p:stCondLst>
                  <p:endCondLst>
                    <p:cond evt="onNext" delay="0">
                      <p:tgtEl>
                        <p:sldTgt/>
                      </p:tgtEl>
                    </p:cond>
                    <p:cond evt="onPrev" delay="0">
                      <p:tgtEl>
                        <p:sldTgt/>
                      </p:tgtEl>
                    </p:cond>
                  </p:endCondLst>
                </p:cTn>
                <p:tgtEl>
                  <p:spTgt spid="2"/>
                </p:tgtEl>
              </p:cMediaNode>
            </p:video>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146130632"/>
              </p:ext>
            </p:extLst>
          </p:nvPr>
        </p:nvGraphicFramePr>
        <p:xfrm>
          <a:off x="357188" y="357188"/>
          <a:ext cx="8429626" cy="6213478"/>
        </p:xfrm>
        <a:graphic>
          <a:graphicData uri="http://schemas.openxmlformats.org/drawingml/2006/table">
            <a:tbl>
              <a:tblPr firstRow="1" bandRow="1">
                <a:tableStyleId>{5FD0F851-EC5A-4D38-B0AD-8093EC10F338}</a:tableStyleId>
              </a:tblPr>
              <a:tblGrid>
                <a:gridCol w="4143375"/>
                <a:gridCol w="714375"/>
                <a:gridCol w="3571876"/>
              </a:tblGrid>
              <a:tr h="548667">
                <a:tc>
                  <a:txBody>
                    <a:bodyPr/>
                    <a:lstStyle/>
                    <a:p>
                      <a:pPr algn="ctr"/>
                      <a:r>
                        <a:rPr lang="en-GB" sz="2400" dirty="0" err="1" smtClean="0"/>
                        <a:t>Consejo</a:t>
                      </a:r>
                      <a:r>
                        <a:rPr lang="en-GB" sz="2400" dirty="0" smtClean="0"/>
                        <a:t> (advice)</a:t>
                      </a:r>
                      <a:endParaRPr lang="en-US" sz="2400" dirty="0"/>
                    </a:p>
                  </a:txBody>
                  <a:tcPr marL="91439" marR="91439" marT="45722" marB="45722" anchor="ctr"/>
                </a:tc>
                <a:tc>
                  <a:txBody>
                    <a:bodyPr/>
                    <a:lstStyle/>
                    <a:p>
                      <a:pPr algn="ctr"/>
                      <a:r>
                        <a:rPr lang="en-GB" sz="1200" dirty="0" err="1" smtClean="0"/>
                        <a:t>Anuncio</a:t>
                      </a:r>
                      <a:r>
                        <a:rPr lang="en-GB" sz="1800" dirty="0" smtClean="0"/>
                        <a:t/>
                      </a:r>
                      <a:br>
                        <a:rPr lang="en-GB" sz="1800" dirty="0" smtClean="0"/>
                      </a:br>
                      <a:r>
                        <a:rPr lang="en-GB" sz="1800" dirty="0" smtClean="0"/>
                        <a:t>1-5</a:t>
                      </a:r>
                      <a:endParaRPr lang="en-US" sz="1800" dirty="0"/>
                    </a:p>
                  </a:txBody>
                  <a:tcPr marL="91439" marR="91439" marT="45722" marB="45722" anchor="ctr"/>
                </a:tc>
                <a:tc>
                  <a:txBody>
                    <a:bodyPr/>
                    <a:lstStyle/>
                    <a:p>
                      <a:pPr algn="ctr"/>
                      <a:r>
                        <a:rPr lang="en-GB" sz="2800" dirty="0" err="1" smtClean="0"/>
                        <a:t>Frase</a:t>
                      </a:r>
                      <a:r>
                        <a:rPr lang="en-GB" sz="2800" dirty="0" smtClean="0"/>
                        <a:t> con </a:t>
                      </a:r>
                      <a:r>
                        <a:rPr lang="en-GB" sz="2800" dirty="0" err="1" smtClean="0"/>
                        <a:t>infinitivo</a:t>
                      </a:r>
                      <a:endParaRPr lang="en-US" sz="2800" dirty="0"/>
                    </a:p>
                  </a:txBody>
                  <a:tcPr marL="91439" marR="91439" marT="45722" marB="45722" anchor="ctr"/>
                </a:tc>
              </a:tr>
              <a:tr h="539859">
                <a:tc>
                  <a:txBody>
                    <a:bodyPr/>
                    <a:lstStyle/>
                    <a:p>
                      <a:r>
                        <a:rPr lang="en-GB" sz="2000" dirty="0" smtClean="0"/>
                        <a:t>¡No laves el </a:t>
                      </a:r>
                      <a:r>
                        <a:rPr lang="en-GB" sz="2000" dirty="0" err="1" smtClean="0"/>
                        <a:t>coche</a:t>
                      </a:r>
                      <a:r>
                        <a:rPr lang="en-GB" sz="2000" dirty="0" smtClean="0"/>
                        <a:t> </a:t>
                      </a:r>
                      <a:r>
                        <a:rPr lang="en-GB" sz="2000" dirty="0" err="1" smtClean="0"/>
                        <a:t>todas</a:t>
                      </a:r>
                      <a:r>
                        <a:rPr lang="en-GB" sz="2000" dirty="0" smtClean="0"/>
                        <a:t> </a:t>
                      </a:r>
                      <a:r>
                        <a:rPr lang="en-GB" sz="2000" dirty="0" err="1" smtClean="0"/>
                        <a:t>las</a:t>
                      </a:r>
                      <a:r>
                        <a:rPr lang="en-GB" sz="2000" dirty="0" smtClean="0"/>
                        <a:t> </a:t>
                      </a:r>
                      <a:r>
                        <a:rPr lang="en-GB" sz="2000" dirty="0" err="1" smtClean="0"/>
                        <a:t>semanas</a:t>
                      </a:r>
                      <a:r>
                        <a:rPr lang="en-GB" sz="200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lavar</a:t>
                      </a:r>
                      <a:r>
                        <a:rPr lang="en-GB" sz="2000" baseline="0" dirty="0" smtClean="0"/>
                        <a:t> el </a:t>
                      </a:r>
                      <a:r>
                        <a:rPr lang="en-GB" sz="2000" baseline="0" dirty="0" err="1" smtClean="0"/>
                        <a:t>coche</a:t>
                      </a:r>
                      <a:endParaRPr lang="en-US" sz="2000" dirty="0"/>
                    </a:p>
                  </a:txBody>
                  <a:tcPr marL="91439" marR="91439" marT="45722" marB="45722" anchor="ctr"/>
                </a:tc>
              </a:tr>
              <a:tr h="539859">
                <a:tc>
                  <a:txBody>
                    <a:bodyPr/>
                    <a:lstStyle/>
                    <a:p>
                      <a:r>
                        <a:rPr lang="en-GB" sz="2000" dirty="0" smtClean="0"/>
                        <a:t>¡No </a:t>
                      </a:r>
                      <a:r>
                        <a:rPr lang="en-GB" sz="2000" dirty="0" err="1" smtClean="0"/>
                        <a:t>eches</a:t>
                      </a:r>
                      <a:r>
                        <a:rPr lang="en-GB" sz="2000" baseline="0" dirty="0" smtClean="0"/>
                        <a:t> </a:t>
                      </a:r>
                      <a:r>
                        <a:rPr lang="en-GB" sz="2000" baseline="0" dirty="0" err="1" smtClean="0"/>
                        <a:t>pilas</a:t>
                      </a:r>
                      <a:r>
                        <a:rPr lang="en-GB" sz="2000" baseline="0" dirty="0" smtClean="0"/>
                        <a:t> al </a:t>
                      </a:r>
                      <a:r>
                        <a:rPr lang="en-GB" sz="2000" baseline="0" dirty="0" err="1" smtClean="0"/>
                        <a:t>río</a:t>
                      </a:r>
                      <a:r>
                        <a:rPr lang="en-GB" sz="2000" baseline="0" dirty="0" smtClean="0"/>
                        <a:t>, </a:t>
                      </a:r>
                      <a:r>
                        <a:rPr lang="en-GB" sz="2000" baseline="0" dirty="0" err="1" smtClean="0"/>
                        <a:t>recíclalas</a:t>
                      </a:r>
                      <a:r>
                        <a:rPr lang="en-GB" sz="2000" baseline="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echar</a:t>
                      </a:r>
                      <a:r>
                        <a:rPr lang="en-GB" sz="2000" dirty="0" smtClean="0"/>
                        <a:t> </a:t>
                      </a:r>
                      <a:r>
                        <a:rPr lang="en-GB" sz="2000" dirty="0" err="1" smtClean="0"/>
                        <a:t>pilas</a:t>
                      </a:r>
                      <a:r>
                        <a:rPr lang="en-GB" sz="2000" dirty="0" smtClean="0"/>
                        <a:t>, </a:t>
                      </a:r>
                      <a:r>
                        <a:rPr lang="en-GB" sz="2000" dirty="0" err="1" smtClean="0"/>
                        <a:t>reciclar</a:t>
                      </a:r>
                      <a:r>
                        <a:rPr lang="en-GB" sz="2000" dirty="0" smtClean="0"/>
                        <a:t> </a:t>
                      </a:r>
                      <a:r>
                        <a:rPr lang="en-GB" sz="2000" dirty="0" err="1" smtClean="0"/>
                        <a:t>pilas</a:t>
                      </a:r>
                      <a:endParaRPr lang="en-US" sz="2000" dirty="0"/>
                    </a:p>
                  </a:txBody>
                  <a:tcPr marL="91439" marR="91439" marT="45722" marB="45722" anchor="ctr"/>
                </a:tc>
              </a:tr>
              <a:tr h="701075">
                <a:tc>
                  <a:txBody>
                    <a:bodyPr/>
                    <a:lstStyle/>
                    <a:p>
                      <a:r>
                        <a:rPr lang="en-GB" sz="2000" dirty="0" smtClean="0"/>
                        <a:t>¡No </a:t>
                      </a:r>
                      <a:r>
                        <a:rPr lang="en-GB" sz="2000" dirty="0" err="1" smtClean="0"/>
                        <a:t>dejes</a:t>
                      </a:r>
                      <a:r>
                        <a:rPr lang="en-GB" sz="2000" dirty="0" smtClean="0"/>
                        <a:t> </a:t>
                      </a:r>
                      <a:r>
                        <a:rPr lang="en-GB" sz="2000" dirty="0" err="1" smtClean="0"/>
                        <a:t>correr</a:t>
                      </a:r>
                      <a:r>
                        <a:rPr lang="en-GB" sz="2000" dirty="0" smtClean="0"/>
                        <a:t> el </a:t>
                      </a:r>
                      <a:r>
                        <a:rPr lang="en-GB" sz="2000" dirty="0" err="1" smtClean="0"/>
                        <a:t>agua</a:t>
                      </a:r>
                      <a:r>
                        <a:rPr lang="en-GB" sz="2000" dirty="0" smtClean="0"/>
                        <a:t> </a:t>
                      </a:r>
                      <a:r>
                        <a:rPr lang="en-GB" sz="2000" dirty="0" err="1" smtClean="0"/>
                        <a:t>cuando</a:t>
                      </a:r>
                      <a:r>
                        <a:rPr lang="en-GB" sz="2000" dirty="0" smtClean="0"/>
                        <a:t> </a:t>
                      </a:r>
                      <a:r>
                        <a:rPr lang="en-GB" sz="2000" dirty="0" err="1" smtClean="0"/>
                        <a:t>te</a:t>
                      </a:r>
                      <a:r>
                        <a:rPr lang="en-GB" sz="2000" dirty="0" smtClean="0"/>
                        <a:t> </a:t>
                      </a:r>
                      <a:r>
                        <a:rPr lang="en-GB" sz="2000" dirty="0" err="1" smtClean="0"/>
                        <a:t>limpias</a:t>
                      </a:r>
                      <a:r>
                        <a:rPr lang="en-GB" sz="2000" dirty="0" smtClean="0"/>
                        <a:t> los </a:t>
                      </a:r>
                      <a:r>
                        <a:rPr lang="en-GB" sz="2000" dirty="0" err="1" smtClean="0"/>
                        <a:t>dientes</a:t>
                      </a:r>
                      <a:r>
                        <a:rPr lang="en-GB" sz="200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dejar</a:t>
                      </a:r>
                      <a:r>
                        <a:rPr lang="en-GB" sz="2000" dirty="0" smtClean="0"/>
                        <a:t> </a:t>
                      </a:r>
                      <a:r>
                        <a:rPr lang="en-GB" sz="2000" dirty="0" err="1" smtClean="0"/>
                        <a:t>correr</a:t>
                      </a:r>
                      <a:r>
                        <a:rPr lang="en-GB" sz="2000" dirty="0" smtClean="0"/>
                        <a:t> el </a:t>
                      </a:r>
                      <a:r>
                        <a:rPr lang="en-GB" sz="2000" dirty="0" err="1" smtClean="0"/>
                        <a:t>agua</a:t>
                      </a:r>
                      <a:r>
                        <a:rPr lang="en-GB" sz="2000" dirty="0" smtClean="0"/>
                        <a:t>, </a:t>
                      </a:r>
                      <a:r>
                        <a:rPr lang="en-GB" sz="2000" dirty="0" err="1" smtClean="0"/>
                        <a:t>limpiarse</a:t>
                      </a:r>
                      <a:r>
                        <a:rPr lang="en-GB" sz="2000" baseline="0" dirty="0" smtClean="0"/>
                        <a:t> los </a:t>
                      </a:r>
                      <a:r>
                        <a:rPr lang="en-GB" sz="2000" baseline="0" dirty="0" err="1" smtClean="0"/>
                        <a:t>dientes</a:t>
                      </a:r>
                      <a:endParaRPr lang="en-US" sz="2000" dirty="0"/>
                    </a:p>
                  </a:txBody>
                  <a:tcPr marL="91439" marR="91439" marT="45722" marB="45722" anchor="ctr"/>
                </a:tc>
              </a:tr>
              <a:tr h="701075">
                <a:tc>
                  <a:txBody>
                    <a:bodyPr/>
                    <a:lstStyle/>
                    <a:p>
                      <a:r>
                        <a:rPr lang="en-US" sz="2000" dirty="0" smtClean="0"/>
                        <a:t>¡No uses la </a:t>
                      </a:r>
                      <a:r>
                        <a:rPr lang="en-US" sz="2000" dirty="0" err="1" smtClean="0"/>
                        <a:t>manguera</a:t>
                      </a:r>
                      <a:r>
                        <a:rPr lang="en-US" sz="2000" dirty="0" smtClean="0"/>
                        <a:t> </a:t>
                      </a:r>
                      <a:r>
                        <a:rPr lang="en-US" sz="2000" dirty="0" err="1" smtClean="0"/>
                        <a:t>para</a:t>
                      </a:r>
                      <a:r>
                        <a:rPr lang="en-US" sz="2000" dirty="0" smtClean="0"/>
                        <a:t> </a:t>
                      </a:r>
                      <a:r>
                        <a:rPr lang="en-US" sz="2000" dirty="0" err="1" smtClean="0"/>
                        <a:t>lavar</a:t>
                      </a:r>
                      <a:r>
                        <a:rPr lang="en-US" sz="2000" dirty="0" smtClean="0"/>
                        <a:t> el </a:t>
                      </a:r>
                      <a:r>
                        <a:rPr lang="en-US" sz="2000" dirty="0" err="1" smtClean="0"/>
                        <a:t>coche</a:t>
                      </a:r>
                      <a:r>
                        <a:rPr lang="en-US" sz="2000" dirty="0" smtClean="0"/>
                        <a:t>, un balde de </a:t>
                      </a:r>
                      <a:r>
                        <a:rPr lang="en-US" sz="2000" dirty="0" err="1" smtClean="0"/>
                        <a:t>agua</a:t>
                      </a:r>
                      <a:r>
                        <a:rPr lang="en-US" sz="2000" dirty="0" smtClean="0"/>
                        <a:t> </a:t>
                      </a:r>
                      <a:r>
                        <a:rPr lang="en-US" sz="2000" dirty="0" err="1" smtClean="0"/>
                        <a:t>es</a:t>
                      </a:r>
                      <a:r>
                        <a:rPr lang="en-US" sz="2000" dirty="0" smtClean="0"/>
                        <a:t> </a:t>
                      </a:r>
                      <a:r>
                        <a:rPr lang="en-US" sz="2000" dirty="0" err="1" smtClean="0"/>
                        <a:t>suficiente</a:t>
                      </a:r>
                      <a:r>
                        <a:rPr lang="en-US" sz="200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usar</a:t>
                      </a:r>
                      <a:r>
                        <a:rPr lang="en-GB" sz="2000" dirty="0" smtClean="0"/>
                        <a:t> la </a:t>
                      </a:r>
                      <a:r>
                        <a:rPr lang="en-GB" sz="2000" dirty="0" err="1" smtClean="0"/>
                        <a:t>manguera</a:t>
                      </a:r>
                      <a:endParaRPr lang="en-US" sz="2000" dirty="0"/>
                    </a:p>
                  </a:txBody>
                  <a:tcPr marL="91439" marR="91439" marT="45722" marB="45722" anchor="ctr"/>
                </a:tc>
              </a:tr>
              <a:tr h="701075">
                <a:tc>
                  <a:txBody>
                    <a:bodyPr/>
                    <a:lstStyle/>
                    <a:p>
                      <a:r>
                        <a:rPr lang="en-US" sz="2000" dirty="0" smtClean="0"/>
                        <a:t>¡No </a:t>
                      </a:r>
                      <a:r>
                        <a:rPr lang="en-US" sz="2000" dirty="0" err="1" smtClean="0"/>
                        <a:t>descongeles</a:t>
                      </a:r>
                      <a:r>
                        <a:rPr lang="en-US" sz="2000" dirty="0" smtClean="0"/>
                        <a:t> los </a:t>
                      </a:r>
                      <a:r>
                        <a:rPr lang="en-US" sz="2000" dirty="0" err="1" smtClean="0"/>
                        <a:t>alimentos</a:t>
                      </a:r>
                      <a:r>
                        <a:rPr lang="en-US" sz="2000" dirty="0" smtClean="0"/>
                        <a:t> </a:t>
                      </a:r>
                      <a:r>
                        <a:rPr lang="en-US" sz="2000" dirty="0" err="1" smtClean="0"/>
                        <a:t>debajo</a:t>
                      </a:r>
                      <a:r>
                        <a:rPr lang="en-US" sz="2000" dirty="0" smtClean="0"/>
                        <a:t> del </a:t>
                      </a:r>
                      <a:r>
                        <a:rPr lang="en-US" sz="2000" dirty="0" err="1" smtClean="0"/>
                        <a:t>chorro</a:t>
                      </a:r>
                      <a:r>
                        <a:rPr lang="en-US" sz="2000" baseline="0" dirty="0" smtClean="0"/>
                        <a:t> de </a:t>
                      </a:r>
                      <a:r>
                        <a:rPr lang="en-US" sz="2000" baseline="0" dirty="0" err="1" smtClean="0"/>
                        <a:t>agua</a:t>
                      </a:r>
                      <a:r>
                        <a:rPr lang="en-US" sz="2000" baseline="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descongelar</a:t>
                      </a:r>
                      <a:r>
                        <a:rPr lang="en-GB" sz="2000" dirty="0" smtClean="0"/>
                        <a:t> los </a:t>
                      </a:r>
                      <a:r>
                        <a:rPr lang="en-GB" sz="2000" dirty="0" err="1" smtClean="0"/>
                        <a:t>alimentos</a:t>
                      </a:r>
                      <a:endParaRPr lang="en-US" sz="2000" dirty="0"/>
                    </a:p>
                  </a:txBody>
                  <a:tcPr marL="91439" marR="91439" marT="45722" marB="45722" anchor="ctr"/>
                </a:tc>
              </a:tr>
              <a:tr h="539859">
                <a:tc>
                  <a:txBody>
                    <a:bodyPr/>
                    <a:lstStyle/>
                    <a:p>
                      <a:r>
                        <a:rPr lang="en-GB" sz="2000" dirty="0" smtClean="0"/>
                        <a:t>¡No </a:t>
                      </a:r>
                      <a:r>
                        <a:rPr lang="en-GB" sz="2000" dirty="0" err="1" smtClean="0"/>
                        <a:t>te</a:t>
                      </a:r>
                      <a:r>
                        <a:rPr lang="en-GB" sz="2000" dirty="0" smtClean="0"/>
                        <a:t> </a:t>
                      </a:r>
                      <a:r>
                        <a:rPr lang="en-GB" sz="2000" dirty="0" err="1" smtClean="0"/>
                        <a:t>bañes</a:t>
                      </a:r>
                      <a:r>
                        <a:rPr lang="en-GB" sz="2000" dirty="0" smtClean="0"/>
                        <a:t>, </a:t>
                      </a:r>
                      <a:r>
                        <a:rPr lang="en-GB" sz="2000" dirty="0" err="1" smtClean="0"/>
                        <a:t>dúchate</a:t>
                      </a:r>
                      <a:r>
                        <a:rPr lang="en-GB" sz="200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bañarse</a:t>
                      </a:r>
                      <a:r>
                        <a:rPr lang="en-GB" sz="2000" dirty="0" smtClean="0"/>
                        <a:t>, </a:t>
                      </a:r>
                      <a:r>
                        <a:rPr lang="en-GB" sz="2000" dirty="0" err="1" smtClean="0"/>
                        <a:t>ducharse</a:t>
                      </a:r>
                      <a:endParaRPr lang="en-US" sz="2000" dirty="0"/>
                    </a:p>
                  </a:txBody>
                  <a:tcPr marL="91439" marR="91439" marT="45722" marB="45722" anchor="ctr"/>
                </a:tc>
              </a:tr>
              <a:tr h="539859">
                <a:tc>
                  <a:txBody>
                    <a:bodyPr/>
                    <a:lstStyle/>
                    <a:p>
                      <a:r>
                        <a:rPr lang="en-GB" sz="2000" dirty="0" smtClean="0"/>
                        <a:t>¡No uses</a:t>
                      </a:r>
                      <a:r>
                        <a:rPr lang="en-GB" sz="2000" baseline="0" dirty="0" smtClean="0"/>
                        <a:t> el </a:t>
                      </a:r>
                      <a:r>
                        <a:rPr lang="en-GB" sz="2000" baseline="0" dirty="0" err="1" smtClean="0"/>
                        <a:t>servicio</a:t>
                      </a:r>
                      <a:r>
                        <a:rPr lang="en-GB" sz="2000" baseline="0" dirty="0" smtClean="0"/>
                        <a:t> </a:t>
                      </a:r>
                      <a:r>
                        <a:rPr lang="en-GB" sz="2000" baseline="0" dirty="0" err="1" smtClean="0"/>
                        <a:t>como</a:t>
                      </a:r>
                      <a:r>
                        <a:rPr lang="en-GB" sz="2000" baseline="0" dirty="0" smtClean="0"/>
                        <a:t> </a:t>
                      </a:r>
                      <a:r>
                        <a:rPr lang="en-GB" sz="2000" baseline="0" dirty="0" err="1" smtClean="0">
                          <a:solidFill>
                            <a:schemeClr val="tx1"/>
                          </a:solidFill>
                        </a:rPr>
                        <a:t>basurero</a:t>
                      </a:r>
                      <a:r>
                        <a:rPr lang="en-GB" sz="2000" baseline="0" dirty="0" smtClean="0">
                          <a:solidFill>
                            <a:schemeClr val="tx1"/>
                          </a:solidFill>
                        </a:rPr>
                        <a:t>!</a:t>
                      </a:r>
                      <a:endParaRPr lang="en-US" sz="2000" dirty="0">
                        <a:solidFill>
                          <a:schemeClr val="tx1"/>
                        </a:solidFill>
                      </a:endParaRPr>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usar</a:t>
                      </a:r>
                      <a:r>
                        <a:rPr lang="en-GB" sz="2000" dirty="0" smtClean="0"/>
                        <a:t> el </a:t>
                      </a:r>
                      <a:r>
                        <a:rPr lang="en-GB" sz="2000" dirty="0" err="1" smtClean="0"/>
                        <a:t>servicio</a:t>
                      </a:r>
                      <a:endParaRPr lang="en-US" sz="2000" dirty="0"/>
                    </a:p>
                  </a:txBody>
                  <a:tcPr marL="91439" marR="91439" marT="45722" marB="45722" anchor="ctr"/>
                </a:tc>
              </a:tr>
              <a:tr h="701075">
                <a:tc>
                  <a:txBody>
                    <a:bodyPr/>
                    <a:lstStyle/>
                    <a:p>
                      <a:r>
                        <a:rPr lang="en-GB" sz="2000" dirty="0" smtClean="0"/>
                        <a:t>¡No </a:t>
                      </a:r>
                      <a:r>
                        <a:rPr lang="en-GB" sz="2000" dirty="0" err="1" smtClean="0"/>
                        <a:t>dejes</a:t>
                      </a:r>
                      <a:r>
                        <a:rPr lang="en-GB" sz="2000" baseline="0" dirty="0" smtClean="0"/>
                        <a:t> la </a:t>
                      </a:r>
                      <a:r>
                        <a:rPr lang="en-GB" sz="2000" baseline="0" dirty="0" err="1" smtClean="0"/>
                        <a:t>llave</a:t>
                      </a:r>
                      <a:r>
                        <a:rPr lang="en-GB" sz="2000" baseline="0" dirty="0" smtClean="0"/>
                        <a:t> </a:t>
                      </a:r>
                      <a:r>
                        <a:rPr lang="en-GB" sz="2000" baseline="0" dirty="0" err="1" smtClean="0"/>
                        <a:t>abierta</a:t>
                      </a:r>
                      <a:r>
                        <a:rPr lang="en-GB" sz="2000" baseline="0" dirty="0" smtClean="0"/>
                        <a:t> </a:t>
                      </a:r>
                      <a:r>
                        <a:rPr lang="en-GB" sz="2000" dirty="0" err="1" smtClean="0"/>
                        <a:t>cuando</a:t>
                      </a:r>
                      <a:r>
                        <a:rPr lang="en-GB" sz="2000" dirty="0" smtClean="0"/>
                        <a:t> lavas los </a:t>
                      </a:r>
                      <a:r>
                        <a:rPr lang="en-GB" sz="2000" dirty="0" err="1" smtClean="0"/>
                        <a:t>platos</a:t>
                      </a:r>
                      <a:r>
                        <a:rPr lang="en-GB" sz="2000" dirty="0" smtClean="0"/>
                        <a:t> a </a:t>
                      </a:r>
                      <a:r>
                        <a:rPr lang="en-GB" sz="2000" dirty="0" err="1" smtClean="0"/>
                        <a:t>mano</a:t>
                      </a:r>
                      <a:r>
                        <a:rPr lang="en-GB" sz="200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dejar</a:t>
                      </a:r>
                      <a:r>
                        <a:rPr lang="en-GB" sz="2000" dirty="0" smtClean="0"/>
                        <a:t> </a:t>
                      </a:r>
                      <a:r>
                        <a:rPr lang="en-GB" sz="2000" baseline="0" dirty="0" smtClean="0"/>
                        <a:t>la </a:t>
                      </a:r>
                      <a:r>
                        <a:rPr lang="en-GB" sz="2000" baseline="0" dirty="0" err="1" smtClean="0"/>
                        <a:t>llave</a:t>
                      </a:r>
                      <a:r>
                        <a:rPr lang="en-GB" sz="2000" baseline="0" dirty="0" smtClean="0"/>
                        <a:t> </a:t>
                      </a:r>
                      <a:r>
                        <a:rPr lang="en-GB" sz="2000" baseline="0" dirty="0" err="1" smtClean="0"/>
                        <a:t>abierta</a:t>
                      </a:r>
                      <a:r>
                        <a:rPr lang="en-GB" sz="2000" dirty="0" smtClean="0"/>
                        <a:t>, </a:t>
                      </a:r>
                      <a:r>
                        <a:rPr lang="en-GB" sz="2000" dirty="0" err="1" smtClean="0"/>
                        <a:t>lavar</a:t>
                      </a:r>
                      <a:r>
                        <a:rPr lang="en-GB" sz="2000" dirty="0" smtClean="0"/>
                        <a:t> los </a:t>
                      </a:r>
                      <a:r>
                        <a:rPr lang="en-GB" sz="2000" dirty="0" err="1" smtClean="0"/>
                        <a:t>platos</a:t>
                      </a:r>
                      <a:r>
                        <a:rPr lang="en-GB" sz="2000" baseline="0" dirty="0" smtClean="0"/>
                        <a:t> a </a:t>
                      </a:r>
                      <a:r>
                        <a:rPr lang="en-GB" sz="2000" baseline="0" dirty="0" err="1" smtClean="0"/>
                        <a:t>mano</a:t>
                      </a:r>
                      <a:endParaRPr lang="en-US" sz="2000" dirty="0"/>
                    </a:p>
                  </a:txBody>
                  <a:tcPr marL="91439" marR="91439" marT="45722" marB="45722" anchor="ctr"/>
                </a:tc>
              </a:tr>
              <a:tr h="701075">
                <a:tc>
                  <a:txBody>
                    <a:bodyPr/>
                    <a:lstStyle/>
                    <a:p>
                      <a:r>
                        <a:rPr lang="en-GB" sz="2000" dirty="0" smtClean="0"/>
                        <a:t>¡No </a:t>
                      </a:r>
                      <a:r>
                        <a:rPr lang="en-GB" sz="2000" dirty="0" err="1" smtClean="0"/>
                        <a:t>dejes</a:t>
                      </a:r>
                      <a:r>
                        <a:rPr lang="en-GB" sz="2000" dirty="0" smtClean="0"/>
                        <a:t> </a:t>
                      </a:r>
                      <a:r>
                        <a:rPr lang="en-GB" sz="2000" dirty="0" err="1" smtClean="0"/>
                        <a:t>abierto</a:t>
                      </a:r>
                      <a:r>
                        <a:rPr lang="en-GB" sz="2000" dirty="0" smtClean="0"/>
                        <a:t> el </a:t>
                      </a:r>
                      <a:r>
                        <a:rPr lang="en-GB" sz="2000" dirty="0" err="1" smtClean="0"/>
                        <a:t>grifo</a:t>
                      </a:r>
                      <a:r>
                        <a:rPr lang="en-GB" sz="2000" dirty="0" smtClean="0"/>
                        <a:t> </a:t>
                      </a:r>
                      <a:r>
                        <a:rPr lang="en-GB" sz="2000" dirty="0" err="1" smtClean="0"/>
                        <a:t>cuando</a:t>
                      </a:r>
                      <a:r>
                        <a:rPr lang="en-GB" sz="2000" dirty="0" smtClean="0"/>
                        <a:t> </a:t>
                      </a:r>
                      <a:r>
                        <a:rPr lang="en-GB" sz="2000" dirty="0" err="1" smtClean="0"/>
                        <a:t>te</a:t>
                      </a:r>
                      <a:r>
                        <a:rPr lang="en-GB" sz="2000" dirty="0" smtClean="0"/>
                        <a:t> </a:t>
                      </a:r>
                      <a:r>
                        <a:rPr lang="en-GB" sz="2000" dirty="0" err="1" smtClean="0"/>
                        <a:t>enjabonas</a:t>
                      </a:r>
                      <a:r>
                        <a:rPr lang="en-GB" sz="2000" dirty="0" smtClean="0"/>
                        <a:t> </a:t>
                      </a:r>
                      <a:r>
                        <a:rPr lang="en-GB" sz="2000" dirty="0" err="1" smtClean="0"/>
                        <a:t>las</a:t>
                      </a:r>
                      <a:r>
                        <a:rPr lang="en-GB" sz="2000" dirty="0" smtClean="0"/>
                        <a:t> </a:t>
                      </a:r>
                      <a:r>
                        <a:rPr lang="en-GB" sz="2000" dirty="0" err="1" smtClean="0"/>
                        <a:t>manos</a:t>
                      </a:r>
                      <a:r>
                        <a:rPr lang="en-GB" sz="200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enjabonarse</a:t>
                      </a:r>
                      <a:r>
                        <a:rPr lang="en-GB" sz="2000" dirty="0" smtClean="0"/>
                        <a:t> </a:t>
                      </a:r>
                      <a:r>
                        <a:rPr lang="en-GB" sz="2000" dirty="0" err="1" smtClean="0"/>
                        <a:t>las</a:t>
                      </a:r>
                      <a:r>
                        <a:rPr lang="en-GB" sz="2000" dirty="0" smtClean="0"/>
                        <a:t> </a:t>
                      </a:r>
                      <a:r>
                        <a:rPr lang="en-GB" sz="2000" dirty="0" err="1" smtClean="0"/>
                        <a:t>manos</a:t>
                      </a:r>
                      <a:endParaRPr lang="en-US" sz="2000" dirty="0"/>
                    </a:p>
                  </a:txBody>
                  <a:tcPr marL="91439" marR="91439" marT="45722" marB="45722" anchor="ctr"/>
                </a:tc>
              </a:tr>
            </a:tbl>
          </a:graphicData>
        </a:graphic>
      </p:graphicFrame>
      <p:sp>
        <p:nvSpPr>
          <p:cNvPr id="14372" name="TextBox 2"/>
          <p:cNvSpPr txBox="1">
            <a:spLocks noChangeArrowheads="1"/>
          </p:cNvSpPr>
          <p:nvPr/>
        </p:nvSpPr>
        <p:spPr bwMode="auto">
          <a:xfrm>
            <a:off x="4572000" y="2571750"/>
            <a:ext cx="7143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4800" b="1">
                <a:solidFill>
                  <a:srgbClr val="00B0F0"/>
                </a:solidFill>
                <a:latin typeface="AntigoniBd" pitchFamily="34" charset="0"/>
              </a:rPr>
              <a:t>2</a:t>
            </a:r>
            <a:endParaRPr lang="en-US" sz="4800" b="1">
              <a:solidFill>
                <a:srgbClr val="00B0F0"/>
              </a:solidFill>
              <a:latin typeface="AntigoniBd" pitchFamily="34" charset="0"/>
            </a:endParaRPr>
          </a:p>
        </p:txBody>
      </p:sp>
      <p:sp>
        <p:nvSpPr>
          <p:cNvPr id="14373" name="TextBox 3"/>
          <p:cNvSpPr txBox="1">
            <a:spLocks noChangeArrowheads="1"/>
          </p:cNvSpPr>
          <p:nvPr/>
        </p:nvSpPr>
        <p:spPr bwMode="auto">
          <a:xfrm>
            <a:off x="4572000" y="714375"/>
            <a:ext cx="7143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4800" b="1">
                <a:solidFill>
                  <a:srgbClr val="00B0F0"/>
                </a:solidFill>
                <a:latin typeface="AntigoniBd" pitchFamily="34" charset="0"/>
              </a:rPr>
              <a:t>1</a:t>
            </a:r>
            <a:endParaRPr lang="en-US" sz="4800" b="1">
              <a:solidFill>
                <a:srgbClr val="00B0F0"/>
              </a:solidFill>
              <a:latin typeface="AntigoniBd" pitchFamily="34" charset="0"/>
            </a:endParaRPr>
          </a:p>
        </p:txBody>
      </p:sp>
      <p:sp>
        <p:nvSpPr>
          <p:cNvPr id="14374" name="TextBox 4"/>
          <p:cNvSpPr txBox="1">
            <a:spLocks noChangeArrowheads="1"/>
          </p:cNvSpPr>
          <p:nvPr/>
        </p:nvSpPr>
        <p:spPr bwMode="auto">
          <a:xfrm>
            <a:off x="4572000" y="3241675"/>
            <a:ext cx="7143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4800" b="1">
                <a:solidFill>
                  <a:srgbClr val="00B0F0"/>
                </a:solidFill>
                <a:latin typeface="AntigoniBd" pitchFamily="34" charset="0"/>
              </a:rPr>
              <a:t>1</a:t>
            </a:r>
            <a:endParaRPr lang="en-US" sz="4800" b="1">
              <a:solidFill>
                <a:srgbClr val="00B0F0"/>
              </a:solidFill>
              <a:latin typeface="AntigoniBd" pitchFamily="34" charset="0"/>
            </a:endParaRPr>
          </a:p>
        </p:txBody>
      </p:sp>
      <p:sp>
        <p:nvSpPr>
          <p:cNvPr id="14375" name="TextBox 5"/>
          <p:cNvSpPr txBox="1">
            <a:spLocks noChangeArrowheads="1"/>
          </p:cNvSpPr>
          <p:nvPr/>
        </p:nvSpPr>
        <p:spPr bwMode="auto">
          <a:xfrm>
            <a:off x="4572000" y="4456113"/>
            <a:ext cx="71437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4800" b="1">
                <a:solidFill>
                  <a:srgbClr val="00B0F0"/>
                </a:solidFill>
                <a:latin typeface="AntigoniBd" pitchFamily="34" charset="0"/>
              </a:rPr>
              <a:t>1</a:t>
            </a:r>
            <a:endParaRPr lang="en-US" sz="4800" b="1">
              <a:solidFill>
                <a:srgbClr val="00B0F0"/>
              </a:solidFill>
              <a:latin typeface="AntigoniBd" pitchFamily="34" charset="0"/>
            </a:endParaRPr>
          </a:p>
        </p:txBody>
      </p:sp>
      <p:sp>
        <p:nvSpPr>
          <p:cNvPr id="14376" name="TextBox 6"/>
          <p:cNvSpPr txBox="1">
            <a:spLocks noChangeArrowheads="1"/>
          </p:cNvSpPr>
          <p:nvPr/>
        </p:nvSpPr>
        <p:spPr bwMode="auto">
          <a:xfrm>
            <a:off x="4572000" y="5072063"/>
            <a:ext cx="71437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4800" b="1">
                <a:solidFill>
                  <a:srgbClr val="00B0F0"/>
                </a:solidFill>
                <a:latin typeface="AntigoniBd" pitchFamily="34" charset="0"/>
              </a:rPr>
              <a:t>1</a:t>
            </a:r>
            <a:endParaRPr lang="en-US" sz="4800" b="1">
              <a:solidFill>
                <a:srgbClr val="00B0F0"/>
              </a:solidFill>
              <a:latin typeface="AntigoniBd" pitchFamily="34" charset="0"/>
            </a:endParaRPr>
          </a:p>
        </p:txBody>
      </p:sp>
      <p:sp>
        <p:nvSpPr>
          <p:cNvPr id="14377" name="TextBox 7"/>
          <p:cNvSpPr txBox="1">
            <a:spLocks noChangeArrowheads="1"/>
          </p:cNvSpPr>
          <p:nvPr/>
        </p:nvSpPr>
        <p:spPr bwMode="auto">
          <a:xfrm>
            <a:off x="4572000" y="1285875"/>
            <a:ext cx="7143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4800" b="1">
                <a:solidFill>
                  <a:srgbClr val="00B0F0"/>
                </a:solidFill>
                <a:latin typeface="AntigoniBd" pitchFamily="34" charset="0"/>
              </a:rPr>
              <a:t>3</a:t>
            </a:r>
            <a:endParaRPr lang="en-US" sz="4800" b="1">
              <a:solidFill>
                <a:srgbClr val="00B0F0"/>
              </a:solidFill>
              <a:latin typeface="AntigoniBd" pitchFamily="34" charset="0"/>
            </a:endParaRPr>
          </a:p>
        </p:txBody>
      </p:sp>
      <p:sp>
        <p:nvSpPr>
          <p:cNvPr id="14378" name="TextBox 8"/>
          <p:cNvSpPr txBox="1">
            <a:spLocks noChangeArrowheads="1"/>
          </p:cNvSpPr>
          <p:nvPr/>
        </p:nvSpPr>
        <p:spPr bwMode="auto">
          <a:xfrm>
            <a:off x="4572000" y="1884363"/>
            <a:ext cx="71437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4800" b="1">
                <a:solidFill>
                  <a:srgbClr val="00B0F0"/>
                </a:solidFill>
                <a:latin typeface="AntigoniBd" pitchFamily="34" charset="0"/>
              </a:rPr>
              <a:t>4</a:t>
            </a:r>
            <a:endParaRPr lang="en-US" sz="4800" b="1">
              <a:solidFill>
                <a:srgbClr val="00B0F0"/>
              </a:solidFill>
              <a:latin typeface="AntigoniBd" pitchFamily="34" charset="0"/>
            </a:endParaRPr>
          </a:p>
        </p:txBody>
      </p:sp>
      <p:sp>
        <p:nvSpPr>
          <p:cNvPr id="14379" name="TextBox 9"/>
          <p:cNvSpPr txBox="1">
            <a:spLocks noChangeArrowheads="1"/>
          </p:cNvSpPr>
          <p:nvPr/>
        </p:nvSpPr>
        <p:spPr bwMode="auto">
          <a:xfrm>
            <a:off x="4572000" y="3929063"/>
            <a:ext cx="71437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4800" b="1">
                <a:solidFill>
                  <a:srgbClr val="00B0F0"/>
                </a:solidFill>
                <a:latin typeface="AntigoniBd" pitchFamily="34" charset="0"/>
              </a:rPr>
              <a:t>5</a:t>
            </a:r>
            <a:endParaRPr lang="en-US" sz="4800" b="1">
              <a:solidFill>
                <a:srgbClr val="00B0F0"/>
              </a:solidFill>
              <a:latin typeface="AntigoniBd" pitchFamily="34" charset="0"/>
            </a:endParaRPr>
          </a:p>
        </p:txBody>
      </p:sp>
      <p:sp>
        <p:nvSpPr>
          <p:cNvPr id="14380" name="TextBox 10"/>
          <p:cNvSpPr txBox="1">
            <a:spLocks noChangeArrowheads="1"/>
          </p:cNvSpPr>
          <p:nvPr/>
        </p:nvSpPr>
        <p:spPr bwMode="auto">
          <a:xfrm>
            <a:off x="4572000" y="5786438"/>
            <a:ext cx="71437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4800" b="1">
                <a:solidFill>
                  <a:srgbClr val="00B0F0"/>
                </a:solidFill>
                <a:latin typeface="AntigoniBd" pitchFamily="34" charset="0"/>
              </a:rPr>
              <a:t>5</a:t>
            </a:r>
            <a:endParaRPr lang="en-US" sz="4800" b="1">
              <a:solidFill>
                <a:srgbClr val="00B0F0"/>
              </a:solidFill>
              <a:latin typeface="AntigoniBd"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4213" y="1200150"/>
            <a:ext cx="7848600" cy="1016000"/>
          </a:xfrm>
          <a:prstGeom prst="rect">
            <a:avLst/>
          </a:prstGeom>
          <a:solidFill>
            <a:srgbClr val="00B050"/>
          </a:solidFill>
          <a:effectLst>
            <a:outerShdw blurRad="152400" dist="317500" dir="5400000" sx="90000" sy="-19000" rotWithShape="0">
              <a:prstClr val="black">
                <a:alpha val="15000"/>
              </a:prstClr>
            </a:outerShdw>
          </a:effectLst>
        </p:spPr>
        <p:txBody>
          <a:bodyPr>
            <a:spAutoFit/>
          </a:bodyPr>
          <a:lstStyle/>
          <a:p>
            <a:pPr algn="ctr">
              <a:defRPr/>
            </a:pPr>
            <a:r>
              <a:rPr lang="en-GB" sz="6000" b="1" dirty="0">
                <a:solidFill>
                  <a:schemeClr val="bg1"/>
                </a:solidFill>
                <a:latin typeface="Arial" pitchFamily="34" charset="0"/>
              </a:rPr>
              <a:t>Se </a:t>
            </a:r>
            <a:r>
              <a:rPr lang="en-GB" sz="6000" b="1" dirty="0" err="1">
                <a:solidFill>
                  <a:schemeClr val="bg1"/>
                </a:solidFill>
                <a:latin typeface="Arial" pitchFamily="34" charset="0"/>
              </a:rPr>
              <a:t>debe</a:t>
            </a:r>
            <a:r>
              <a:rPr lang="en-GB" sz="6000" b="1" dirty="0">
                <a:solidFill>
                  <a:schemeClr val="bg1"/>
                </a:solidFill>
                <a:latin typeface="Arial" pitchFamily="34" charset="0"/>
              </a:rPr>
              <a:t> + </a:t>
            </a:r>
            <a:r>
              <a:rPr lang="en-GB" sz="6000" b="1" dirty="0" err="1">
                <a:solidFill>
                  <a:schemeClr val="bg1"/>
                </a:solidFill>
                <a:latin typeface="Arial" pitchFamily="34" charset="0"/>
              </a:rPr>
              <a:t>infinitivo</a:t>
            </a:r>
            <a:endParaRPr lang="en-GB" sz="6000" b="1" dirty="0">
              <a:solidFill>
                <a:schemeClr val="bg1"/>
              </a:solidFill>
              <a:latin typeface="Arial" pitchFamily="34" charset="0"/>
            </a:endParaRPr>
          </a:p>
        </p:txBody>
      </p:sp>
      <p:sp>
        <p:nvSpPr>
          <p:cNvPr id="3" name="TextBox 2"/>
          <p:cNvSpPr txBox="1"/>
          <p:nvPr/>
        </p:nvSpPr>
        <p:spPr>
          <a:xfrm>
            <a:off x="415925" y="2924175"/>
            <a:ext cx="8432800" cy="1016000"/>
          </a:xfrm>
          <a:prstGeom prst="rect">
            <a:avLst/>
          </a:prstGeom>
          <a:solidFill>
            <a:srgbClr val="FF0000"/>
          </a:solidFill>
          <a:effectLst>
            <a:outerShdw blurRad="152400" dist="317500" dir="5400000" sx="90000" sy="-19000" rotWithShape="0">
              <a:prstClr val="black">
                <a:alpha val="15000"/>
              </a:prstClr>
            </a:outerShdw>
          </a:effectLst>
        </p:spPr>
        <p:txBody>
          <a:bodyPr>
            <a:spAutoFit/>
          </a:bodyPr>
          <a:lstStyle/>
          <a:p>
            <a:pPr algn="ctr">
              <a:defRPr/>
            </a:pPr>
            <a:r>
              <a:rPr lang="en-GB" sz="6000" b="1" dirty="0">
                <a:latin typeface="Arial" pitchFamily="34" charset="0"/>
              </a:rPr>
              <a:t>No se </a:t>
            </a:r>
            <a:r>
              <a:rPr lang="en-GB" sz="6000" b="1" dirty="0" err="1">
                <a:latin typeface="Arial" pitchFamily="34" charset="0"/>
              </a:rPr>
              <a:t>debe</a:t>
            </a:r>
            <a:r>
              <a:rPr lang="en-GB" sz="6000" b="1" dirty="0">
                <a:latin typeface="Arial" pitchFamily="34" charset="0"/>
              </a:rPr>
              <a:t> + </a:t>
            </a:r>
            <a:r>
              <a:rPr lang="en-GB" sz="6000" b="1" dirty="0" err="1">
                <a:latin typeface="Arial" pitchFamily="34" charset="0"/>
              </a:rPr>
              <a:t>infinitivo</a:t>
            </a:r>
            <a:endParaRPr lang="en-GB" sz="6000" b="1" dirty="0">
              <a:latin typeface="Arial" pitchFamily="34" charset="0"/>
            </a:endParaRPr>
          </a:p>
        </p:txBody>
      </p:sp>
      <p:sp>
        <p:nvSpPr>
          <p:cNvPr id="4" name="TextBox 3"/>
          <p:cNvSpPr txBox="1">
            <a:spLocks noChangeArrowheads="1"/>
          </p:cNvSpPr>
          <p:nvPr/>
        </p:nvSpPr>
        <p:spPr bwMode="auto">
          <a:xfrm>
            <a:off x="684213" y="4797425"/>
            <a:ext cx="7991475"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2800" b="1"/>
              <a:t>Por ejemplo:</a:t>
            </a:r>
            <a:br>
              <a:rPr lang="en-GB" sz="2800" b="1"/>
            </a:br>
            <a:r>
              <a:rPr lang="en-GB" sz="2800" b="1"/>
              <a:t/>
            </a:r>
            <a:br>
              <a:rPr lang="en-GB" sz="2800" b="1"/>
            </a:br>
            <a:r>
              <a:rPr lang="en-GB" sz="2800" b="1" i="1" u="sng"/>
              <a:t>No se debe lavar </a:t>
            </a:r>
            <a:r>
              <a:rPr lang="en-GB" sz="2800" b="1"/>
              <a:t>el coche todas las semanas</a:t>
            </a:r>
          </a:p>
        </p:txBody>
      </p:sp>
      <p:pic>
        <p:nvPicPr>
          <p:cNvPr id="5" name="Picture 4"/>
          <p:cNvPicPr>
            <a:picLocks noChangeAspect="1"/>
          </p:cNvPicPr>
          <p:nvPr/>
        </p:nvPicPr>
        <p:blipFill>
          <a:blip r:embed="rId2" cstate="print">
            <a:clrChange>
              <a:clrFrom>
                <a:srgbClr val="F9FFF1"/>
              </a:clrFrom>
              <a:clrTo>
                <a:srgbClr val="F9FFF1">
                  <a:alpha val="0"/>
                </a:srgbClr>
              </a:clrTo>
            </a:clrChange>
            <a:extLst>
              <a:ext uri="{28A0092B-C50C-407E-A947-70E740481C1C}">
                <a14:useLocalDpi xmlns:a14="http://schemas.microsoft.com/office/drawing/2010/main" val="0"/>
              </a:ext>
            </a:extLst>
          </a:blip>
          <a:stretch>
            <a:fillRect/>
          </a:stretch>
        </p:blipFill>
        <p:spPr>
          <a:xfrm>
            <a:off x="64816" y="6165303"/>
            <a:ext cx="805455" cy="634967"/>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0" y="3175"/>
          <a:ext cx="9144000" cy="6854826"/>
        </p:xfrm>
        <a:graphic>
          <a:graphicData uri="http://schemas.openxmlformats.org/drawingml/2006/table">
            <a:tbl>
              <a:tblPr firstRow="1" bandRow="1">
                <a:tableStyleId>{5940675A-B579-460E-94D1-54222C63F5DA}</a:tableStyleId>
              </a:tblPr>
              <a:tblGrid>
                <a:gridCol w="3048000"/>
                <a:gridCol w="3048000"/>
                <a:gridCol w="3048000"/>
              </a:tblGrid>
              <a:tr h="3427413">
                <a:tc>
                  <a:txBody>
                    <a:bodyPr/>
                    <a:lstStyle/>
                    <a:p>
                      <a:endParaRPr lang="en-GB" sz="1800" dirty="0"/>
                    </a:p>
                  </a:txBody>
                  <a:tcPr marT="45719" marB="45719"/>
                </a:tc>
                <a:tc>
                  <a:txBody>
                    <a:bodyPr/>
                    <a:lstStyle/>
                    <a:p>
                      <a:endParaRPr lang="en-GB" sz="1800"/>
                    </a:p>
                  </a:txBody>
                  <a:tcPr marT="45719" marB="45719"/>
                </a:tc>
                <a:tc>
                  <a:txBody>
                    <a:bodyPr/>
                    <a:lstStyle/>
                    <a:p>
                      <a:endParaRPr lang="en-GB" sz="1800"/>
                    </a:p>
                  </a:txBody>
                  <a:tcPr marT="45719" marB="45719"/>
                </a:tc>
              </a:tr>
              <a:tr h="3427413">
                <a:tc>
                  <a:txBody>
                    <a:bodyPr/>
                    <a:lstStyle/>
                    <a:p>
                      <a:endParaRPr lang="en-GB" sz="1800"/>
                    </a:p>
                  </a:txBody>
                  <a:tcPr marT="45719" marB="45719"/>
                </a:tc>
                <a:tc>
                  <a:txBody>
                    <a:bodyPr/>
                    <a:lstStyle/>
                    <a:p>
                      <a:endParaRPr lang="en-GB" sz="1800" dirty="0"/>
                    </a:p>
                  </a:txBody>
                  <a:tcPr marT="45719" marB="45719"/>
                </a:tc>
                <a:tc>
                  <a:txBody>
                    <a:bodyPr/>
                    <a:lstStyle/>
                    <a:p>
                      <a:endParaRPr lang="en-GB" sz="1800" dirty="0"/>
                    </a:p>
                  </a:txBody>
                  <a:tcPr marT="45719" marB="45719"/>
                </a:tc>
              </a:tr>
            </a:tbl>
          </a:graphicData>
        </a:graphic>
      </p:graphicFrame>
      <p:pic>
        <p:nvPicPr>
          <p:cNvPr id="16400" name="Picture 4"/>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20515" t="7089" r="8932" b="9178"/>
          <a:stretch>
            <a:fillRect/>
          </a:stretch>
        </p:blipFill>
        <p:spPr bwMode="auto">
          <a:xfrm>
            <a:off x="6516688" y="-33338"/>
            <a:ext cx="2087562" cy="2479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401" name="Picture 5"/>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346825" y="3357563"/>
            <a:ext cx="2520950" cy="2166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402" name="Picture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77838" y="3175"/>
            <a:ext cx="2303462"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403" name="Picture 7"/>
          <p:cNvPicPr>
            <a:picLocks noChangeAspect="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77838" y="3357563"/>
            <a:ext cx="2087562" cy="1795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404" name="Picture 8"/>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3521075" y="3584575"/>
            <a:ext cx="2105025"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405" name="Picture 9"/>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3492500" y="3175"/>
            <a:ext cx="2408238" cy="180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035740221"/>
              </p:ext>
            </p:extLst>
          </p:nvPr>
        </p:nvGraphicFramePr>
        <p:xfrm>
          <a:off x="395288" y="1125538"/>
          <a:ext cx="8429625" cy="4694239"/>
        </p:xfrm>
        <a:graphic>
          <a:graphicData uri="http://schemas.openxmlformats.org/drawingml/2006/table">
            <a:tbl>
              <a:tblPr firstRow="1" bandRow="1">
                <a:tableStyleId>{5940675A-B579-460E-94D1-54222C63F5DA}</a:tableStyleId>
              </a:tblPr>
              <a:tblGrid>
                <a:gridCol w="6176881"/>
                <a:gridCol w="2252744"/>
              </a:tblGrid>
              <a:tr h="426749">
                <a:tc>
                  <a:txBody>
                    <a:bodyPr/>
                    <a:lstStyle/>
                    <a:p>
                      <a:r>
                        <a:rPr lang="en-US" sz="2200" b="1" dirty="0" err="1" smtClean="0">
                          <a:latin typeface="Arial" pitchFamily="34" charset="0"/>
                          <a:cs typeface="Arial" pitchFamily="34" charset="0"/>
                        </a:rPr>
                        <a:t>Cuánta</a:t>
                      </a:r>
                      <a:r>
                        <a:rPr lang="en-US" sz="2200" b="1" dirty="0" smtClean="0">
                          <a:latin typeface="Arial" pitchFamily="34" charset="0"/>
                          <a:cs typeface="Arial" pitchFamily="34" charset="0"/>
                        </a:rPr>
                        <a:t> </a:t>
                      </a:r>
                      <a:r>
                        <a:rPr lang="en-US" sz="2200" b="1" dirty="0" err="1" smtClean="0">
                          <a:latin typeface="Arial" pitchFamily="34" charset="0"/>
                          <a:cs typeface="Arial" pitchFamily="34" charset="0"/>
                        </a:rPr>
                        <a:t>agua</a:t>
                      </a:r>
                      <a:r>
                        <a:rPr lang="en-US" sz="2200" b="1" dirty="0" smtClean="0">
                          <a:latin typeface="Arial" pitchFamily="34" charset="0"/>
                          <a:cs typeface="Arial" pitchFamily="34" charset="0"/>
                        </a:rPr>
                        <a:t> se </a:t>
                      </a:r>
                      <a:r>
                        <a:rPr lang="en-US" sz="2200" b="1" dirty="0" err="1" smtClean="0">
                          <a:latin typeface="Arial" pitchFamily="34" charset="0"/>
                          <a:cs typeface="Arial" pitchFamily="34" charset="0"/>
                        </a:rPr>
                        <a:t>usa</a:t>
                      </a:r>
                      <a:r>
                        <a:rPr lang="en-US" sz="2200" b="1" dirty="0" smtClean="0">
                          <a:latin typeface="Arial" pitchFamily="34" charset="0"/>
                          <a:cs typeface="Arial" pitchFamily="34" charset="0"/>
                        </a:rPr>
                        <a:t> </a:t>
                      </a:r>
                      <a:r>
                        <a:rPr lang="en-US" sz="2200" b="1" dirty="0" err="1" smtClean="0">
                          <a:latin typeface="Arial" pitchFamily="34" charset="0"/>
                          <a:cs typeface="Arial" pitchFamily="34" charset="0"/>
                        </a:rPr>
                        <a:t>para</a:t>
                      </a:r>
                      <a:r>
                        <a:rPr lang="en-US" sz="2200" b="1" dirty="0" smtClean="0">
                          <a:latin typeface="Arial" pitchFamily="34" charset="0"/>
                          <a:cs typeface="Arial" pitchFamily="34" charset="0"/>
                        </a:rPr>
                        <a:t>…</a:t>
                      </a:r>
                      <a:endParaRPr lang="en-US" sz="2200" b="1" dirty="0">
                        <a:latin typeface="Arial" pitchFamily="34" charset="0"/>
                        <a:cs typeface="Arial" pitchFamily="34" charset="0"/>
                      </a:endParaRPr>
                    </a:p>
                  </a:txBody>
                  <a:tcPr marL="91439" marR="91439" marT="45721" marB="45721" anchor="ctr">
                    <a:lnL w="12700" cap="flat" cmpd="sng" algn="ctr">
                      <a:solidFill>
                        <a:schemeClr val="tx1"/>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endParaRPr lang="en-US" sz="2200" b="0" dirty="0">
                        <a:latin typeface="Arial" pitchFamily="34" charset="0"/>
                        <a:cs typeface="Arial" pitchFamily="34" charset="0"/>
                      </a:endParaRPr>
                    </a:p>
                  </a:txBody>
                  <a:tcPr marL="91439" marR="91439" marT="45721" marB="45721" anchor="ctr">
                    <a:lnL w="12700" cap="flat" cmpd="sng" algn="ctr">
                      <a:solidFill>
                        <a:schemeClr val="bg2">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426749">
                <a:tc>
                  <a:txBody>
                    <a:bodyPr/>
                    <a:lstStyle/>
                    <a:p>
                      <a:r>
                        <a:rPr lang="en-GB" sz="2200" dirty="0" err="1" smtClean="0"/>
                        <a:t>lavarse</a:t>
                      </a:r>
                      <a:r>
                        <a:rPr lang="en-GB" sz="2200" baseline="0" dirty="0" smtClean="0"/>
                        <a:t> </a:t>
                      </a:r>
                      <a:r>
                        <a:rPr lang="en-GB" sz="2200" baseline="0" dirty="0" err="1" smtClean="0"/>
                        <a:t>las</a:t>
                      </a:r>
                      <a:r>
                        <a:rPr lang="en-GB" sz="2200" baseline="0" dirty="0" smtClean="0"/>
                        <a:t> </a:t>
                      </a:r>
                      <a:r>
                        <a:rPr lang="en-GB" sz="2200" baseline="0" dirty="0" err="1" smtClean="0"/>
                        <a:t>manos</a:t>
                      </a:r>
                      <a:endParaRPr lang="en-US" sz="2200" b="0" dirty="0">
                        <a:latin typeface="Arial" pitchFamily="34" charset="0"/>
                        <a:cs typeface="Arial" pitchFamily="34" charset="0"/>
                      </a:endParaRPr>
                    </a:p>
                  </a:txBody>
                  <a:tcPr marL="91439" marR="91439" marT="45721" marB="45721" anchor="ctr">
                    <a:lnL w="12700" cap="flat" cmpd="sng" algn="ctr">
                      <a:solidFill>
                        <a:schemeClr val="tx1"/>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lang="en-GB" sz="2200" dirty="0" smtClean="0"/>
                        <a:t>5 litros</a:t>
                      </a:r>
                      <a:endParaRPr lang="en-US" sz="2200" b="0" dirty="0">
                        <a:latin typeface="Arial" pitchFamily="34" charset="0"/>
                        <a:cs typeface="Arial" pitchFamily="34" charset="0"/>
                      </a:endParaRPr>
                    </a:p>
                  </a:txBody>
                  <a:tcPr marL="91439" marR="91439" marT="45721" marB="45721" anchor="ctr">
                    <a:lnL w="12700" cap="flat" cmpd="sng" algn="ctr">
                      <a:solidFill>
                        <a:schemeClr val="bg2">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426749">
                <a:tc>
                  <a:txBody>
                    <a:bodyPr/>
                    <a:lstStyle/>
                    <a:p>
                      <a:r>
                        <a:rPr lang="en-GB" sz="2200" dirty="0" err="1" smtClean="0"/>
                        <a:t>limpiarse</a:t>
                      </a:r>
                      <a:r>
                        <a:rPr lang="en-GB" sz="2200" dirty="0" smtClean="0"/>
                        <a:t> los </a:t>
                      </a:r>
                      <a:r>
                        <a:rPr lang="en-GB" sz="2200" dirty="0" err="1" smtClean="0"/>
                        <a:t>dientes</a:t>
                      </a:r>
                      <a:r>
                        <a:rPr lang="en-GB" sz="2200" dirty="0" smtClean="0"/>
                        <a:t> </a:t>
                      </a:r>
                      <a:r>
                        <a:rPr lang="en-GB" sz="2200" baseline="0" dirty="0" smtClean="0"/>
                        <a:t> </a:t>
                      </a:r>
                      <a:r>
                        <a:rPr lang="en-GB" sz="2200" baseline="0" dirty="0" err="1" smtClean="0"/>
                        <a:t>durante</a:t>
                      </a:r>
                      <a:r>
                        <a:rPr lang="en-GB" sz="2200" baseline="0" dirty="0" smtClean="0"/>
                        <a:t> 2 </a:t>
                      </a:r>
                      <a:r>
                        <a:rPr lang="en-GB" sz="2200" baseline="0" dirty="0" err="1" smtClean="0"/>
                        <a:t>minutos</a:t>
                      </a:r>
                      <a:endParaRPr lang="en-US" sz="2200" dirty="0">
                        <a:latin typeface="Arial" pitchFamily="34" charset="0"/>
                        <a:cs typeface="Arial" pitchFamily="34" charset="0"/>
                      </a:endParaRPr>
                    </a:p>
                  </a:txBody>
                  <a:tcPr marL="91439" marR="91439" marT="45721" marB="45721" anchor="ctr">
                    <a:lnL w="12700" cap="flat" cmpd="sng" algn="ctr">
                      <a:solidFill>
                        <a:schemeClr val="tx1"/>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lang="en-GB" sz="2200" dirty="0" smtClean="0"/>
                        <a:t>10 litros</a:t>
                      </a:r>
                      <a:endParaRPr lang="en-US" sz="2200" dirty="0">
                        <a:latin typeface="Arial" pitchFamily="34" charset="0"/>
                        <a:cs typeface="Arial" pitchFamily="34" charset="0"/>
                      </a:endParaRPr>
                    </a:p>
                  </a:txBody>
                  <a:tcPr marL="91439" marR="91439" marT="45721" marB="45721" anchor="ctr">
                    <a:lnL w="12700" cap="flat" cmpd="sng" algn="ctr">
                      <a:solidFill>
                        <a:schemeClr val="bg2">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426749">
                <a:tc>
                  <a:txBody>
                    <a:bodyPr/>
                    <a:lstStyle/>
                    <a:p>
                      <a:r>
                        <a:rPr lang="en-GB" sz="2200" dirty="0" err="1" smtClean="0"/>
                        <a:t>cocinar</a:t>
                      </a:r>
                      <a:endParaRPr lang="en-US" sz="2200" dirty="0">
                        <a:latin typeface="Arial" pitchFamily="34" charset="0"/>
                        <a:cs typeface="Arial" pitchFamily="34" charset="0"/>
                      </a:endParaRPr>
                    </a:p>
                  </a:txBody>
                  <a:tcPr marL="91439" marR="91439" marT="45721" marB="45721" anchor="ctr">
                    <a:lnL w="12700" cap="flat" cmpd="sng" algn="ctr">
                      <a:solidFill>
                        <a:schemeClr val="tx1"/>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lang="en-GB" sz="2200" dirty="0" smtClean="0"/>
                        <a:t>60 litros</a:t>
                      </a:r>
                      <a:endParaRPr lang="en-US" sz="2200" dirty="0">
                        <a:latin typeface="Arial" pitchFamily="34" charset="0"/>
                        <a:cs typeface="Arial" pitchFamily="34" charset="0"/>
                      </a:endParaRPr>
                    </a:p>
                  </a:txBody>
                  <a:tcPr marL="91439" marR="91439" marT="45721" marB="45721" anchor="ctr">
                    <a:lnL w="12700" cap="flat" cmpd="sng" algn="ctr">
                      <a:solidFill>
                        <a:schemeClr val="bg2">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426749">
                <a:tc>
                  <a:txBody>
                    <a:bodyPr/>
                    <a:lstStyle/>
                    <a:p>
                      <a:r>
                        <a:rPr lang="en-US" sz="2200" dirty="0" err="1" smtClean="0">
                          <a:latin typeface="+mn-lt"/>
                          <a:cs typeface="Arial" pitchFamily="34" charset="0"/>
                        </a:rPr>
                        <a:t>una</a:t>
                      </a:r>
                      <a:r>
                        <a:rPr lang="en-US" sz="2200" dirty="0" smtClean="0">
                          <a:latin typeface="+mn-lt"/>
                          <a:cs typeface="Arial" pitchFamily="34" charset="0"/>
                        </a:rPr>
                        <a:t> </a:t>
                      </a:r>
                      <a:r>
                        <a:rPr lang="en-US" sz="2200" dirty="0" err="1" smtClean="0">
                          <a:latin typeface="+mn-lt"/>
                          <a:cs typeface="Arial" pitchFamily="34" charset="0"/>
                        </a:rPr>
                        <a:t>ducha</a:t>
                      </a:r>
                      <a:r>
                        <a:rPr lang="en-US" sz="2200" dirty="0" smtClean="0">
                          <a:latin typeface="+mn-lt"/>
                          <a:cs typeface="Arial" pitchFamily="34" charset="0"/>
                        </a:rPr>
                        <a:t> de 5 </a:t>
                      </a:r>
                      <a:r>
                        <a:rPr lang="en-US" sz="2200" dirty="0" err="1" smtClean="0">
                          <a:latin typeface="+mn-lt"/>
                          <a:cs typeface="Arial" pitchFamily="34" charset="0"/>
                        </a:rPr>
                        <a:t>minutos</a:t>
                      </a:r>
                      <a:endParaRPr lang="en-US" sz="2200" dirty="0">
                        <a:latin typeface="+mn-lt"/>
                        <a:cs typeface="Arial" pitchFamily="34" charset="0"/>
                      </a:endParaRPr>
                    </a:p>
                  </a:txBody>
                  <a:tcPr marL="91439" marR="91439" marT="45721" marB="45721" anchor="ctr">
                    <a:lnL w="12700" cap="flat" cmpd="sng" algn="ctr">
                      <a:solidFill>
                        <a:schemeClr val="tx1"/>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lang="en-US" sz="2200" dirty="0" smtClean="0">
                          <a:latin typeface="+mn-lt"/>
                          <a:cs typeface="Arial" pitchFamily="34" charset="0"/>
                        </a:rPr>
                        <a:t>60 </a:t>
                      </a:r>
                      <a:r>
                        <a:rPr lang="en-US" sz="2200" dirty="0" err="1" smtClean="0">
                          <a:latin typeface="+mn-lt"/>
                          <a:cs typeface="Arial" pitchFamily="34" charset="0"/>
                        </a:rPr>
                        <a:t>litros</a:t>
                      </a:r>
                      <a:endParaRPr lang="en-US" sz="2200" dirty="0">
                        <a:latin typeface="+mn-lt"/>
                        <a:cs typeface="Arial" pitchFamily="34" charset="0"/>
                      </a:endParaRPr>
                    </a:p>
                  </a:txBody>
                  <a:tcPr marL="91439" marR="91439" marT="45721" marB="45721" anchor="ctr">
                    <a:lnL w="12700" cap="flat" cmpd="sng" algn="ctr">
                      <a:solidFill>
                        <a:schemeClr val="bg2">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426749">
                <a:tc>
                  <a:txBody>
                    <a:bodyPr/>
                    <a:lstStyle/>
                    <a:p>
                      <a:r>
                        <a:rPr lang="en-US" sz="2200" dirty="0" smtClean="0">
                          <a:latin typeface="+mn-lt"/>
                          <a:cs typeface="Arial" pitchFamily="34" charset="0"/>
                        </a:rPr>
                        <a:t>un </a:t>
                      </a:r>
                      <a:r>
                        <a:rPr lang="en-US" sz="2200" smtClean="0">
                          <a:latin typeface="+mn-lt"/>
                          <a:cs typeface="Arial" pitchFamily="34" charset="0"/>
                        </a:rPr>
                        <a:t>baño</a:t>
                      </a:r>
                      <a:endParaRPr lang="en-US" sz="2200" dirty="0">
                        <a:latin typeface="+mn-lt"/>
                        <a:cs typeface="Arial" pitchFamily="34" charset="0"/>
                      </a:endParaRPr>
                    </a:p>
                  </a:txBody>
                  <a:tcPr marL="91439" marR="91439" marT="45721" marB="45721" anchor="ctr">
                    <a:lnL w="12700" cap="flat" cmpd="sng" algn="ctr">
                      <a:solidFill>
                        <a:schemeClr val="tx1"/>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lang="en-US" sz="2200" dirty="0" smtClean="0">
                          <a:latin typeface="+mn-lt"/>
                          <a:cs typeface="Arial" pitchFamily="34" charset="0"/>
                        </a:rPr>
                        <a:t>350 </a:t>
                      </a:r>
                      <a:r>
                        <a:rPr lang="en-US" sz="2200" dirty="0" err="1" smtClean="0">
                          <a:latin typeface="+mn-lt"/>
                          <a:cs typeface="Arial" pitchFamily="34" charset="0"/>
                        </a:rPr>
                        <a:t>litros</a:t>
                      </a:r>
                      <a:endParaRPr lang="en-US" sz="2200" dirty="0">
                        <a:latin typeface="+mn-lt"/>
                        <a:cs typeface="Arial" pitchFamily="34" charset="0"/>
                      </a:endParaRPr>
                    </a:p>
                  </a:txBody>
                  <a:tcPr marL="91439" marR="91439" marT="45721" marB="45721" anchor="ctr">
                    <a:lnL w="12700" cap="flat" cmpd="sng" algn="ctr">
                      <a:solidFill>
                        <a:schemeClr val="bg2">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426749">
                <a:tc>
                  <a:txBody>
                    <a:bodyPr/>
                    <a:lstStyle/>
                    <a:p>
                      <a:r>
                        <a:rPr lang="en-US" sz="2200" dirty="0" smtClean="0">
                          <a:latin typeface="+mn-lt"/>
                          <a:cs typeface="Arial" pitchFamily="34" charset="0"/>
                        </a:rPr>
                        <a:t>la </a:t>
                      </a:r>
                      <a:r>
                        <a:rPr lang="en-US" sz="2200" dirty="0" err="1" smtClean="0">
                          <a:latin typeface="+mn-lt"/>
                          <a:cs typeface="Arial" pitchFamily="34" charset="0"/>
                        </a:rPr>
                        <a:t>lavadora</a:t>
                      </a:r>
                      <a:r>
                        <a:rPr lang="en-US" sz="2200" dirty="0" smtClean="0">
                          <a:latin typeface="+mn-lt"/>
                          <a:cs typeface="Arial" pitchFamily="34" charset="0"/>
                        </a:rPr>
                        <a:t> (</a:t>
                      </a:r>
                      <a:r>
                        <a:rPr lang="en-US" sz="2200" dirty="0" err="1" smtClean="0">
                          <a:latin typeface="+mn-lt"/>
                          <a:cs typeface="Arial" pitchFamily="34" charset="0"/>
                        </a:rPr>
                        <a:t>por</a:t>
                      </a:r>
                      <a:r>
                        <a:rPr lang="en-US" sz="2200" dirty="0" smtClean="0">
                          <a:latin typeface="+mn-lt"/>
                          <a:cs typeface="Arial" pitchFamily="34" charset="0"/>
                        </a:rPr>
                        <a:t> </a:t>
                      </a:r>
                      <a:r>
                        <a:rPr lang="en-US" sz="2200" dirty="0" err="1" smtClean="0">
                          <a:latin typeface="+mn-lt"/>
                          <a:cs typeface="Arial" pitchFamily="34" charset="0"/>
                        </a:rPr>
                        <a:t>ciclo</a:t>
                      </a:r>
                      <a:r>
                        <a:rPr lang="en-US" sz="2200" dirty="0" smtClean="0">
                          <a:latin typeface="+mn-lt"/>
                          <a:cs typeface="Arial" pitchFamily="34" charset="0"/>
                        </a:rPr>
                        <a:t>)</a:t>
                      </a:r>
                      <a:endParaRPr lang="en-US" sz="2200" dirty="0">
                        <a:latin typeface="+mn-lt"/>
                        <a:cs typeface="Arial" pitchFamily="34" charset="0"/>
                      </a:endParaRPr>
                    </a:p>
                  </a:txBody>
                  <a:tcPr marL="91439" marR="91439" marT="45721" marB="45721" anchor="ctr">
                    <a:lnL w="12700" cap="flat" cmpd="sng" algn="ctr">
                      <a:solidFill>
                        <a:schemeClr val="tx1"/>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lang="en-US" sz="2200" dirty="0" smtClean="0">
                          <a:latin typeface="+mn-lt"/>
                          <a:cs typeface="Arial" pitchFamily="34" charset="0"/>
                        </a:rPr>
                        <a:t>200 </a:t>
                      </a:r>
                      <a:r>
                        <a:rPr lang="en-US" sz="2200" dirty="0" err="1" smtClean="0">
                          <a:latin typeface="+mn-lt"/>
                          <a:cs typeface="Arial" pitchFamily="34" charset="0"/>
                        </a:rPr>
                        <a:t>litros</a:t>
                      </a:r>
                      <a:endParaRPr lang="en-US" sz="2200" dirty="0">
                        <a:latin typeface="+mn-lt"/>
                        <a:cs typeface="Arial" pitchFamily="34" charset="0"/>
                      </a:endParaRPr>
                    </a:p>
                  </a:txBody>
                  <a:tcPr marL="91439" marR="91439" marT="45721" marB="45721" anchor="ctr">
                    <a:lnL w="12700" cap="flat" cmpd="sng" algn="ctr">
                      <a:solidFill>
                        <a:schemeClr val="bg2">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426749">
                <a:tc>
                  <a:txBody>
                    <a:bodyPr/>
                    <a:lstStyle/>
                    <a:p>
                      <a:r>
                        <a:rPr lang="en-US" sz="2200" dirty="0" err="1" smtClean="0">
                          <a:latin typeface="+mn-lt"/>
                          <a:cs typeface="Arial" pitchFamily="34" charset="0"/>
                        </a:rPr>
                        <a:t>lavar</a:t>
                      </a:r>
                      <a:r>
                        <a:rPr lang="en-US" sz="2200" dirty="0" smtClean="0">
                          <a:latin typeface="+mn-lt"/>
                          <a:cs typeface="Arial" pitchFamily="34" charset="0"/>
                        </a:rPr>
                        <a:t> los </a:t>
                      </a:r>
                      <a:r>
                        <a:rPr lang="en-US" sz="2200" dirty="0" err="1" smtClean="0">
                          <a:latin typeface="+mn-lt"/>
                          <a:cs typeface="Arial" pitchFamily="34" charset="0"/>
                        </a:rPr>
                        <a:t>platos</a:t>
                      </a:r>
                      <a:r>
                        <a:rPr lang="en-US" sz="2200" dirty="0" smtClean="0">
                          <a:latin typeface="+mn-lt"/>
                          <a:cs typeface="Arial" pitchFamily="34" charset="0"/>
                        </a:rPr>
                        <a:t> de 4 personas</a:t>
                      </a:r>
                      <a:endParaRPr lang="en-US" sz="2200" dirty="0">
                        <a:latin typeface="+mn-lt"/>
                        <a:cs typeface="Arial" pitchFamily="34" charset="0"/>
                      </a:endParaRPr>
                    </a:p>
                  </a:txBody>
                  <a:tcPr marL="91439" marR="91439" marT="45721" marB="45721" anchor="ctr">
                    <a:lnL w="12700" cap="flat" cmpd="sng" algn="ctr">
                      <a:solidFill>
                        <a:schemeClr val="tx1"/>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lang="en-US" sz="2200" dirty="0" smtClean="0">
                          <a:latin typeface="+mn-lt"/>
                          <a:cs typeface="Arial" pitchFamily="34" charset="0"/>
                        </a:rPr>
                        <a:t>100 </a:t>
                      </a:r>
                      <a:r>
                        <a:rPr lang="en-US" sz="2200" dirty="0" err="1" smtClean="0">
                          <a:latin typeface="+mn-lt"/>
                          <a:cs typeface="Arial" pitchFamily="34" charset="0"/>
                        </a:rPr>
                        <a:t>litros</a:t>
                      </a:r>
                      <a:endParaRPr lang="en-US" sz="2200" dirty="0">
                        <a:latin typeface="+mn-lt"/>
                        <a:cs typeface="Arial" pitchFamily="34" charset="0"/>
                      </a:endParaRPr>
                    </a:p>
                  </a:txBody>
                  <a:tcPr marL="91439" marR="91439" marT="45721" marB="45721" anchor="ctr">
                    <a:lnL w="12700" cap="flat" cmpd="sng" algn="ctr">
                      <a:solidFill>
                        <a:schemeClr val="bg2">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426749">
                <a:tc>
                  <a:txBody>
                    <a:bodyPr/>
                    <a:lstStyle/>
                    <a:p>
                      <a:r>
                        <a:rPr lang="en-US" sz="2200" dirty="0" err="1" smtClean="0">
                          <a:latin typeface="+mn-lt"/>
                          <a:cs typeface="Arial" pitchFamily="34" charset="0"/>
                        </a:rPr>
                        <a:t>lavar</a:t>
                      </a:r>
                      <a:r>
                        <a:rPr lang="en-US" sz="2200" dirty="0" smtClean="0">
                          <a:latin typeface="+mn-lt"/>
                          <a:cs typeface="Arial" pitchFamily="34" charset="0"/>
                        </a:rPr>
                        <a:t> el </a:t>
                      </a:r>
                      <a:r>
                        <a:rPr lang="en-US" sz="2200" dirty="0" err="1" smtClean="0">
                          <a:latin typeface="+mn-lt"/>
                          <a:cs typeface="Arial" pitchFamily="34" charset="0"/>
                        </a:rPr>
                        <a:t>coche</a:t>
                      </a:r>
                      <a:r>
                        <a:rPr lang="en-US" sz="2200" dirty="0" smtClean="0">
                          <a:latin typeface="+mn-lt"/>
                          <a:cs typeface="Arial" pitchFamily="34" charset="0"/>
                        </a:rPr>
                        <a:t> con </a:t>
                      </a:r>
                      <a:r>
                        <a:rPr lang="en-US" sz="2200" dirty="0" err="1" smtClean="0">
                          <a:latin typeface="+mn-lt"/>
                          <a:cs typeface="Arial" pitchFamily="34" charset="0"/>
                        </a:rPr>
                        <a:t>manguera</a:t>
                      </a:r>
                      <a:endParaRPr lang="en-US" sz="2200" dirty="0">
                        <a:latin typeface="+mn-lt"/>
                        <a:cs typeface="Arial" pitchFamily="34" charset="0"/>
                      </a:endParaRPr>
                    </a:p>
                  </a:txBody>
                  <a:tcPr marL="91439" marR="91439" marT="45721" marB="45721" anchor="ctr">
                    <a:lnL w="12700" cap="flat" cmpd="sng" algn="ctr">
                      <a:solidFill>
                        <a:schemeClr val="tx1"/>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lang="en-US" sz="2200" dirty="0" smtClean="0">
                          <a:latin typeface="+mn-lt"/>
                          <a:cs typeface="Arial" pitchFamily="34" charset="0"/>
                        </a:rPr>
                        <a:t>500 </a:t>
                      </a:r>
                      <a:r>
                        <a:rPr lang="en-US" sz="2200" dirty="0" err="1" smtClean="0">
                          <a:latin typeface="+mn-lt"/>
                          <a:cs typeface="Arial" pitchFamily="34" charset="0"/>
                        </a:rPr>
                        <a:t>litros</a:t>
                      </a:r>
                      <a:endParaRPr lang="en-US" sz="2200" dirty="0">
                        <a:latin typeface="+mn-lt"/>
                        <a:cs typeface="Arial" pitchFamily="34" charset="0"/>
                      </a:endParaRPr>
                    </a:p>
                  </a:txBody>
                  <a:tcPr marL="91439" marR="91439" marT="45721" marB="45721" anchor="ctr">
                    <a:lnL w="12700" cap="flat" cmpd="sng" algn="ctr">
                      <a:solidFill>
                        <a:schemeClr val="bg2">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426749">
                <a:tc>
                  <a:txBody>
                    <a:bodyPr/>
                    <a:lstStyle/>
                    <a:p>
                      <a:r>
                        <a:rPr lang="en-US" sz="2200" dirty="0" err="1" smtClean="0">
                          <a:latin typeface="+mn-lt"/>
                          <a:cs typeface="Arial" pitchFamily="34" charset="0"/>
                        </a:rPr>
                        <a:t>lavar</a:t>
                      </a:r>
                      <a:r>
                        <a:rPr lang="en-US" sz="2200" baseline="0" dirty="0" smtClean="0">
                          <a:latin typeface="+mn-lt"/>
                          <a:cs typeface="Arial" pitchFamily="34" charset="0"/>
                        </a:rPr>
                        <a:t> el </a:t>
                      </a:r>
                      <a:r>
                        <a:rPr lang="en-US" sz="2200" baseline="0" dirty="0" err="1" smtClean="0">
                          <a:latin typeface="+mn-lt"/>
                          <a:cs typeface="Arial" pitchFamily="34" charset="0"/>
                        </a:rPr>
                        <a:t>coche</a:t>
                      </a:r>
                      <a:r>
                        <a:rPr lang="en-US" sz="2200" baseline="0" dirty="0" smtClean="0">
                          <a:latin typeface="+mn-lt"/>
                          <a:cs typeface="Arial" pitchFamily="34" charset="0"/>
                        </a:rPr>
                        <a:t> con </a:t>
                      </a:r>
                      <a:r>
                        <a:rPr lang="en-US" sz="2200" baseline="0" dirty="0" smtClean="0">
                          <a:latin typeface="+mn-lt"/>
                          <a:cs typeface="Arial" pitchFamily="34" charset="0"/>
                        </a:rPr>
                        <a:t>un </a:t>
                      </a:r>
                      <a:r>
                        <a:rPr lang="en-US" sz="2200" baseline="0" dirty="0" err="1" smtClean="0">
                          <a:latin typeface="+mn-lt"/>
                          <a:cs typeface="Arial" pitchFamily="34" charset="0"/>
                        </a:rPr>
                        <a:t>balde</a:t>
                      </a:r>
                      <a:endParaRPr lang="en-US" sz="2200" dirty="0">
                        <a:latin typeface="+mn-lt"/>
                        <a:cs typeface="Arial" pitchFamily="34" charset="0"/>
                      </a:endParaRPr>
                    </a:p>
                  </a:txBody>
                  <a:tcPr marL="91439" marR="91439" marT="45721" marB="45721" anchor="ctr">
                    <a:lnL w="12700" cap="flat" cmpd="sng" algn="ctr">
                      <a:solidFill>
                        <a:schemeClr val="tx1"/>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lang="en-US" sz="2200" dirty="0" smtClean="0">
                          <a:latin typeface="+mn-lt"/>
                          <a:cs typeface="Arial" pitchFamily="34" charset="0"/>
                        </a:rPr>
                        <a:t>50 </a:t>
                      </a:r>
                      <a:r>
                        <a:rPr lang="en-US" sz="2200" dirty="0" err="1" smtClean="0">
                          <a:latin typeface="+mn-lt"/>
                          <a:cs typeface="Arial" pitchFamily="34" charset="0"/>
                        </a:rPr>
                        <a:t>litros</a:t>
                      </a:r>
                      <a:endParaRPr lang="en-US" sz="2200" dirty="0">
                        <a:latin typeface="+mn-lt"/>
                        <a:cs typeface="Arial" pitchFamily="34" charset="0"/>
                      </a:endParaRPr>
                    </a:p>
                  </a:txBody>
                  <a:tcPr marL="91439" marR="91439" marT="45721" marB="45721" anchor="ctr">
                    <a:lnL w="12700" cap="flat" cmpd="sng" algn="ctr">
                      <a:solidFill>
                        <a:schemeClr val="bg2">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426749">
                <a:tc>
                  <a:txBody>
                    <a:bodyPr/>
                    <a:lstStyle/>
                    <a:p>
                      <a:r>
                        <a:rPr lang="en-US" sz="2200" dirty="0" err="1" smtClean="0">
                          <a:latin typeface="+mn-lt"/>
                          <a:cs typeface="Arial" pitchFamily="34" charset="0"/>
                        </a:rPr>
                        <a:t>descargar</a:t>
                      </a:r>
                      <a:r>
                        <a:rPr lang="en-US" sz="2200" baseline="0" dirty="0" smtClean="0">
                          <a:latin typeface="+mn-lt"/>
                          <a:cs typeface="Arial" pitchFamily="34" charset="0"/>
                        </a:rPr>
                        <a:t> </a:t>
                      </a:r>
                      <a:r>
                        <a:rPr lang="en-US" sz="2200" baseline="0" smtClean="0">
                          <a:latin typeface="+mn-lt"/>
                          <a:cs typeface="Arial" pitchFamily="34" charset="0"/>
                        </a:rPr>
                        <a:t>la cisterna de </a:t>
                      </a:r>
                      <a:r>
                        <a:rPr lang="en-US" sz="2200" baseline="0" dirty="0" err="1" smtClean="0">
                          <a:latin typeface="+mn-lt"/>
                          <a:cs typeface="Arial" pitchFamily="34" charset="0"/>
                        </a:rPr>
                        <a:t>inodoro</a:t>
                      </a:r>
                      <a:endParaRPr lang="en-US" sz="2200" dirty="0">
                        <a:latin typeface="+mn-lt"/>
                        <a:cs typeface="Arial" pitchFamily="34" charset="0"/>
                      </a:endParaRPr>
                    </a:p>
                  </a:txBody>
                  <a:tcPr marL="91439" marR="91439" marT="45721" marB="45721" anchor="ctr">
                    <a:lnL w="12700" cap="flat" cmpd="sng" algn="ctr">
                      <a:solidFill>
                        <a:schemeClr val="tx1"/>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lang="en-US" sz="2200" dirty="0" smtClean="0">
                          <a:latin typeface="+mn-lt"/>
                          <a:cs typeface="Arial" pitchFamily="34" charset="0"/>
                        </a:rPr>
                        <a:t>20 </a:t>
                      </a:r>
                      <a:r>
                        <a:rPr lang="en-US" sz="2200" dirty="0" err="1" smtClean="0">
                          <a:latin typeface="+mn-lt"/>
                          <a:cs typeface="Arial" pitchFamily="34" charset="0"/>
                        </a:rPr>
                        <a:t>litros</a:t>
                      </a:r>
                      <a:endParaRPr lang="en-US" sz="2200" dirty="0">
                        <a:latin typeface="+mn-lt"/>
                        <a:cs typeface="Arial" pitchFamily="34" charset="0"/>
                      </a:endParaRPr>
                    </a:p>
                  </a:txBody>
                  <a:tcPr marL="91439" marR="91439" marT="45721" marB="45721" anchor="ctr">
                    <a:lnL w="12700" cap="flat" cmpd="sng" algn="ctr">
                      <a:solidFill>
                        <a:schemeClr val="bg2">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bl>
          </a:graphicData>
        </a:graphic>
      </p:graphicFrame>
      <p:pic>
        <p:nvPicPr>
          <p:cNvPr id="6184" name="Picture 3"/>
          <p:cNvPicPr>
            <a:picLocks noChangeAspect="1"/>
          </p:cNvPicPr>
          <p:nvPr/>
        </p:nvPicPr>
        <p:blipFill>
          <a:blip r:embed="rId3">
            <a:clrChange>
              <a:clrFrom>
                <a:srgbClr val="F9FFF1"/>
              </a:clrFrom>
              <a:clrTo>
                <a:srgbClr val="F9FFF1">
                  <a:alpha val="0"/>
                </a:srgbClr>
              </a:clrTo>
            </a:clrChange>
            <a:extLst>
              <a:ext uri="{28A0092B-C50C-407E-A947-70E740481C1C}">
                <a14:useLocalDpi xmlns:a14="http://schemas.microsoft.com/office/drawing/2010/main" val="0"/>
              </a:ext>
            </a:extLst>
          </a:blip>
          <a:srcRect/>
          <a:stretch>
            <a:fillRect/>
          </a:stretch>
        </p:blipFill>
        <p:spPr bwMode="auto">
          <a:xfrm>
            <a:off x="65088" y="6165850"/>
            <a:ext cx="804862" cy="63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8313535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1" descr="Mi consumo de agua.gi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3568" y="980728"/>
            <a:ext cx="4536504" cy="4536504"/>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a:extLst/>
        </p:spPr>
      </p:pic>
      <p:sp>
        <p:nvSpPr>
          <p:cNvPr id="2" name="Rounded Rectangular Callout 1"/>
          <p:cNvSpPr/>
          <p:nvPr/>
        </p:nvSpPr>
        <p:spPr>
          <a:xfrm>
            <a:off x="4613068" y="116632"/>
            <a:ext cx="4320480" cy="2376264"/>
          </a:xfrm>
          <a:prstGeom prst="wedgeRoundRectCallout">
            <a:avLst>
              <a:gd name="adj1" fmla="val -37575"/>
              <a:gd name="adj2" fmla="val 92091"/>
              <a:gd name="adj3" fmla="val 16667"/>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_tradnl" sz="2200" dirty="0"/>
              <a:t>Quería reducir mi consumo </a:t>
            </a:r>
            <a:r>
              <a:rPr lang="es-ES_tradnl" sz="2200" dirty="0" smtClean="0"/>
              <a:t>de agua</a:t>
            </a:r>
            <a:r>
              <a:rPr lang="es-ES_tradnl" sz="2200" dirty="0"/>
              <a:t>. Traté de bajar los volúmenes diarios </a:t>
            </a:r>
            <a:r>
              <a:rPr lang="es-ES_tradnl" sz="2200" dirty="0" smtClean="0"/>
              <a:t> de consumo </a:t>
            </a:r>
            <a:r>
              <a:rPr lang="es-ES_tradnl" sz="2200" dirty="0"/>
              <a:t>de agua.   Entonces calculé el tiempo y de ahí saqué los resultados en porcentajes.</a:t>
            </a:r>
            <a:endParaRPr lang="en-GB" sz="2200" dirty="0"/>
          </a:p>
        </p:txBody>
      </p:sp>
      <p:sp>
        <p:nvSpPr>
          <p:cNvPr id="3" name="Rounded Rectangular Callout 2"/>
          <p:cNvSpPr/>
          <p:nvPr/>
        </p:nvSpPr>
        <p:spPr>
          <a:xfrm>
            <a:off x="323528" y="5517232"/>
            <a:ext cx="8610020" cy="1080120"/>
          </a:xfrm>
          <a:prstGeom prst="wedgeRoundRectCallou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_tradnl" sz="2200" dirty="0"/>
              <a:t>Esta gráfica es el resultado .  Ahora sé que </a:t>
            </a:r>
            <a:r>
              <a:rPr lang="es-ES_tradnl" sz="2200" dirty="0" smtClean="0">
                <a:solidFill>
                  <a:schemeClr val="bg1"/>
                </a:solidFill>
              </a:rPr>
              <a:t>sí </a:t>
            </a:r>
            <a:r>
              <a:rPr lang="es-ES_tradnl" sz="2200" dirty="0"/>
              <a:t>puedo ahorrar  agua y que esto es bueno para la naturaleza.  Todos debemos conservar el agua para el futuro del mundo.  </a:t>
            </a:r>
            <a:endParaRPr lang="en-GB" sz="22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23850" y="620713"/>
          <a:ext cx="8424864" cy="6048376"/>
        </p:xfrm>
        <a:graphic>
          <a:graphicData uri="http://schemas.openxmlformats.org/drawingml/2006/table">
            <a:tbl>
              <a:tblPr firstRow="1" bandRow="1">
                <a:tableStyleId>{5940675A-B579-460E-94D1-54222C63F5DA}</a:tableStyleId>
              </a:tblPr>
              <a:tblGrid>
                <a:gridCol w="1203552"/>
                <a:gridCol w="1203552"/>
                <a:gridCol w="1203552"/>
                <a:gridCol w="1203552"/>
                <a:gridCol w="1203552"/>
                <a:gridCol w="1203552"/>
                <a:gridCol w="1203552"/>
              </a:tblGrid>
              <a:tr h="756047">
                <a:tc>
                  <a:txBody>
                    <a:bodyPr/>
                    <a:lstStyle/>
                    <a:p>
                      <a:pPr algn="ctr"/>
                      <a:r>
                        <a:rPr lang="en-GB" sz="1800" b="1" dirty="0" err="1" smtClean="0"/>
                        <a:t>Día</a:t>
                      </a:r>
                      <a:r>
                        <a:rPr lang="en-GB" sz="1800" b="1" dirty="0" smtClean="0"/>
                        <a:t> de la </a:t>
                      </a:r>
                      <a:r>
                        <a:rPr lang="en-GB" sz="1800" b="1" dirty="0" err="1" smtClean="0"/>
                        <a:t>semana</a:t>
                      </a:r>
                      <a:endParaRPr lang="en-GB" sz="1800" b="1" dirty="0"/>
                    </a:p>
                  </a:txBody>
                  <a:tcPr marL="91439" marR="91439" marT="45718" marB="45718" anchor="ctr"/>
                </a:tc>
                <a:tc>
                  <a:txBody>
                    <a:bodyPr/>
                    <a:lstStyle/>
                    <a:p>
                      <a:pPr algn="ctr"/>
                      <a:r>
                        <a:rPr lang="en-GB" sz="1800" dirty="0" err="1" smtClean="0"/>
                        <a:t>Ducha</a:t>
                      </a:r>
                      <a:r>
                        <a:rPr lang="en-GB" sz="1800" baseline="0" dirty="0" smtClean="0"/>
                        <a:t> (</a:t>
                      </a:r>
                      <a:r>
                        <a:rPr lang="en-GB" sz="1800" baseline="0" dirty="0" err="1" smtClean="0"/>
                        <a:t>minutos</a:t>
                      </a:r>
                      <a:r>
                        <a:rPr lang="en-GB" sz="1800" baseline="0" dirty="0" smtClean="0"/>
                        <a:t>)</a:t>
                      </a:r>
                      <a:endParaRPr lang="en-GB" sz="1800" dirty="0"/>
                    </a:p>
                  </a:txBody>
                  <a:tcPr marL="91439" marR="91439" marT="45718" marB="45718" anchor="ctr"/>
                </a:tc>
                <a:tc>
                  <a:txBody>
                    <a:bodyPr/>
                    <a:lstStyle/>
                    <a:p>
                      <a:pPr algn="ctr"/>
                      <a:r>
                        <a:rPr lang="en-GB" sz="1800" dirty="0" err="1" smtClean="0"/>
                        <a:t>Dientes</a:t>
                      </a:r>
                      <a:r>
                        <a:rPr lang="en-GB" sz="1800" dirty="0" smtClean="0"/>
                        <a:t> (</a:t>
                      </a:r>
                      <a:r>
                        <a:rPr lang="en-GB" sz="1800" dirty="0" err="1" smtClean="0"/>
                        <a:t>minutos</a:t>
                      </a:r>
                      <a:r>
                        <a:rPr lang="en-GB" sz="1800" dirty="0" smtClean="0"/>
                        <a:t>)</a:t>
                      </a:r>
                      <a:endParaRPr lang="en-GB" sz="1800" dirty="0"/>
                    </a:p>
                  </a:txBody>
                  <a:tcPr marL="91439" marR="91439" marT="45718" marB="45718" anchor="ctr"/>
                </a:tc>
                <a:tc>
                  <a:txBody>
                    <a:bodyPr/>
                    <a:lstStyle/>
                    <a:p>
                      <a:pPr algn="ctr"/>
                      <a:r>
                        <a:rPr lang="en-GB" sz="1800" dirty="0" smtClean="0"/>
                        <a:t>Manos</a:t>
                      </a:r>
                      <a:br>
                        <a:rPr lang="en-GB" sz="1800" dirty="0" smtClean="0"/>
                      </a:br>
                      <a:r>
                        <a:rPr lang="en-GB" sz="1800" dirty="0" smtClean="0"/>
                        <a:t>(</a:t>
                      </a:r>
                      <a:r>
                        <a:rPr lang="en-GB" sz="1800" dirty="0" err="1" smtClean="0"/>
                        <a:t>minutos</a:t>
                      </a:r>
                      <a:r>
                        <a:rPr lang="en-GB" sz="1800" dirty="0" smtClean="0"/>
                        <a:t>)</a:t>
                      </a:r>
                      <a:endParaRPr lang="en-GB" sz="1800" dirty="0"/>
                    </a:p>
                  </a:txBody>
                  <a:tcPr marL="91439" marR="91439" marT="45718" marB="45718" anchor="ctr"/>
                </a:tc>
                <a:tc>
                  <a:txBody>
                    <a:bodyPr/>
                    <a:lstStyle/>
                    <a:p>
                      <a:pPr algn="ctr"/>
                      <a:r>
                        <a:rPr lang="en-GB" sz="1800" dirty="0" err="1" smtClean="0"/>
                        <a:t>Otros</a:t>
                      </a:r>
                      <a:r>
                        <a:rPr lang="en-GB" sz="1800" dirty="0" smtClean="0"/>
                        <a:t> </a:t>
                      </a:r>
                      <a:r>
                        <a:rPr lang="en-GB" sz="1800" dirty="0" err="1" smtClean="0"/>
                        <a:t>usos</a:t>
                      </a:r>
                      <a:endParaRPr lang="en-GB" sz="1800" dirty="0"/>
                    </a:p>
                  </a:txBody>
                  <a:tcPr marL="91439" marR="91439" marT="45718" marB="45718" anchor="ctr"/>
                </a:tc>
                <a:tc>
                  <a:txBody>
                    <a:bodyPr/>
                    <a:lstStyle/>
                    <a:p>
                      <a:pPr algn="ctr"/>
                      <a:r>
                        <a:rPr lang="en-GB" sz="1800" dirty="0" smtClean="0"/>
                        <a:t>Total (</a:t>
                      </a:r>
                      <a:r>
                        <a:rPr lang="en-GB" sz="1800" dirty="0" err="1" smtClean="0"/>
                        <a:t>minutos</a:t>
                      </a:r>
                      <a:r>
                        <a:rPr lang="en-GB" sz="1800" dirty="0" smtClean="0"/>
                        <a:t>)</a:t>
                      </a:r>
                      <a:endParaRPr lang="en-GB" sz="1800" dirty="0"/>
                    </a:p>
                  </a:txBody>
                  <a:tcPr marL="91439" marR="91439" marT="45718" marB="45718" anchor="ctr"/>
                </a:tc>
                <a:tc>
                  <a:txBody>
                    <a:bodyPr/>
                    <a:lstStyle/>
                    <a:p>
                      <a:pPr algn="ctr"/>
                      <a:r>
                        <a:rPr lang="en-GB" sz="1800" dirty="0" smtClean="0"/>
                        <a:t>Total (litros)</a:t>
                      </a:r>
                      <a:endParaRPr lang="en-GB" sz="1800" dirty="0"/>
                    </a:p>
                  </a:txBody>
                  <a:tcPr marL="91439" marR="91439" marT="45718" marB="45718" anchor="ctr"/>
                </a:tc>
              </a:tr>
              <a:tr h="756047">
                <a:tc>
                  <a:txBody>
                    <a:bodyPr/>
                    <a:lstStyle/>
                    <a:p>
                      <a:pPr algn="ctr"/>
                      <a:r>
                        <a:rPr lang="en-GB" sz="1800" dirty="0" err="1" smtClean="0"/>
                        <a:t>lunes</a:t>
                      </a:r>
                      <a:endParaRPr lang="en-GB" sz="1800" dirty="0"/>
                    </a:p>
                  </a:txBody>
                  <a:tcPr marL="91439" marR="91439" marT="45718" marB="45718" anchor="ctr"/>
                </a:tc>
                <a:tc>
                  <a:txBody>
                    <a:bodyPr/>
                    <a:lstStyle/>
                    <a:p>
                      <a:pPr algn="ctr"/>
                      <a:endParaRPr lang="en-GB" sz="1800" dirty="0"/>
                    </a:p>
                  </a:txBody>
                  <a:tcPr marL="91439" marR="91439" marT="45718" marB="45718" anchor="ctr"/>
                </a:tc>
                <a:tc>
                  <a:txBody>
                    <a:bodyPr/>
                    <a:lstStyle/>
                    <a:p>
                      <a:pPr algn="ctr"/>
                      <a:endParaRPr lang="en-GB" sz="1800"/>
                    </a:p>
                  </a:txBody>
                  <a:tcPr marL="91439" marR="91439" marT="45718" marB="45718" anchor="ctr"/>
                </a:tc>
                <a:tc>
                  <a:txBody>
                    <a:bodyPr/>
                    <a:lstStyle/>
                    <a:p>
                      <a:pPr algn="ctr"/>
                      <a:endParaRPr lang="en-GB" sz="1800"/>
                    </a:p>
                  </a:txBody>
                  <a:tcPr marL="91439" marR="91439" marT="45718" marB="45718" anchor="ctr"/>
                </a:tc>
                <a:tc>
                  <a:txBody>
                    <a:bodyPr/>
                    <a:lstStyle/>
                    <a:p>
                      <a:pPr algn="ctr"/>
                      <a:endParaRPr lang="en-GB" sz="1800"/>
                    </a:p>
                  </a:txBody>
                  <a:tcPr marL="91439" marR="91439" marT="45718" marB="45718" anchor="ctr"/>
                </a:tc>
                <a:tc>
                  <a:txBody>
                    <a:bodyPr/>
                    <a:lstStyle/>
                    <a:p>
                      <a:pPr algn="ctr"/>
                      <a:endParaRPr lang="en-GB" sz="1800"/>
                    </a:p>
                  </a:txBody>
                  <a:tcPr marL="91439" marR="91439" marT="45718" marB="45718" anchor="ctr"/>
                </a:tc>
                <a:tc>
                  <a:txBody>
                    <a:bodyPr/>
                    <a:lstStyle/>
                    <a:p>
                      <a:pPr algn="ctr"/>
                      <a:endParaRPr lang="en-GB" sz="1800"/>
                    </a:p>
                  </a:txBody>
                  <a:tcPr marL="91439" marR="91439" marT="45718" marB="45718" anchor="ctr"/>
                </a:tc>
              </a:tr>
              <a:tr h="756047">
                <a:tc>
                  <a:txBody>
                    <a:bodyPr/>
                    <a:lstStyle/>
                    <a:p>
                      <a:pPr algn="ctr"/>
                      <a:r>
                        <a:rPr lang="en-GB" sz="1800" dirty="0" err="1" smtClean="0"/>
                        <a:t>martes</a:t>
                      </a:r>
                      <a:endParaRPr lang="en-GB" sz="1800" dirty="0"/>
                    </a:p>
                  </a:txBody>
                  <a:tcPr marL="91439" marR="91439" marT="45718" marB="45718" anchor="ctr"/>
                </a:tc>
                <a:tc>
                  <a:txBody>
                    <a:bodyPr/>
                    <a:lstStyle/>
                    <a:p>
                      <a:pPr algn="ctr"/>
                      <a:endParaRPr lang="en-GB" sz="1800" dirty="0"/>
                    </a:p>
                  </a:txBody>
                  <a:tcPr marL="91439" marR="91439" marT="45718" marB="45718" anchor="ctr"/>
                </a:tc>
                <a:tc>
                  <a:txBody>
                    <a:bodyPr/>
                    <a:lstStyle/>
                    <a:p>
                      <a:pPr algn="ctr"/>
                      <a:endParaRPr lang="en-GB" sz="1800"/>
                    </a:p>
                  </a:txBody>
                  <a:tcPr marL="91439" marR="91439" marT="45718" marB="45718" anchor="ctr"/>
                </a:tc>
                <a:tc>
                  <a:txBody>
                    <a:bodyPr/>
                    <a:lstStyle/>
                    <a:p>
                      <a:pPr algn="ctr"/>
                      <a:endParaRPr lang="en-GB" sz="1800"/>
                    </a:p>
                  </a:txBody>
                  <a:tcPr marL="91439" marR="91439" marT="45718" marB="45718" anchor="ctr"/>
                </a:tc>
                <a:tc>
                  <a:txBody>
                    <a:bodyPr/>
                    <a:lstStyle/>
                    <a:p>
                      <a:pPr algn="ctr"/>
                      <a:endParaRPr lang="en-GB" sz="1800"/>
                    </a:p>
                  </a:txBody>
                  <a:tcPr marL="91439" marR="91439" marT="45718" marB="45718" anchor="ctr"/>
                </a:tc>
                <a:tc>
                  <a:txBody>
                    <a:bodyPr/>
                    <a:lstStyle/>
                    <a:p>
                      <a:pPr algn="ctr"/>
                      <a:endParaRPr lang="en-GB" sz="1800"/>
                    </a:p>
                  </a:txBody>
                  <a:tcPr marL="91439" marR="91439" marT="45718" marB="45718" anchor="ctr"/>
                </a:tc>
                <a:tc>
                  <a:txBody>
                    <a:bodyPr/>
                    <a:lstStyle/>
                    <a:p>
                      <a:pPr algn="ctr"/>
                      <a:endParaRPr lang="en-GB" sz="1800"/>
                    </a:p>
                  </a:txBody>
                  <a:tcPr marL="91439" marR="91439" marT="45718" marB="45718" anchor="ctr"/>
                </a:tc>
              </a:tr>
              <a:tr h="756047">
                <a:tc>
                  <a:txBody>
                    <a:bodyPr/>
                    <a:lstStyle/>
                    <a:p>
                      <a:pPr algn="ctr"/>
                      <a:r>
                        <a:rPr lang="en-GB" sz="1800" dirty="0" err="1" smtClean="0"/>
                        <a:t>miércoles</a:t>
                      </a:r>
                      <a:endParaRPr lang="en-GB" sz="1800" dirty="0"/>
                    </a:p>
                  </a:txBody>
                  <a:tcPr marL="91439" marR="91439" marT="45718" marB="45718" anchor="ctr"/>
                </a:tc>
                <a:tc>
                  <a:txBody>
                    <a:bodyPr/>
                    <a:lstStyle/>
                    <a:p>
                      <a:pPr algn="ctr"/>
                      <a:endParaRPr lang="en-GB" sz="1800" dirty="0"/>
                    </a:p>
                  </a:txBody>
                  <a:tcPr marL="91439" marR="91439" marT="45718" marB="45718" anchor="ctr"/>
                </a:tc>
                <a:tc>
                  <a:txBody>
                    <a:bodyPr/>
                    <a:lstStyle/>
                    <a:p>
                      <a:pPr algn="ctr"/>
                      <a:endParaRPr lang="en-GB" sz="1800"/>
                    </a:p>
                  </a:txBody>
                  <a:tcPr marL="91439" marR="91439" marT="45718" marB="45718" anchor="ctr"/>
                </a:tc>
                <a:tc>
                  <a:txBody>
                    <a:bodyPr/>
                    <a:lstStyle/>
                    <a:p>
                      <a:pPr algn="ctr"/>
                      <a:endParaRPr lang="en-GB" sz="1800"/>
                    </a:p>
                  </a:txBody>
                  <a:tcPr marL="91439" marR="91439" marT="45718" marB="45718" anchor="ctr"/>
                </a:tc>
                <a:tc>
                  <a:txBody>
                    <a:bodyPr/>
                    <a:lstStyle/>
                    <a:p>
                      <a:pPr algn="ctr"/>
                      <a:endParaRPr lang="en-GB" sz="1800"/>
                    </a:p>
                  </a:txBody>
                  <a:tcPr marL="91439" marR="91439" marT="45718" marB="45718" anchor="ctr"/>
                </a:tc>
                <a:tc>
                  <a:txBody>
                    <a:bodyPr/>
                    <a:lstStyle/>
                    <a:p>
                      <a:pPr algn="ctr"/>
                      <a:endParaRPr lang="en-GB" sz="1800"/>
                    </a:p>
                  </a:txBody>
                  <a:tcPr marL="91439" marR="91439" marT="45718" marB="45718" anchor="ctr"/>
                </a:tc>
                <a:tc>
                  <a:txBody>
                    <a:bodyPr/>
                    <a:lstStyle/>
                    <a:p>
                      <a:pPr algn="ctr"/>
                      <a:endParaRPr lang="en-GB" sz="1800"/>
                    </a:p>
                  </a:txBody>
                  <a:tcPr marL="91439" marR="91439" marT="45718" marB="45718" anchor="ctr"/>
                </a:tc>
              </a:tr>
              <a:tr h="756047">
                <a:tc>
                  <a:txBody>
                    <a:bodyPr/>
                    <a:lstStyle/>
                    <a:p>
                      <a:pPr algn="ctr"/>
                      <a:r>
                        <a:rPr lang="en-GB" sz="1800" dirty="0" err="1" smtClean="0"/>
                        <a:t>jueves</a:t>
                      </a:r>
                      <a:endParaRPr lang="en-GB" sz="1800" dirty="0"/>
                    </a:p>
                  </a:txBody>
                  <a:tcPr marL="91439" marR="91439" marT="45718" marB="45718" anchor="ctr"/>
                </a:tc>
                <a:tc>
                  <a:txBody>
                    <a:bodyPr/>
                    <a:lstStyle/>
                    <a:p>
                      <a:pPr algn="ctr"/>
                      <a:endParaRPr lang="en-GB" sz="1800"/>
                    </a:p>
                  </a:txBody>
                  <a:tcPr marL="91439" marR="91439" marT="45718" marB="45718" anchor="ctr"/>
                </a:tc>
                <a:tc>
                  <a:txBody>
                    <a:bodyPr/>
                    <a:lstStyle/>
                    <a:p>
                      <a:pPr algn="ctr"/>
                      <a:endParaRPr lang="en-GB" sz="1800" dirty="0"/>
                    </a:p>
                  </a:txBody>
                  <a:tcPr marL="91439" marR="91439" marT="45718" marB="45718" anchor="ctr"/>
                </a:tc>
                <a:tc>
                  <a:txBody>
                    <a:bodyPr/>
                    <a:lstStyle/>
                    <a:p>
                      <a:pPr algn="ctr"/>
                      <a:endParaRPr lang="en-GB" sz="1800"/>
                    </a:p>
                  </a:txBody>
                  <a:tcPr marL="91439" marR="91439" marT="45718" marB="45718" anchor="ctr"/>
                </a:tc>
                <a:tc>
                  <a:txBody>
                    <a:bodyPr/>
                    <a:lstStyle/>
                    <a:p>
                      <a:pPr algn="ctr"/>
                      <a:endParaRPr lang="en-GB" sz="1800"/>
                    </a:p>
                  </a:txBody>
                  <a:tcPr marL="91439" marR="91439" marT="45718" marB="45718" anchor="ctr"/>
                </a:tc>
                <a:tc>
                  <a:txBody>
                    <a:bodyPr/>
                    <a:lstStyle/>
                    <a:p>
                      <a:pPr algn="ctr"/>
                      <a:endParaRPr lang="en-GB" sz="1800"/>
                    </a:p>
                  </a:txBody>
                  <a:tcPr marL="91439" marR="91439" marT="45718" marB="45718" anchor="ctr"/>
                </a:tc>
                <a:tc>
                  <a:txBody>
                    <a:bodyPr/>
                    <a:lstStyle/>
                    <a:p>
                      <a:pPr algn="ctr"/>
                      <a:endParaRPr lang="en-GB" sz="1800"/>
                    </a:p>
                  </a:txBody>
                  <a:tcPr marL="91439" marR="91439" marT="45718" marB="45718" anchor="ctr"/>
                </a:tc>
              </a:tr>
              <a:tr h="756047">
                <a:tc>
                  <a:txBody>
                    <a:bodyPr/>
                    <a:lstStyle/>
                    <a:p>
                      <a:pPr algn="ctr"/>
                      <a:r>
                        <a:rPr lang="en-GB" sz="1800" dirty="0" err="1" smtClean="0"/>
                        <a:t>viernes</a:t>
                      </a:r>
                      <a:endParaRPr lang="en-GB" sz="1800" dirty="0"/>
                    </a:p>
                  </a:txBody>
                  <a:tcPr marL="91439" marR="91439" marT="45718" marB="45718" anchor="ctr"/>
                </a:tc>
                <a:tc>
                  <a:txBody>
                    <a:bodyPr/>
                    <a:lstStyle/>
                    <a:p>
                      <a:pPr algn="ctr"/>
                      <a:endParaRPr lang="en-GB" sz="1800"/>
                    </a:p>
                  </a:txBody>
                  <a:tcPr marL="91439" marR="91439" marT="45718" marB="45718" anchor="ctr"/>
                </a:tc>
                <a:tc>
                  <a:txBody>
                    <a:bodyPr/>
                    <a:lstStyle/>
                    <a:p>
                      <a:pPr algn="ctr"/>
                      <a:endParaRPr lang="en-GB" sz="1800" dirty="0"/>
                    </a:p>
                  </a:txBody>
                  <a:tcPr marL="91439" marR="91439" marT="45718" marB="45718" anchor="ctr"/>
                </a:tc>
                <a:tc>
                  <a:txBody>
                    <a:bodyPr/>
                    <a:lstStyle/>
                    <a:p>
                      <a:pPr algn="ctr"/>
                      <a:endParaRPr lang="en-GB" sz="1800"/>
                    </a:p>
                  </a:txBody>
                  <a:tcPr marL="91439" marR="91439" marT="45718" marB="45718" anchor="ctr"/>
                </a:tc>
                <a:tc>
                  <a:txBody>
                    <a:bodyPr/>
                    <a:lstStyle/>
                    <a:p>
                      <a:pPr algn="ctr"/>
                      <a:endParaRPr lang="en-GB" sz="1800"/>
                    </a:p>
                  </a:txBody>
                  <a:tcPr marL="91439" marR="91439" marT="45718" marB="45718" anchor="ctr"/>
                </a:tc>
                <a:tc>
                  <a:txBody>
                    <a:bodyPr/>
                    <a:lstStyle/>
                    <a:p>
                      <a:pPr algn="ctr"/>
                      <a:endParaRPr lang="en-GB" sz="1800"/>
                    </a:p>
                  </a:txBody>
                  <a:tcPr marL="91439" marR="91439" marT="45718" marB="45718" anchor="ctr"/>
                </a:tc>
                <a:tc>
                  <a:txBody>
                    <a:bodyPr/>
                    <a:lstStyle/>
                    <a:p>
                      <a:pPr algn="ctr"/>
                      <a:endParaRPr lang="en-GB" sz="1800"/>
                    </a:p>
                  </a:txBody>
                  <a:tcPr marL="91439" marR="91439" marT="45718" marB="45718" anchor="ctr"/>
                </a:tc>
              </a:tr>
              <a:tr h="756047">
                <a:tc>
                  <a:txBody>
                    <a:bodyPr/>
                    <a:lstStyle/>
                    <a:p>
                      <a:pPr algn="ctr"/>
                      <a:r>
                        <a:rPr lang="en-GB" sz="1800" dirty="0" err="1" smtClean="0"/>
                        <a:t>sábado</a:t>
                      </a:r>
                      <a:endParaRPr lang="en-GB" sz="1800" dirty="0"/>
                    </a:p>
                  </a:txBody>
                  <a:tcPr marL="91439" marR="91439" marT="45718" marB="45718" anchor="ctr"/>
                </a:tc>
                <a:tc>
                  <a:txBody>
                    <a:bodyPr/>
                    <a:lstStyle/>
                    <a:p>
                      <a:pPr algn="ctr"/>
                      <a:endParaRPr lang="en-GB" sz="1800"/>
                    </a:p>
                  </a:txBody>
                  <a:tcPr marL="91439" marR="91439" marT="45718" marB="45718" anchor="ctr"/>
                </a:tc>
                <a:tc>
                  <a:txBody>
                    <a:bodyPr/>
                    <a:lstStyle/>
                    <a:p>
                      <a:pPr algn="ctr"/>
                      <a:endParaRPr lang="en-GB" sz="1800" dirty="0"/>
                    </a:p>
                  </a:txBody>
                  <a:tcPr marL="91439" marR="91439" marT="45718" marB="45718" anchor="ctr"/>
                </a:tc>
                <a:tc>
                  <a:txBody>
                    <a:bodyPr/>
                    <a:lstStyle/>
                    <a:p>
                      <a:pPr algn="ctr"/>
                      <a:endParaRPr lang="en-GB" sz="1800" dirty="0"/>
                    </a:p>
                  </a:txBody>
                  <a:tcPr marL="91439" marR="91439" marT="45718" marB="45718" anchor="ctr"/>
                </a:tc>
                <a:tc>
                  <a:txBody>
                    <a:bodyPr/>
                    <a:lstStyle/>
                    <a:p>
                      <a:pPr algn="ctr"/>
                      <a:endParaRPr lang="en-GB" sz="1800" dirty="0"/>
                    </a:p>
                  </a:txBody>
                  <a:tcPr marL="91439" marR="91439" marT="45718" marB="45718" anchor="ctr"/>
                </a:tc>
                <a:tc>
                  <a:txBody>
                    <a:bodyPr/>
                    <a:lstStyle/>
                    <a:p>
                      <a:pPr algn="ctr"/>
                      <a:endParaRPr lang="en-GB" sz="1800" dirty="0"/>
                    </a:p>
                  </a:txBody>
                  <a:tcPr marL="91439" marR="91439" marT="45718" marB="45718" anchor="ctr"/>
                </a:tc>
                <a:tc>
                  <a:txBody>
                    <a:bodyPr/>
                    <a:lstStyle/>
                    <a:p>
                      <a:pPr algn="ctr"/>
                      <a:endParaRPr lang="en-GB" sz="1800" dirty="0"/>
                    </a:p>
                  </a:txBody>
                  <a:tcPr marL="91439" marR="91439" marT="45718" marB="45718" anchor="ctr"/>
                </a:tc>
              </a:tr>
              <a:tr h="756047">
                <a:tc>
                  <a:txBody>
                    <a:bodyPr/>
                    <a:lstStyle/>
                    <a:p>
                      <a:pPr algn="ctr"/>
                      <a:r>
                        <a:rPr lang="en-GB" sz="1800" dirty="0" err="1" smtClean="0"/>
                        <a:t>domingo</a:t>
                      </a:r>
                      <a:endParaRPr lang="en-GB" sz="1800" dirty="0"/>
                    </a:p>
                  </a:txBody>
                  <a:tcPr marL="91439" marR="91439" marT="45718" marB="45718" anchor="ctr"/>
                </a:tc>
                <a:tc>
                  <a:txBody>
                    <a:bodyPr/>
                    <a:lstStyle/>
                    <a:p>
                      <a:pPr algn="ctr"/>
                      <a:endParaRPr lang="en-GB" sz="1800"/>
                    </a:p>
                  </a:txBody>
                  <a:tcPr marL="91439" marR="91439" marT="45718" marB="45718" anchor="ctr"/>
                </a:tc>
                <a:tc>
                  <a:txBody>
                    <a:bodyPr/>
                    <a:lstStyle/>
                    <a:p>
                      <a:pPr algn="ctr"/>
                      <a:endParaRPr lang="en-GB" sz="1800"/>
                    </a:p>
                  </a:txBody>
                  <a:tcPr marL="91439" marR="91439" marT="45718" marB="45718" anchor="ctr"/>
                </a:tc>
                <a:tc>
                  <a:txBody>
                    <a:bodyPr/>
                    <a:lstStyle/>
                    <a:p>
                      <a:pPr algn="ctr"/>
                      <a:endParaRPr lang="en-GB" sz="1800"/>
                    </a:p>
                  </a:txBody>
                  <a:tcPr marL="91439" marR="91439" marT="45718" marB="45718" anchor="ctr"/>
                </a:tc>
                <a:tc>
                  <a:txBody>
                    <a:bodyPr/>
                    <a:lstStyle/>
                    <a:p>
                      <a:pPr algn="ctr"/>
                      <a:endParaRPr lang="en-GB" sz="1800" dirty="0"/>
                    </a:p>
                  </a:txBody>
                  <a:tcPr marL="91439" marR="91439" marT="45718" marB="45718" anchor="ctr"/>
                </a:tc>
                <a:tc>
                  <a:txBody>
                    <a:bodyPr/>
                    <a:lstStyle/>
                    <a:p>
                      <a:pPr algn="ctr"/>
                      <a:endParaRPr lang="en-GB" sz="1800" dirty="0"/>
                    </a:p>
                  </a:txBody>
                  <a:tcPr marL="91439" marR="91439" marT="45718" marB="45718" anchor="ctr"/>
                </a:tc>
                <a:tc>
                  <a:txBody>
                    <a:bodyPr/>
                    <a:lstStyle/>
                    <a:p>
                      <a:pPr algn="ctr"/>
                      <a:endParaRPr lang="en-GB" sz="1800" dirty="0"/>
                    </a:p>
                  </a:txBody>
                  <a:tcPr marL="91439" marR="91439" marT="45718" marB="45718" anchor="ctr"/>
                </a:tc>
              </a:tr>
            </a:tbl>
          </a:graphicData>
        </a:graphic>
      </p:graphicFrame>
      <p:sp>
        <p:nvSpPr>
          <p:cNvPr id="19532" name="TextBox 2"/>
          <p:cNvSpPr txBox="1">
            <a:spLocks noChangeArrowheads="1"/>
          </p:cNvSpPr>
          <p:nvPr/>
        </p:nvSpPr>
        <p:spPr bwMode="auto">
          <a:xfrm>
            <a:off x="250825" y="115888"/>
            <a:ext cx="72009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b="1"/>
              <a:t>Mi consumo de agua</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5750" y="357188"/>
            <a:ext cx="8572500" cy="523875"/>
          </a:xfrm>
          <a:prstGeom prst="rect">
            <a:avLst/>
          </a:prstGeom>
        </p:spPr>
        <p:style>
          <a:lnRef idx="1">
            <a:schemeClr val="accent5"/>
          </a:lnRef>
          <a:fillRef idx="2">
            <a:schemeClr val="accent5"/>
          </a:fillRef>
          <a:effectRef idx="1">
            <a:schemeClr val="accent5"/>
          </a:effectRef>
          <a:fontRef idx="minor">
            <a:schemeClr val="dk1"/>
          </a:fontRef>
        </p:style>
        <p:txBody>
          <a:bodyPr>
            <a:spAutoFit/>
          </a:bodyPr>
          <a:lstStyle/>
          <a:p>
            <a:pPr algn="ctr" fontAlgn="auto">
              <a:spcBef>
                <a:spcPts val="0"/>
              </a:spcBef>
              <a:spcAft>
                <a:spcPts val="0"/>
              </a:spcAft>
              <a:defRPr/>
            </a:pPr>
            <a:r>
              <a:rPr lang="en-US" sz="2800" b="1" dirty="0"/>
              <a:t>¿</a:t>
            </a:r>
            <a:r>
              <a:rPr lang="en-US" sz="2800" b="1" dirty="0" err="1"/>
              <a:t>Cómo</a:t>
            </a:r>
            <a:r>
              <a:rPr lang="en-US" sz="2800" b="1" dirty="0"/>
              <a:t> </a:t>
            </a:r>
            <a:r>
              <a:rPr lang="en-US" sz="2800" b="1" dirty="0" err="1"/>
              <a:t>podemos</a:t>
            </a:r>
            <a:r>
              <a:rPr lang="en-US" sz="2800" b="1" dirty="0"/>
              <a:t> </a:t>
            </a:r>
            <a:r>
              <a:rPr lang="en-US" sz="2800" b="1" dirty="0" err="1"/>
              <a:t>reducir</a:t>
            </a:r>
            <a:r>
              <a:rPr lang="en-US" sz="2800" b="1" dirty="0"/>
              <a:t> </a:t>
            </a:r>
            <a:r>
              <a:rPr lang="en-US" sz="2800" b="1" dirty="0" err="1"/>
              <a:t>nuestro</a:t>
            </a:r>
            <a:r>
              <a:rPr lang="en-US" sz="2800" b="1" dirty="0"/>
              <a:t> </a:t>
            </a:r>
            <a:r>
              <a:rPr lang="en-US" sz="2800" b="1" dirty="0" err="1"/>
              <a:t>consumo</a:t>
            </a:r>
            <a:r>
              <a:rPr lang="en-US" sz="2800" b="1" dirty="0"/>
              <a:t> </a:t>
            </a:r>
            <a:r>
              <a:rPr lang="en-US" sz="2800" b="1" dirty="0" smtClean="0">
                <a:solidFill>
                  <a:schemeClr val="tx1"/>
                </a:solidFill>
              </a:rPr>
              <a:t>de </a:t>
            </a:r>
            <a:r>
              <a:rPr lang="en-US" sz="2800" b="1" dirty="0" err="1" smtClean="0"/>
              <a:t>agua</a:t>
            </a:r>
            <a:r>
              <a:rPr lang="en-US" sz="2800" b="1" dirty="0"/>
              <a:t>?</a:t>
            </a:r>
          </a:p>
        </p:txBody>
      </p:sp>
      <p:pic>
        <p:nvPicPr>
          <p:cNvPr id="3075" name="Picture 2" descr="sticker.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89150" y="1414463"/>
            <a:ext cx="4483100" cy="451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p:cNvPicPr>
            <a:picLocks noChangeAspect="1"/>
          </p:cNvPicPr>
          <p:nvPr/>
        </p:nvPicPr>
        <p:blipFill>
          <a:blip r:embed="rId3" cstate="print">
            <a:clrChange>
              <a:clrFrom>
                <a:srgbClr val="F9FFF1"/>
              </a:clrFrom>
              <a:clrTo>
                <a:srgbClr val="F9FFF1">
                  <a:alpha val="0"/>
                </a:srgbClr>
              </a:clrTo>
            </a:clrChange>
            <a:extLst>
              <a:ext uri="{28A0092B-C50C-407E-A947-70E740481C1C}">
                <a14:useLocalDpi xmlns:a14="http://schemas.microsoft.com/office/drawing/2010/main" val="0"/>
              </a:ext>
            </a:extLst>
          </a:blip>
          <a:stretch>
            <a:fillRect/>
          </a:stretch>
        </p:blipFill>
        <p:spPr>
          <a:xfrm>
            <a:off x="64816" y="6165303"/>
            <a:ext cx="805455" cy="634967"/>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938684950"/>
              </p:ext>
            </p:extLst>
          </p:nvPr>
        </p:nvGraphicFramePr>
        <p:xfrm>
          <a:off x="357188" y="357188"/>
          <a:ext cx="8429626" cy="6213478"/>
        </p:xfrm>
        <a:graphic>
          <a:graphicData uri="http://schemas.openxmlformats.org/drawingml/2006/table">
            <a:tbl>
              <a:tblPr firstRow="1" bandRow="1">
                <a:tableStyleId>{5FD0F851-EC5A-4D38-B0AD-8093EC10F338}</a:tableStyleId>
              </a:tblPr>
              <a:tblGrid>
                <a:gridCol w="4143375"/>
                <a:gridCol w="714375"/>
                <a:gridCol w="3571876"/>
              </a:tblGrid>
              <a:tr h="548667">
                <a:tc>
                  <a:txBody>
                    <a:bodyPr/>
                    <a:lstStyle/>
                    <a:p>
                      <a:pPr algn="ctr"/>
                      <a:r>
                        <a:rPr lang="en-GB" sz="2400" dirty="0" err="1" smtClean="0"/>
                        <a:t>Consejo</a:t>
                      </a:r>
                      <a:r>
                        <a:rPr lang="en-GB" sz="2400" dirty="0" smtClean="0"/>
                        <a:t> (advice)</a:t>
                      </a:r>
                      <a:endParaRPr lang="en-US" sz="2400" dirty="0"/>
                    </a:p>
                  </a:txBody>
                  <a:tcPr marL="91439" marR="91439" marT="45722" marB="45722" anchor="ctr"/>
                </a:tc>
                <a:tc>
                  <a:txBody>
                    <a:bodyPr/>
                    <a:lstStyle/>
                    <a:p>
                      <a:pPr algn="ctr"/>
                      <a:r>
                        <a:rPr lang="en-GB" sz="1200" dirty="0" err="1" smtClean="0"/>
                        <a:t>Anuncio</a:t>
                      </a:r>
                      <a:r>
                        <a:rPr lang="en-GB" sz="1800" dirty="0" smtClean="0"/>
                        <a:t/>
                      </a:r>
                      <a:br>
                        <a:rPr lang="en-GB" sz="1800" dirty="0" smtClean="0"/>
                      </a:br>
                      <a:r>
                        <a:rPr lang="en-GB" sz="1800" dirty="0" smtClean="0"/>
                        <a:t>1-5</a:t>
                      </a:r>
                      <a:endParaRPr lang="en-US" sz="1800" dirty="0"/>
                    </a:p>
                  </a:txBody>
                  <a:tcPr marL="91439" marR="91439" marT="45722" marB="45722" anchor="ctr"/>
                </a:tc>
                <a:tc>
                  <a:txBody>
                    <a:bodyPr/>
                    <a:lstStyle/>
                    <a:p>
                      <a:pPr algn="ctr"/>
                      <a:r>
                        <a:rPr lang="en-GB" sz="2800" dirty="0" err="1" smtClean="0"/>
                        <a:t>Frase</a:t>
                      </a:r>
                      <a:r>
                        <a:rPr lang="en-GB" sz="2800" dirty="0" smtClean="0"/>
                        <a:t> con </a:t>
                      </a:r>
                      <a:r>
                        <a:rPr lang="en-GB" sz="2800" dirty="0" err="1" smtClean="0"/>
                        <a:t>infinitivo</a:t>
                      </a:r>
                      <a:endParaRPr lang="en-US" sz="2800" dirty="0"/>
                    </a:p>
                  </a:txBody>
                  <a:tcPr marL="91439" marR="91439" marT="45722" marB="45722" anchor="ctr"/>
                </a:tc>
              </a:tr>
              <a:tr h="539859">
                <a:tc>
                  <a:txBody>
                    <a:bodyPr/>
                    <a:lstStyle/>
                    <a:p>
                      <a:r>
                        <a:rPr lang="en-GB" sz="2000" dirty="0" smtClean="0"/>
                        <a:t>¡No laves el </a:t>
                      </a:r>
                      <a:r>
                        <a:rPr lang="en-GB" sz="2000" dirty="0" err="1" smtClean="0"/>
                        <a:t>coche</a:t>
                      </a:r>
                      <a:r>
                        <a:rPr lang="en-GB" sz="2000" dirty="0" smtClean="0"/>
                        <a:t> </a:t>
                      </a:r>
                      <a:r>
                        <a:rPr lang="en-GB" sz="2000" dirty="0" err="1" smtClean="0"/>
                        <a:t>todas</a:t>
                      </a:r>
                      <a:r>
                        <a:rPr lang="en-GB" sz="2000" dirty="0" smtClean="0"/>
                        <a:t> </a:t>
                      </a:r>
                      <a:r>
                        <a:rPr lang="en-GB" sz="2000" dirty="0" err="1" smtClean="0"/>
                        <a:t>las</a:t>
                      </a:r>
                      <a:r>
                        <a:rPr lang="en-GB" sz="2000" dirty="0" smtClean="0"/>
                        <a:t> </a:t>
                      </a:r>
                      <a:r>
                        <a:rPr lang="en-GB" sz="2000" dirty="0" err="1" smtClean="0"/>
                        <a:t>semanas</a:t>
                      </a:r>
                      <a:r>
                        <a:rPr lang="en-GB" sz="200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lavar</a:t>
                      </a:r>
                      <a:r>
                        <a:rPr lang="en-GB" sz="2000" baseline="0" dirty="0" smtClean="0"/>
                        <a:t> el </a:t>
                      </a:r>
                      <a:r>
                        <a:rPr lang="en-GB" sz="2000" baseline="0" dirty="0" err="1" smtClean="0"/>
                        <a:t>coche</a:t>
                      </a:r>
                      <a:endParaRPr lang="en-US" sz="2000" dirty="0"/>
                    </a:p>
                  </a:txBody>
                  <a:tcPr marL="91439" marR="91439" marT="45722" marB="45722" anchor="ctr"/>
                </a:tc>
              </a:tr>
              <a:tr h="539859">
                <a:tc>
                  <a:txBody>
                    <a:bodyPr/>
                    <a:lstStyle/>
                    <a:p>
                      <a:r>
                        <a:rPr lang="en-GB" sz="2000" dirty="0" smtClean="0"/>
                        <a:t>¡No </a:t>
                      </a:r>
                      <a:r>
                        <a:rPr lang="en-GB" sz="2000" dirty="0" err="1" smtClean="0"/>
                        <a:t>eches</a:t>
                      </a:r>
                      <a:r>
                        <a:rPr lang="en-GB" sz="2000" baseline="0" dirty="0" smtClean="0"/>
                        <a:t> </a:t>
                      </a:r>
                      <a:r>
                        <a:rPr lang="en-GB" sz="2000" baseline="0" dirty="0" err="1" smtClean="0"/>
                        <a:t>pilas</a:t>
                      </a:r>
                      <a:r>
                        <a:rPr lang="en-GB" sz="2000" baseline="0" dirty="0" smtClean="0"/>
                        <a:t> al </a:t>
                      </a:r>
                      <a:r>
                        <a:rPr lang="en-GB" sz="2000" baseline="0" dirty="0" err="1" smtClean="0"/>
                        <a:t>río</a:t>
                      </a:r>
                      <a:r>
                        <a:rPr lang="en-GB" sz="2000" baseline="0" dirty="0" smtClean="0"/>
                        <a:t>, </a:t>
                      </a:r>
                      <a:r>
                        <a:rPr lang="en-GB" sz="2000" baseline="0" dirty="0" err="1" smtClean="0"/>
                        <a:t>recíclalas</a:t>
                      </a:r>
                      <a:r>
                        <a:rPr lang="en-GB" sz="2000" baseline="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echar</a:t>
                      </a:r>
                      <a:r>
                        <a:rPr lang="en-GB" sz="2000" dirty="0" smtClean="0"/>
                        <a:t> </a:t>
                      </a:r>
                      <a:r>
                        <a:rPr lang="en-GB" sz="2000" dirty="0" err="1" smtClean="0"/>
                        <a:t>pilas</a:t>
                      </a:r>
                      <a:r>
                        <a:rPr lang="en-GB" sz="2000" dirty="0" smtClean="0"/>
                        <a:t>, </a:t>
                      </a:r>
                      <a:r>
                        <a:rPr lang="en-GB" sz="2000" dirty="0" err="1" smtClean="0"/>
                        <a:t>reciclar</a:t>
                      </a:r>
                      <a:r>
                        <a:rPr lang="en-GB" sz="2000" dirty="0" smtClean="0"/>
                        <a:t> </a:t>
                      </a:r>
                      <a:r>
                        <a:rPr lang="en-GB" sz="2000" dirty="0" err="1" smtClean="0"/>
                        <a:t>pilas</a:t>
                      </a:r>
                      <a:endParaRPr lang="en-US" sz="2000" dirty="0"/>
                    </a:p>
                  </a:txBody>
                  <a:tcPr marL="91439" marR="91439" marT="45722" marB="45722" anchor="ctr"/>
                </a:tc>
              </a:tr>
              <a:tr h="701075">
                <a:tc>
                  <a:txBody>
                    <a:bodyPr/>
                    <a:lstStyle/>
                    <a:p>
                      <a:r>
                        <a:rPr lang="en-GB" sz="2000" dirty="0" smtClean="0"/>
                        <a:t>¡No </a:t>
                      </a:r>
                      <a:r>
                        <a:rPr lang="en-GB" sz="2000" dirty="0" err="1" smtClean="0"/>
                        <a:t>dejes</a:t>
                      </a:r>
                      <a:r>
                        <a:rPr lang="en-GB" sz="2000" dirty="0" smtClean="0"/>
                        <a:t> </a:t>
                      </a:r>
                      <a:r>
                        <a:rPr lang="en-GB" sz="2000" dirty="0" err="1" smtClean="0"/>
                        <a:t>correr</a:t>
                      </a:r>
                      <a:r>
                        <a:rPr lang="en-GB" sz="2000" dirty="0" smtClean="0"/>
                        <a:t> el </a:t>
                      </a:r>
                      <a:r>
                        <a:rPr lang="en-GB" sz="2000" dirty="0" err="1" smtClean="0"/>
                        <a:t>agua</a:t>
                      </a:r>
                      <a:r>
                        <a:rPr lang="en-GB" sz="2000" dirty="0" smtClean="0"/>
                        <a:t> </a:t>
                      </a:r>
                      <a:r>
                        <a:rPr lang="en-GB" sz="2000" dirty="0" err="1" smtClean="0"/>
                        <a:t>cuando</a:t>
                      </a:r>
                      <a:r>
                        <a:rPr lang="en-GB" sz="2000" dirty="0" smtClean="0"/>
                        <a:t> </a:t>
                      </a:r>
                      <a:r>
                        <a:rPr lang="en-GB" sz="2000" dirty="0" err="1" smtClean="0"/>
                        <a:t>te</a:t>
                      </a:r>
                      <a:r>
                        <a:rPr lang="en-GB" sz="2000" dirty="0" smtClean="0"/>
                        <a:t> </a:t>
                      </a:r>
                      <a:r>
                        <a:rPr lang="en-GB" sz="2000" dirty="0" err="1" smtClean="0"/>
                        <a:t>limpias</a:t>
                      </a:r>
                      <a:r>
                        <a:rPr lang="en-GB" sz="2000" dirty="0" smtClean="0"/>
                        <a:t> los </a:t>
                      </a:r>
                      <a:r>
                        <a:rPr lang="en-GB" sz="2000" dirty="0" err="1" smtClean="0"/>
                        <a:t>dientes</a:t>
                      </a:r>
                      <a:r>
                        <a:rPr lang="en-GB" sz="200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dejar</a:t>
                      </a:r>
                      <a:r>
                        <a:rPr lang="en-GB" sz="2000" dirty="0" smtClean="0"/>
                        <a:t> </a:t>
                      </a:r>
                      <a:r>
                        <a:rPr lang="en-GB" sz="2000" dirty="0" err="1" smtClean="0"/>
                        <a:t>correr</a:t>
                      </a:r>
                      <a:r>
                        <a:rPr lang="en-GB" sz="2000" dirty="0" smtClean="0"/>
                        <a:t> el </a:t>
                      </a:r>
                      <a:r>
                        <a:rPr lang="en-GB" sz="2000" dirty="0" err="1" smtClean="0"/>
                        <a:t>agua</a:t>
                      </a:r>
                      <a:r>
                        <a:rPr lang="en-GB" sz="2000" dirty="0" smtClean="0"/>
                        <a:t>, </a:t>
                      </a:r>
                      <a:r>
                        <a:rPr lang="en-GB" sz="2000" dirty="0" err="1" smtClean="0"/>
                        <a:t>limpiarse</a:t>
                      </a:r>
                      <a:r>
                        <a:rPr lang="en-GB" sz="2000" baseline="0" dirty="0" smtClean="0"/>
                        <a:t> los </a:t>
                      </a:r>
                      <a:r>
                        <a:rPr lang="en-GB" sz="2000" baseline="0" dirty="0" err="1" smtClean="0"/>
                        <a:t>dientes</a:t>
                      </a:r>
                      <a:endParaRPr lang="en-US" sz="2000" dirty="0"/>
                    </a:p>
                  </a:txBody>
                  <a:tcPr marL="91439" marR="91439" marT="45722" marB="45722" anchor="ctr"/>
                </a:tc>
              </a:tr>
              <a:tr h="701075">
                <a:tc>
                  <a:txBody>
                    <a:bodyPr/>
                    <a:lstStyle/>
                    <a:p>
                      <a:r>
                        <a:rPr lang="en-US" sz="2000" dirty="0" smtClean="0"/>
                        <a:t>¡No uses la </a:t>
                      </a:r>
                      <a:r>
                        <a:rPr lang="en-US" sz="2000" dirty="0" err="1" smtClean="0"/>
                        <a:t>manguera</a:t>
                      </a:r>
                      <a:r>
                        <a:rPr lang="en-US" sz="2000" dirty="0" smtClean="0"/>
                        <a:t> </a:t>
                      </a:r>
                      <a:r>
                        <a:rPr lang="en-US" sz="2000" dirty="0" err="1" smtClean="0"/>
                        <a:t>para</a:t>
                      </a:r>
                      <a:r>
                        <a:rPr lang="en-US" sz="2000" dirty="0" smtClean="0"/>
                        <a:t> </a:t>
                      </a:r>
                      <a:r>
                        <a:rPr lang="en-US" sz="2000" dirty="0" err="1" smtClean="0"/>
                        <a:t>lavar</a:t>
                      </a:r>
                      <a:r>
                        <a:rPr lang="en-US" sz="2000" dirty="0" smtClean="0"/>
                        <a:t> el </a:t>
                      </a:r>
                      <a:r>
                        <a:rPr lang="en-US" sz="2000" dirty="0" err="1" smtClean="0"/>
                        <a:t>coche</a:t>
                      </a:r>
                      <a:r>
                        <a:rPr lang="en-US" sz="2000" dirty="0" smtClean="0"/>
                        <a:t>, un balde de </a:t>
                      </a:r>
                      <a:r>
                        <a:rPr lang="en-US" sz="2000" dirty="0" err="1" smtClean="0"/>
                        <a:t>agua</a:t>
                      </a:r>
                      <a:r>
                        <a:rPr lang="en-US" sz="2000" dirty="0" smtClean="0"/>
                        <a:t> </a:t>
                      </a:r>
                      <a:r>
                        <a:rPr lang="en-US" sz="2000" dirty="0" err="1" smtClean="0"/>
                        <a:t>es</a:t>
                      </a:r>
                      <a:r>
                        <a:rPr lang="en-US" sz="2000" dirty="0" smtClean="0"/>
                        <a:t> </a:t>
                      </a:r>
                      <a:r>
                        <a:rPr lang="en-US" sz="2000" dirty="0" err="1" smtClean="0"/>
                        <a:t>suficiente</a:t>
                      </a:r>
                      <a:r>
                        <a:rPr lang="en-US" sz="200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usar</a:t>
                      </a:r>
                      <a:r>
                        <a:rPr lang="en-GB" sz="2000" dirty="0" smtClean="0"/>
                        <a:t> la </a:t>
                      </a:r>
                      <a:r>
                        <a:rPr lang="en-GB" sz="2000" dirty="0" err="1" smtClean="0"/>
                        <a:t>manguera</a:t>
                      </a:r>
                      <a:endParaRPr lang="en-US" sz="2000" dirty="0"/>
                    </a:p>
                  </a:txBody>
                  <a:tcPr marL="91439" marR="91439" marT="45722" marB="45722" anchor="ctr"/>
                </a:tc>
              </a:tr>
              <a:tr h="701075">
                <a:tc>
                  <a:txBody>
                    <a:bodyPr/>
                    <a:lstStyle/>
                    <a:p>
                      <a:r>
                        <a:rPr lang="en-US" sz="2000" dirty="0" smtClean="0"/>
                        <a:t>¡No </a:t>
                      </a:r>
                      <a:r>
                        <a:rPr lang="en-US" sz="2000" dirty="0" err="1" smtClean="0"/>
                        <a:t>descongeles</a:t>
                      </a:r>
                      <a:r>
                        <a:rPr lang="en-US" sz="2000" dirty="0" smtClean="0"/>
                        <a:t> los </a:t>
                      </a:r>
                      <a:r>
                        <a:rPr lang="en-US" sz="2000" dirty="0" err="1" smtClean="0"/>
                        <a:t>alimentos</a:t>
                      </a:r>
                      <a:r>
                        <a:rPr lang="en-US" sz="2000" dirty="0" smtClean="0"/>
                        <a:t> </a:t>
                      </a:r>
                      <a:r>
                        <a:rPr lang="en-US" sz="2000" dirty="0" err="1" smtClean="0"/>
                        <a:t>debajo</a:t>
                      </a:r>
                      <a:r>
                        <a:rPr lang="en-US" sz="2000" dirty="0" smtClean="0"/>
                        <a:t> del </a:t>
                      </a:r>
                      <a:r>
                        <a:rPr lang="en-US" sz="2000" dirty="0" err="1" smtClean="0"/>
                        <a:t>chorro</a:t>
                      </a:r>
                      <a:r>
                        <a:rPr lang="en-US" sz="2000" baseline="0" dirty="0" smtClean="0"/>
                        <a:t> de </a:t>
                      </a:r>
                      <a:r>
                        <a:rPr lang="en-US" sz="2000" baseline="0" dirty="0" err="1" smtClean="0"/>
                        <a:t>agua</a:t>
                      </a:r>
                      <a:r>
                        <a:rPr lang="en-US" sz="2000" baseline="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descongelar</a:t>
                      </a:r>
                      <a:r>
                        <a:rPr lang="en-GB" sz="2000" dirty="0" smtClean="0"/>
                        <a:t> los </a:t>
                      </a:r>
                      <a:r>
                        <a:rPr lang="en-GB" sz="2000" dirty="0" err="1" smtClean="0"/>
                        <a:t>alimentos</a:t>
                      </a:r>
                      <a:endParaRPr lang="en-US" sz="2000" dirty="0"/>
                    </a:p>
                  </a:txBody>
                  <a:tcPr marL="91439" marR="91439" marT="45722" marB="45722" anchor="ctr"/>
                </a:tc>
              </a:tr>
              <a:tr h="539859">
                <a:tc>
                  <a:txBody>
                    <a:bodyPr/>
                    <a:lstStyle/>
                    <a:p>
                      <a:r>
                        <a:rPr lang="en-GB" sz="2000" dirty="0" smtClean="0"/>
                        <a:t>¡No </a:t>
                      </a:r>
                      <a:r>
                        <a:rPr lang="en-GB" sz="2000" dirty="0" err="1" smtClean="0"/>
                        <a:t>te</a:t>
                      </a:r>
                      <a:r>
                        <a:rPr lang="en-GB" sz="2000" dirty="0" smtClean="0"/>
                        <a:t> </a:t>
                      </a:r>
                      <a:r>
                        <a:rPr lang="en-GB" sz="2000" dirty="0" err="1" smtClean="0"/>
                        <a:t>bañes</a:t>
                      </a:r>
                      <a:r>
                        <a:rPr lang="en-GB" sz="2000" dirty="0" smtClean="0"/>
                        <a:t>, </a:t>
                      </a:r>
                      <a:r>
                        <a:rPr lang="en-GB" sz="2000" dirty="0" err="1" smtClean="0"/>
                        <a:t>dúchate</a:t>
                      </a:r>
                      <a:r>
                        <a:rPr lang="en-GB" sz="200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bañarse</a:t>
                      </a:r>
                      <a:r>
                        <a:rPr lang="en-GB" sz="2000" dirty="0" smtClean="0"/>
                        <a:t>, </a:t>
                      </a:r>
                      <a:r>
                        <a:rPr lang="en-GB" sz="2000" dirty="0" err="1" smtClean="0"/>
                        <a:t>ducharse</a:t>
                      </a:r>
                      <a:endParaRPr lang="en-US" sz="2000" dirty="0"/>
                    </a:p>
                  </a:txBody>
                  <a:tcPr marL="91439" marR="91439" marT="45722" marB="45722" anchor="ctr"/>
                </a:tc>
              </a:tr>
              <a:tr h="539859">
                <a:tc>
                  <a:txBody>
                    <a:bodyPr/>
                    <a:lstStyle/>
                    <a:p>
                      <a:r>
                        <a:rPr lang="en-GB" sz="2000" dirty="0" smtClean="0"/>
                        <a:t>¡No uses</a:t>
                      </a:r>
                      <a:r>
                        <a:rPr lang="en-GB" sz="2000" baseline="0" dirty="0" smtClean="0"/>
                        <a:t> el </a:t>
                      </a:r>
                      <a:r>
                        <a:rPr lang="en-GB" sz="2000" baseline="0" dirty="0" err="1" smtClean="0"/>
                        <a:t>servicio</a:t>
                      </a:r>
                      <a:r>
                        <a:rPr lang="en-GB" sz="2000" baseline="0" dirty="0" smtClean="0"/>
                        <a:t> </a:t>
                      </a:r>
                      <a:r>
                        <a:rPr lang="en-GB" sz="2000" baseline="0" dirty="0" err="1" smtClean="0"/>
                        <a:t>como</a:t>
                      </a:r>
                      <a:r>
                        <a:rPr lang="en-GB" sz="2000" baseline="0" dirty="0" smtClean="0"/>
                        <a:t> </a:t>
                      </a:r>
                      <a:r>
                        <a:rPr lang="en-GB" sz="2000" baseline="0" dirty="0" err="1" smtClean="0">
                          <a:solidFill>
                            <a:schemeClr val="tx1"/>
                          </a:solidFill>
                        </a:rPr>
                        <a:t>basurero</a:t>
                      </a:r>
                      <a:r>
                        <a:rPr lang="en-GB" sz="2000" baseline="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usar</a:t>
                      </a:r>
                      <a:r>
                        <a:rPr lang="en-GB" sz="2000" dirty="0" smtClean="0"/>
                        <a:t> el </a:t>
                      </a:r>
                      <a:r>
                        <a:rPr lang="en-GB" sz="2000" dirty="0" err="1" smtClean="0"/>
                        <a:t>servicio</a:t>
                      </a:r>
                      <a:endParaRPr lang="en-US" sz="2000" dirty="0"/>
                    </a:p>
                  </a:txBody>
                  <a:tcPr marL="91439" marR="91439" marT="45722" marB="45722" anchor="ctr"/>
                </a:tc>
              </a:tr>
              <a:tr h="701075">
                <a:tc>
                  <a:txBody>
                    <a:bodyPr/>
                    <a:lstStyle/>
                    <a:p>
                      <a:r>
                        <a:rPr lang="en-GB" sz="2000" dirty="0" smtClean="0"/>
                        <a:t>¡No </a:t>
                      </a:r>
                      <a:r>
                        <a:rPr lang="en-GB" sz="2000" dirty="0" err="1" smtClean="0"/>
                        <a:t>dejes</a:t>
                      </a:r>
                      <a:r>
                        <a:rPr lang="en-GB" sz="2000" baseline="0" dirty="0" smtClean="0"/>
                        <a:t> la </a:t>
                      </a:r>
                      <a:r>
                        <a:rPr lang="en-GB" sz="2000" baseline="0" dirty="0" err="1" smtClean="0"/>
                        <a:t>llave</a:t>
                      </a:r>
                      <a:r>
                        <a:rPr lang="en-GB" sz="2000" baseline="0" dirty="0" smtClean="0"/>
                        <a:t> </a:t>
                      </a:r>
                      <a:r>
                        <a:rPr lang="en-GB" sz="2000" baseline="0" dirty="0" err="1" smtClean="0"/>
                        <a:t>abierta</a:t>
                      </a:r>
                      <a:r>
                        <a:rPr lang="en-GB" sz="2000" baseline="0" dirty="0" smtClean="0"/>
                        <a:t> </a:t>
                      </a:r>
                      <a:r>
                        <a:rPr lang="en-GB" sz="2000" dirty="0" err="1" smtClean="0"/>
                        <a:t>cuando</a:t>
                      </a:r>
                      <a:r>
                        <a:rPr lang="en-GB" sz="2000" dirty="0" smtClean="0"/>
                        <a:t> lavas los </a:t>
                      </a:r>
                      <a:r>
                        <a:rPr lang="en-GB" sz="2000" dirty="0" err="1" smtClean="0"/>
                        <a:t>platos</a:t>
                      </a:r>
                      <a:r>
                        <a:rPr lang="en-GB" sz="2000" dirty="0" smtClean="0"/>
                        <a:t> a </a:t>
                      </a:r>
                      <a:r>
                        <a:rPr lang="en-GB" sz="2000" dirty="0" err="1" smtClean="0"/>
                        <a:t>mano</a:t>
                      </a:r>
                      <a:r>
                        <a:rPr lang="en-GB" sz="200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dejar</a:t>
                      </a:r>
                      <a:r>
                        <a:rPr lang="en-GB" sz="2000" dirty="0" smtClean="0"/>
                        <a:t> </a:t>
                      </a:r>
                      <a:r>
                        <a:rPr lang="en-GB" sz="2000" baseline="0" dirty="0" smtClean="0"/>
                        <a:t>la </a:t>
                      </a:r>
                      <a:r>
                        <a:rPr lang="en-GB" sz="2000" baseline="0" dirty="0" err="1" smtClean="0"/>
                        <a:t>llave</a:t>
                      </a:r>
                      <a:r>
                        <a:rPr lang="en-GB" sz="2000" baseline="0" dirty="0" smtClean="0"/>
                        <a:t> </a:t>
                      </a:r>
                      <a:r>
                        <a:rPr lang="en-GB" sz="2000" baseline="0" dirty="0" err="1" smtClean="0"/>
                        <a:t>abierta</a:t>
                      </a:r>
                      <a:r>
                        <a:rPr lang="en-GB" sz="2000" dirty="0" smtClean="0"/>
                        <a:t>, </a:t>
                      </a:r>
                      <a:r>
                        <a:rPr lang="en-GB" sz="2000" dirty="0" err="1" smtClean="0"/>
                        <a:t>lavar</a:t>
                      </a:r>
                      <a:r>
                        <a:rPr lang="en-GB" sz="2000" dirty="0" smtClean="0"/>
                        <a:t> los </a:t>
                      </a:r>
                      <a:r>
                        <a:rPr lang="en-GB" sz="2000" dirty="0" err="1" smtClean="0"/>
                        <a:t>platos</a:t>
                      </a:r>
                      <a:r>
                        <a:rPr lang="en-GB" sz="2000" baseline="0" dirty="0" smtClean="0"/>
                        <a:t> a </a:t>
                      </a:r>
                      <a:r>
                        <a:rPr lang="en-GB" sz="2000" baseline="0" dirty="0" err="1" smtClean="0"/>
                        <a:t>mano</a:t>
                      </a:r>
                      <a:endParaRPr lang="en-US" sz="2000" dirty="0"/>
                    </a:p>
                  </a:txBody>
                  <a:tcPr marL="91439" marR="91439" marT="45722" marB="45722" anchor="ctr"/>
                </a:tc>
              </a:tr>
              <a:tr h="701075">
                <a:tc>
                  <a:txBody>
                    <a:bodyPr/>
                    <a:lstStyle/>
                    <a:p>
                      <a:r>
                        <a:rPr lang="en-GB" sz="2000" dirty="0" smtClean="0"/>
                        <a:t>¡No </a:t>
                      </a:r>
                      <a:r>
                        <a:rPr lang="en-GB" sz="2000" dirty="0" err="1" smtClean="0"/>
                        <a:t>dejes</a:t>
                      </a:r>
                      <a:r>
                        <a:rPr lang="en-GB" sz="2000" dirty="0" smtClean="0"/>
                        <a:t> </a:t>
                      </a:r>
                      <a:r>
                        <a:rPr lang="en-GB" sz="2000" dirty="0" err="1" smtClean="0"/>
                        <a:t>abierto</a:t>
                      </a:r>
                      <a:r>
                        <a:rPr lang="en-GB" sz="2000" dirty="0" smtClean="0"/>
                        <a:t> el </a:t>
                      </a:r>
                      <a:r>
                        <a:rPr lang="en-GB" sz="2000" dirty="0" err="1" smtClean="0"/>
                        <a:t>grifo</a:t>
                      </a:r>
                      <a:r>
                        <a:rPr lang="en-GB" sz="2000" dirty="0" smtClean="0"/>
                        <a:t> </a:t>
                      </a:r>
                      <a:r>
                        <a:rPr lang="en-GB" sz="2000" dirty="0" err="1" smtClean="0"/>
                        <a:t>cuando</a:t>
                      </a:r>
                      <a:r>
                        <a:rPr lang="en-GB" sz="2000" dirty="0" smtClean="0"/>
                        <a:t> </a:t>
                      </a:r>
                      <a:r>
                        <a:rPr lang="en-GB" sz="2000" dirty="0" err="1" smtClean="0"/>
                        <a:t>te</a:t>
                      </a:r>
                      <a:r>
                        <a:rPr lang="en-GB" sz="2000" dirty="0" smtClean="0"/>
                        <a:t> </a:t>
                      </a:r>
                      <a:r>
                        <a:rPr lang="en-GB" sz="2000" dirty="0" err="1" smtClean="0"/>
                        <a:t>enjabonas</a:t>
                      </a:r>
                      <a:r>
                        <a:rPr lang="en-GB" sz="2000" dirty="0" smtClean="0"/>
                        <a:t> </a:t>
                      </a:r>
                      <a:r>
                        <a:rPr lang="en-GB" sz="2000" dirty="0" err="1" smtClean="0"/>
                        <a:t>las</a:t>
                      </a:r>
                      <a:r>
                        <a:rPr lang="en-GB" sz="2000" dirty="0" smtClean="0"/>
                        <a:t> </a:t>
                      </a:r>
                      <a:r>
                        <a:rPr lang="en-GB" sz="2000" dirty="0" err="1" smtClean="0"/>
                        <a:t>manos</a:t>
                      </a:r>
                      <a:r>
                        <a:rPr lang="en-GB" sz="200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enjabonarse</a:t>
                      </a:r>
                      <a:r>
                        <a:rPr lang="en-GB" sz="2000" dirty="0" smtClean="0"/>
                        <a:t> </a:t>
                      </a:r>
                      <a:r>
                        <a:rPr lang="en-GB" sz="2000" dirty="0" err="1" smtClean="0"/>
                        <a:t>las</a:t>
                      </a:r>
                      <a:r>
                        <a:rPr lang="en-GB" sz="2000" dirty="0" smtClean="0"/>
                        <a:t> </a:t>
                      </a:r>
                      <a:r>
                        <a:rPr lang="en-GB" sz="2000" dirty="0" err="1" smtClean="0"/>
                        <a:t>manos</a:t>
                      </a:r>
                      <a:endParaRPr lang="en-US" sz="2000" dirty="0"/>
                    </a:p>
                  </a:txBody>
                  <a:tcPr marL="91439" marR="91439" marT="45722" marB="45722" anchor="ct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5750" y="357188"/>
            <a:ext cx="8572500" cy="523875"/>
          </a:xfrm>
          <a:prstGeom prst="rect">
            <a:avLst/>
          </a:prstGeom>
        </p:spPr>
        <p:style>
          <a:lnRef idx="1">
            <a:schemeClr val="accent5"/>
          </a:lnRef>
          <a:fillRef idx="2">
            <a:schemeClr val="accent5"/>
          </a:fillRef>
          <a:effectRef idx="1">
            <a:schemeClr val="accent5"/>
          </a:effectRef>
          <a:fontRef idx="minor">
            <a:schemeClr val="dk1"/>
          </a:fontRef>
        </p:style>
        <p:txBody>
          <a:bodyPr>
            <a:spAutoFit/>
          </a:bodyPr>
          <a:lstStyle/>
          <a:p>
            <a:pPr algn="ctr" fontAlgn="auto">
              <a:spcBef>
                <a:spcPts val="0"/>
              </a:spcBef>
              <a:spcAft>
                <a:spcPts val="0"/>
              </a:spcAft>
              <a:defRPr/>
            </a:pPr>
            <a:r>
              <a:rPr lang="en-US" sz="2800" b="1" dirty="0"/>
              <a:t>¿</a:t>
            </a:r>
            <a:r>
              <a:rPr lang="en-US" sz="2800" b="1" dirty="0" err="1"/>
              <a:t>Cómo</a:t>
            </a:r>
            <a:r>
              <a:rPr lang="en-US" sz="2800" b="1" dirty="0"/>
              <a:t> </a:t>
            </a:r>
            <a:r>
              <a:rPr lang="en-US" sz="2800" b="1" dirty="0" err="1"/>
              <a:t>podemos</a:t>
            </a:r>
            <a:r>
              <a:rPr lang="en-US" sz="2800" b="1" dirty="0"/>
              <a:t> </a:t>
            </a:r>
            <a:r>
              <a:rPr lang="en-US" sz="2800" b="1" dirty="0" err="1"/>
              <a:t>reducir</a:t>
            </a:r>
            <a:r>
              <a:rPr lang="en-US" sz="2800" b="1" dirty="0"/>
              <a:t> </a:t>
            </a:r>
            <a:r>
              <a:rPr lang="en-US" sz="2800" b="1" dirty="0" err="1"/>
              <a:t>nuestro</a:t>
            </a:r>
            <a:r>
              <a:rPr lang="en-US" sz="2800" b="1" dirty="0"/>
              <a:t> </a:t>
            </a:r>
            <a:r>
              <a:rPr lang="en-US" sz="2800" b="1" dirty="0" err="1" smtClean="0"/>
              <a:t>consumo</a:t>
            </a:r>
            <a:r>
              <a:rPr lang="en-US" sz="2800" b="1" dirty="0" smtClean="0"/>
              <a:t> de </a:t>
            </a:r>
            <a:r>
              <a:rPr lang="en-US" sz="2800" b="1" dirty="0" err="1" smtClean="0"/>
              <a:t>agua</a:t>
            </a:r>
            <a:r>
              <a:rPr lang="en-US" sz="2800" b="1" dirty="0"/>
              <a:t>?</a:t>
            </a:r>
          </a:p>
        </p:txBody>
      </p:sp>
      <p:pic>
        <p:nvPicPr>
          <p:cNvPr id="4" name="CuidaelAgua1FINAL.wmv">
            <a:hlinkClick r:id="" action="ppaction://media"/>
          </p:cNvPr>
          <p:cNvPicPr>
            <a:picLocks noRot="1" noChangeAspect="1"/>
          </p:cNvPicPr>
          <p:nvPr>
            <a:videoFile r:link="rId1"/>
          </p:nvPr>
        </p:nvPicPr>
        <p:blipFill>
          <a:blip r:embed="rId3">
            <a:extLst>
              <a:ext uri="{28A0092B-C50C-407E-A947-70E740481C1C}">
                <a14:useLocalDpi xmlns:a14="http://schemas.microsoft.com/office/drawing/2010/main" val="0"/>
              </a:ext>
            </a:extLst>
          </a:blip>
          <a:srcRect/>
          <a:stretch>
            <a:fillRect/>
          </a:stretch>
        </p:blipFill>
        <p:spPr bwMode="auto">
          <a:xfrm>
            <a:off x="1500188" y="1500188"/>
            <a:ext cx="60960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4" descr="water_droplet_130001257.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8001000" y="1214438"/>
            <a:ext cx="7953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5" name="TextBox 5"/>
          <p:cNvSpPr txBox="1">
            <a:spLocks noChangeArrowheads="1"/>
          </p:cNvSpPr>
          <p:nvPr/>
        </p:nvSpPr>
        <p:spPr bwMode="auto">
          <a:xfrm>
            <a:off x="8072438" y="1357313"/>
            <a:ext cx="71437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6000" b="1">
                <a:solidFill>
                  <a:srgbClr val="00B0F0"/>
                </a:solidFill>
                <a:latin typeface="AntigoniBd" pitchFamily="34" charset="0"/>
              </a:rPr>
              <a:t>1</a:t>
            </a:r>
            <a:endParaRPr lang="en-US" sz="6000" b="1">
              <a:solidFill>
                <a:srgbClr val="00B0F0"/>
              </a:solidFill>
              <a:latin typeface="AntigoniBd" pitchFamily="34" charset="0"/>
            </a:endParaRPr>
          </a:p>
        </p:txBody>
      </p:sp>
      <p:pic>
        <p:nvPicPr>
          <p:cNvPr id="6" name="Picture 5"/>
          <p:cNvPicPr>
            <a:picLocks noChangeAspect="1"/>
          </p:cNvPicPr>
          <p:nvPr/>
        </p:nvPicPr>
        <p:blipFill>
          <a:blip r:embed="rId5" cstate="print">
            <a:clrChange>
              <a:clrFrom>
                <a:srgbClr val="F9FFF1"/>
              </a:clrFrom>
              <a:clrTo>
                <a:srgbClr val="F9FFF1">
                  <a:alpha val="0"/>
                </a:srgbClr>
              </a:clrTo>
            </a:clrChange>
            <a:extLst>
              <a:ext uri="{28A0092B-C50C-407E-A947-70E740481C1C}">
                <a14:useLocalDpi xmlns:a14="http://schemas.microsoft.com/office/drawing/2010/main" val="0"/>
              </a:ext>
            </a:extLst>
          </a:blip>
          <a:stretch>
            <a:fillRect/>
          </a:stretch>
        </p:blipFill>
        <p:spPr>
          <a:xfrm>
            <a:off x="64816" y="6165303"/>
            <a:ext cx="805455" cy="634967"/>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nodeType="clickPar">
                      <p:stCondLst>
                        <p:cond delay="0"/>
                      </p:stCondLst>
                      <p:childTnLst>
                        <p:par>
                          <p:cTn id="4" fill="hold" nodeType="withGroup">
                            <p:stCondLst>
                              <p:cond delay="0"/>
                            </p:stCondLst>
                            <p:childTnLst>
                              <p:par>
                                <p:cTn id="5" presetID="2" presetClass="mediacall" presetSubtype="0" fill="hold" nodeType="clickEffect">
                                  <p:stCondLst>
                                    <p:cond delay="0"/>
                                  </p:stCondLst>
                                  <p:childTnLst>
                                    <p:cmd type="call" cmd="togglePause">
                                      <p:cBhvr>
                                        <p:cTn id="6" dur="1" fill="hold"/>
                                        <p:tgtEl>
                                          <p:spTgt spid="4"/>
                                        </p:tgtEl>
                                      </p:cBhvr>
                                    </p:cmd>
                                  </p:childTnLst>
                                </p:cTn>
                              </p:par>
                            </p:childTnLst>
                          </p:cTn>
                        </p:par>
                      </p:childTnLst>
                    </p:cTn>
                  </p:par>
                </p:childTnLst>
              </p:cTn>
              <p:nextCondLst>
                <p:cond evt="onClick" delay="0">
                  <p:tgtEl>
                    <p:spTgt spid="4"/>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902523721"/>
              </p:ext>
            </p:extLst>
          </p:nvPr>
        </p:nvGraphicFramePr>
        <p:xfrm>
          <a:off x="357188" y="357188"/>
          <a:ext cx="8429626" cy="6213478"/>
        </p:xfrm>
        <a:graphic>
          <a:graphicData uri="http://schemas.openxmlformats.org/drawingml/2006/table">
            <a:tbl>
              <a:tblPr firstRow="1" bandRow="1">
                <a:tableStyleId>{5FD0F851-EC5A-4D38-B0AD-8093EC10F338}</a:tableStyleId>
              </a:tblPr>
              <a:tblGrid>
                <a:gridCol w="4143375"/>
                <a:gridCol w="714375"/>
                <a:gridCol w="3571876"/>
              </a:tblGrid>
              <a:tr h="548667">
                <a:tc>
                  <a:txBody>
                    <a:bodyPr/>
                    <a:lstStyle/>
                    <a:p>
                      <a:pPr algn="ctr"/>
                      <a:r>
                        <a:rPr lang="en-GB" sz="2400" dirty="0" err="1" smtClean="0"/>
                        <a:t>Consejo</a:t>
                      </a:r>
                      <a:r>
                        <a:rPr lang="en-GB" sz="2400" dirty="0" smtClean="0"/>
                        <a:t> (advice)</a:t>
                      </a:r>
                      <a:endParaRPr lang="en-US" sz="2400" dirty="0"/>
                    </a:p>
                  </a:txBody>
                  <a:tcPr marL="91439" marR="91439" marT="45722" marB="45722" anchor="ctr"/>
                </a:tc>
                <a:tc>
                  <a:txBody>
                    <a:bodyPr/>
                    <a:lstStyle/>
                    <a:p>
                      <a:pPr algn="ctr"/>
                      <a:r>
                        <a:rPr lang="en-GB" sz="1200" dirty="0" err="1" smtClean="0"/>
                        <a:t>Anuncio</a:t>
                      </a:r>
                      <a:r>
                        <a:rPr lang="en-GB" sz="1800" dirty="0" smtClean="0"/>
                        <a:t/>
                      </a:r>
                      <a:br>
                        <a:rPr lang="en-GB" sz="1800" dirty="0" smtClean="0"/>
                      </a:br>
                      <a:r>
                        <a:rPr lang="en-GB" sz="1800" dirty="0" smtClean="0"/>
                        <a:t>1-5</a:t>
                      </a:r>
                      <a:endParaRPr lang="en-US" sz="1800" dirty="0"/>
                    </a:p>
                  </a:txBody>
                  <a:tcPr marL="91439" marR="91439" marT="45722" marB="45722" anchor="ctr"/>
                </a:tc>
                <a:tc>
                  <a:txBody>
                    <a:bodyPr/>
                    <a:lstStyle/>
                    <a:p>
                      <a:pPr algn="ctr"/>
                      <a:r>
                        <a:rPr lang="en-GB" sz="2800" dirty="0" err="1" smtClean="0"/>
                        <a:t>Frase</a:t>
                      </a:r>
                      <a:r>
                        <a:rPr lang="en-GB" sz="2800" dirty="0" smtClean="0"/>
                        <a:t> con </a:t>
                      </a:r>
                      <a:r>
                        <a:rPr lang="en-GB" sz="2800" dirty="0" err="1" smtClean="0"/>
                        <a:t>infinitivo</a:t>
                      </a:r>
                      <a:endParaRPr lang="en-US" sz="2800" dirty="0"/>
                    </a:p>
                  </a:txBody>
                  <a:tcPr marL="91439" marR="91439" marT="45722" marB="45722" anchor="ctr"/>
                </a:tc>
              </a:tr>
              <a:tr h="539859">
                <a:tc>
                  <a:txBody>
                    <a:bodyPr/>
                    <a:lstStyle/>
                    <a:p>
                      <a:r>
                        <a:rPr lang="en-GB" sz="2000" dirty="0" smtClean="0"/>
                        <a:t>¡No laves el </a:t>
                      </a:r>
                      <a:r>
                        <a:rPr lang="en-GB" sz="2000" dirty="0" err="1" smtClean="0"/>
                        <a:t>coche</a:t>
                      </a:r>
                      <a:r>
                        <a:rPr lang="en-GB" sz="2000" dirty="0" smtClean="0"/>
                        <a:t> </a:t>
                      </a:r>
                      <a:r>
                        <a:rPr lang="en-GB" sz="2000" dirty="0" err="1" smtClean="0"/>
                        <a:t>todas</a:t>
                      </a:r>
                      <a:r>
                        <a:rPr lang="en-GB" sz="2000" dirty="0" smtClean="0"/>
                        <a:t> </a:t>
                      </a:r>
                      <a:r>
                        <a:rPr lang="en-GB" sz="2000" dirty="0" err="1" smtClean="0"/>
                        <a:t>las</a:t>
                      </a:r>
                      <a:r>
                        <a:rPr lang="en-GB" sz="2000" dirty="0" smtClean="0"/>
                        <a:t> </a:t>
                      </a:r>
                      <a:r>
                        <a:rPr lang="en-GB" sz="2000" dirty="0" err="1" smtClean="0"/>
                        <a:t>semanas</a:t>
                      </a:r>
                      <a:r>
                        <a:rPr lang="en-GB" sz="200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lavar</a:t>
                      </a:r>
                      <a:r>
                        <a:rPr lang="en-GB" sz="2000" baseline="0" dirty="0" smtClean="0"/>
                        <a:t> el </a:t>
                      </a:r>
                      <a:r>
                        <a:rPr lang="en-GB" sz="2000" baseline="0" dirty="0" err="1" smtClean="0"/>
                        <a:t>coche</a:t>
                      </a:r>
                      <a:endParaRPr lang="en-US" sz="2000" dirty="0"/>
                    </a:p>
                  </a:txBody>
                  <a:tcPr marL="91439" marR="91439" marT="45722" marB="45722" anchor="ctr"/>
                </a:tc>
              </a:tr>
              <a:tr h="539859">
                <a:tc>
                  <a:txBody>
                    <a:bodyPr/>
                    <a:lstStyle/>
                    <a:p>
                      <a:r>
                        <a:rPr lang="en-GB" sz="2000" dirty="0" smtClean="0"/>
                        <a:t>¡No </a:t>
                      </a:r>
                      <a:r>
                        <a:rPr lang="en-GB" sz="2000" dirty="0" err="1" smtClean="0"/>
                        <a:t>eches</a:t>
                      </a:r>
                      <a:r>
                        <a:rPr lang="en-GB" sz="2000" baseline="0" dirty="0" smtClean="0"/>
                        <a:t> </a:t>
                      </a:r>
                      <a:r>
                        <a:rPr lang="en-GB" sz="2000" baseline="0" dirty="0" err="1" smtClean="0"/>
                        <a:t>pilas</a:t>
                      </a:r>
                      <a:r>
                        <a:rPr lang="en-GB" sz="2000" baseline="0" dirty="0" smtClean="0"/>
                        <a:t> al </a:t>
                      </a:r>
                      <a:r>
                        <a:rPr lang="en-GB" sz="2000" baseline="0" dirty="0" err="1" smtClean="0"/>
                        <a:t>río</a:t>
                      </a:r>
                      <a:r>
                        <a:rPr lang="en-GB" sz="2000" baseline="0" dirty="0" smtClean="0"/>
                        <a:t>, </a:t>
                      </a:r>
                      <a:r>
                        <a:rPr lang="en-GB" sz="2000" baseline="0" dirty="0" err="1" smtClean="0"/>
                        <a:t>recíclalas</a:t>
                      </a:r>
                      <a:r>
                        <a:rPr lang="en-GB" sz="2000" baseline="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echar</a:t>
                      </a:r>
                      <a:r>
                        <a:rPr lang="en-GB" sz="2000" dirty="0" smtClean="0"/>
                        <a:t> </a:t>
                      </a:r>
                      <a:r>
                        <a:rPr lang="en-GB" sz="2000" dirty="0" err="1" smtClean="0"/>
                        <a:t>pilas</a:t>
                      </a:r>
                      <a:r>
                        <a:rPr lang="en-GB" sz="2000" dirty="0" smtClean="0"/>
                        <a:t>, </a:t>
                      </a:r>
                      <a:r>
                        <a:rPr lang="en-GB" sz="2000" dirty="0" err="1" smtClean="0"/>
                        <a:t>reciclar</a:t>
                      </a:r>
                      <a:r>
                        <a:rPr lang="en-GB" sz="2000" dirty="0" smtClean="0"/>
                        <a:t> </a:t>
                      </a:r>
                      <a:r>
                        <a:rPr lang="en-GB" sz="2000" dirty="0" err="1" smtClean="0"/>
                        <a:t>pilas</a:t>
                      </a:r>
                      <a:endParaRPr lang="en-US" sz="2000" dirty="0"/>
                    </a:p>
                  </a:txBody>
                  <a:tcPr marL="91439" marR="91439" marT="45722" marB="45722" anchor="ctr"/>
                </a:tc>
              </a:tr>
              <a:tr h="701075">
                <a:tc>
                  <a:txBody>
                    <a:bodyPr/>
                    <a:lstStyle/>
                    <a:p>
                      <a:r>
                        <a:rPr lang="en-GB" sz="2000" dirty="0" smtClean="0"/>
                        <a:t>¡No </a:t>
                      </a:r>
                      <a:r>
                        <a:rPr lang="en-GB" sz="2000" dirty="0" err="1" smtClean="0"/>
                        <a:t>dejes</a:t>
                      </a:r>
                      <a:r>
                        <a:rPr lang="en-GB" sz="2000" dirty="0" smtClean="0"/>
                        <a:t> </a:t>
                      </a:r>
                      <a:r>
                        <a:rPr lang="en-GB" sz="2000" dirty="0" err="1" smtClean="0"/>
                        <a:t>correr</a:t>
                      </a:r>
                      <a:r>
                        <a:rPr lang="en-GB" sz="2000" dirty="0" smtClean="0"/>
                        <a:t> el </a:t>
                      </a:r>
                      <a:r>
                        <a:rPr lang="en-GB" sz="2000" dirty="0" err="1" smtClean="0"/>
                        <a:t>agua</a:t>
                      </a:r>
                      <a:r>
                        <a:rPr lang="en-GB" sz="2000" dirty="0" smtClean="0"/>
                        <a:t> </a:t>
                      </a:r>
                      <a:r>
                        <a:rPr lang="en-GB" sz="2000" dirty="0" err="1" smtClean="0"/>
                        <a:t>cuando</a:t>
                      </a:r>
                      <a:r>
                        <a:rPr lang="en-GB" sz="2000" dirty="0" smtClean="0"/>
                        <a:t> </a:t>
                      </a:r>
                      <a:r>
                        <a:rPr lang="en-GB" sz="2000" dirty="0" err="1" smtClean="0"/>
                        <a:t>te</a:t>
                      </a:r>
                      <a:r>
                        <a:rPr lang="en-GB" sz="2000" dirty="0" smtClean="0"/>
                        <a:t> </a:t>
                      </a:r>
                      <a:r>
                        <a:rPr lang="en-GB" sz="2000" dirty="0" err="1" smtClean="0"/>
                        <a:t>limpias</a:t>
                      </a:r>
                      <a:r>
                        <a:rPr lang="en-GB" sz="2000" dirty="0" smtClean="0"/>
                        <a:t> los </a:t>
                      </a:r>
                      <a:r>
                        <a:rPr lang="en-GB" sz="2000" dirty="0" err="1" smtClean="0"/>
                        <a:t>dientes</a:t>
                      </a:r>
                      <a:r>
                        <a:rPr lang="en-GB" sz="200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dejar</a:t>
                      </a:r>
                      <a:r>
                        <a:rPr lang="en-GB" sz="2000" dirty="0" smtClean="0"/>
                        <a:t> </a:t>
                      </a:r>
                      <a:r>
                        <a:rPr lang="en-GB" sz="2000" dirty="0" err="1" smtClean="0"/>
                        <a:t>correr</a:t>
                      </a:r>
                      <a:r>
                        <a:rPr lang="en-GB" sz="2000" dirty="0" smtClean="0"/>
                        <a:t> el </a:t>
                      </a:r>
                      <a:r>
                        <a:rPr lang="en-GB" sz="2000" dirty="0" err="1" smtClean="0"/>
                        <a:t>agua</a:t>
                      </a:r>
                      <a:r>
                        <a:rPr lang="en-GB" sz="2000" dirty="0" smtClean="0"/>
                        <a:t>, </a:t>
                      </a:r>
                      <a:r>
                        <a:rPr lang="en-GB" sz="2000" dirty="0" err="1" smtClean="0"/>
                        <a:t>limpiarse</a:t>
                      </a:r>
                      <a:r>
                        <a:rPr lang="en-GB" sz="2000" baseline="0" dirty="0" smtClean="0"/>
                        <a:t> los </a:t>
                      </a:r>
                      <a:r>
                        <a:rPr lang="en-GB" sz="2000" baseline="0" dirty="0" err="1" smtClean="0"/>
                        <a:t>dientes</a:t>
                      </a:r>
                      <a:endParaRPr lang="en-US" sz="2000" dirty="0"/>
                    </a:p>
                  </a:txBody>
                  <a:tcPr marL="91439" marR="91439" marT="45722" marB="45722" anchor="ctr"/>
                </a:tc>
              </a:tr>
              <a:tr h="701075">
                <a:tc>
                  <a:txBody>
                    <a:bodyPr/>
                    <a:lstStyle/>
                    <a:p>
                      <a:r>
                        <a:rPr lang="en-US" sz="2000" dirty="0" smtClean="0"/>
                        <a:t>¡No uses la </a:t>
                      </a:r>
                      <a:r>
                        <a:rPr lang="en-US" sz="2000" dirty="0" err="1" smtClean="0"/>
                        <a:t>manguera</a:t>
                      </a:r>
                      <a:r>
                        <a:rPr lang="en-US" sz="2000" dirty="0" smtClean="0"/>
                        <a:t> </a:t>
                      </a:r>
                      <a:r>
                        <a:rPr lang="en-US" sz="2000" dirty="0" err="1" smtClean="0"/>
                        <a:t>para</a:t>
                      </a:r>
                      <a:r>
                        <a:rPr lang="en-US" sz="2000" dirty="0" smtClean="0"/>
                        <a:t> </a:t>
                      </a:r>
                      <a:r>
                        <a:rPr lang="en-US" sz="2000" dirty="0" err="1" smtClean="0"/>
                        <a:t>lavar</a:t>
                      </a:r>
                      <a:r>
                        <a:rPr lang="en-US" sz="2000" dirty="0" smtClean="0"/>
                        <a:t> el </a:t>
                      </a:r>
                      <a:r>
                        <a:rPr lang="en-US" sz="2000" dirty="0" err="1" smtClean="0"/>
                        <a:t>coche</a:t>
                      </a:r>
                      <a:r>
                        <a:rPr lang="en-US" sz="2000" dirty="0" smtClean="0"/>
                        <a:t>, un balde de </a:t>
                      </a:r>
                      <a:r>
                        <a:rPr lang="en-US" sz="2000" dirty="0" err="1" smtClean="0"/>
                        <a:t>agua</a:t>
                      </a:r>
                      <a:r>
                        <a:rPr lang="en-US" sz="2000" dirty="0" smtClean="0"/>
                        <a:t> </a:t>
                      </a:r>
                      <a:r>
                        <a:rPr lang="en-US" sz="2000" dirty="0" err="1" smtClean="0"/>
                        <a:t>es</a:t>
                      </a:r>
                      <a:r>
                        <a:rPr lang="en-US" sz="2000" dirty="0" smtClean="0"/>
                        <a:t> </a:t>
                      </a:r>
                      <a:r>
                        <a:rPr lang="en-US" sz="2000" dirty="0" err="1" smtClean="0"/>
                        <a:t>suficiente</a:t>
                      </a:r>
                      <a:r>
                        <a:rPr lang="en-US" sz="200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usar</a:t>
                      </a:r>
                      <a:r>
                        <a:rPr lang="en-GB" sz="2000" dirty="0" smtClean="0"/>
                        <a:t> la </a:t>
                      </a:r>
                      <a:r>
                        <a:rPr lang="en-GB" sz="2000" dirty="0" err="1" smtClean="0"/>
                        <a:t>manguera</a:t>
                      </a:r>
                      <a:endParaRPr lang="en-US" sz="2000" dirty="0"/>
                    </a:p>
                  </a:txBody>
                  <a:tcPr marL="91439" marR="91439" marT="45722" marB="45722" anchor="ctr"/>
                </a:tc>
              </a:tr>
              <a:tr h="701075">
                <a:tc>
                  <a:txBody>
                    <a:bodyPr/>
                    <a:lstStyle/>
                    <a:p>
                      <a:r>
                        <a:rPr lang="en-US" sz="2000" dirty="0" smtClean="0"/>
                        <a:t>¡No </a:t>
                      </a:r>
                      <a:r>
                        <a:rPr lang="en-US" sz="2000" dirty="0" err="1" smtClean="0"/>
                        <a:t>descongeles</a:t>
                      </a:r>
                      <a:r>
                        <a:rPr lang="en-US" sz="2000" dirty="0" smtClean="0"/>
                        <a:t> los </a:t>
                      </a:r>
                      <a:r>
                        <a:rPr lang="en-US" sz="2000" dirty="0" err="1" smtClean="0"/>
                        <a:t>alimentos</a:t>
                      </a:r>
                      <a:r>
                        <a:rPr lang="en-US" sz="2000" dirty="0" smtClean="0"/>
                        <a:t> </a:t>
                      </a:r>
                      <a:r>
                        <a:rPr lang="en-US" sz="2000" dirty="0" err="1" smtClean="0"/>
                        <a:t>debajo</a:t>
                      </a:r>
                      <a:r>
                        <a:rPr lang="en-US" sz="2000" dirty="0" smtClean="0"/>
                        <a:t> del </a:t>
                      </a:r>
                      <a:r>
                        <a:rPr lang="en-US" sz="2000" dirty="0" err="1" smtClean="0"/>
                        <a:t>chorro</a:t>
                      </a:r>
                      <a:r>
                        <a:rPr lang="en-US" sz="2000" baseline="0" dirty="0" smtClean="0"/>
                        <a:t> de </a:t>
                      </a:r>
                      <a:r>
                        <a:rPr lang="en-US" sz="2000" baseline="0" dirty="0" err="1" smtClean="0"/>
                        <a:t>agua</a:t>
                      </a:r>
                      <a:r>
                        <a:rPr lang="en-US" sz="2000" baseline="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descongelar</a:t>
                      </a:r>
                      <a:r>
                        <a:rPr lang="en-GB" sz="2000" dirty="0" smtClean="0"/>
                        <a:t> los </a:t>
                      </a:r>
                      <a:r>
                        <a:rPr lang="en-GB" sz="2000" dirty="0" err="1" smtClean="0"/>
                        <a:t>alimentos</a:t>
                      </a:r>
                      <a:endParaRPr lang="en-US" sz="2000" dirty="0"/>
                    </a:p>
                  </a:txBody>
                  <a:tcPr marL="91439" marR="91439" marT="45722" marB="45722" anchor="ctr"/>
                </a:tc>
              </a:tr>
              <a:tr h="539859">
                <a:tc>
                  <a:txBody>
                    <a:bodyPr/>
                    <a:lstStyle/>
                    <a:p>
                      <a:r>
                        <a:rPr lang="en-GB" sz="2000" dirty="0" smtClean="0"/>
                        <a:t>¡No </a:t>
                      </a:r>
                      <a:r>
                        <a:rPr lang="en-GB" sz="2000" dirty="0" err="1" smtClean="0"/>
                        <a:t>te</a:t>
                      </a:r>
                      <a:r>
                        <a:rPr lang="en-GB" sz="2000" dirty="0" smtClean="0"/>
                        <a:t> </a:t>
                      </a:r>
                      <a:r>
                        <a:rPr lang="en-GB" sz="2000" dirty="0" err="1" smtClean="0"/>
                        <a:t>bañes</a:t>
                      </a:r>
                      <a:r>
                        <a:rPr lang="en-GB" sz="2000" dirty="0" smtClean="0"/>
                        <a:t>, </a:t>
                      </a:r>
                      <a:r>
                        <a:rPr lang="en-GB" sz="2000" dirty="0" err="1" smtClean="0"/>
                        <a:t>dúchate</a:t>
                      </a:r>
                      <a:r>
                        <a:rPr lang="en-GB" sz="200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bañarse</a:t>
                      </a:r>
                      <a:r>
                        <a:rPr lang="en-GB" sz="2000" dirty="0" smtClean="0"/>
                        <a:t>, </a:t>
                      </a:r>
                      <a:r>
                        <a:rPr lang="en-GB" sz="2000" dirty="0" err="1" smtClean="0"/>
                        <a:t>ducharse</a:t>
                      </a:r>
                      <a:endParaRPr lang="en-US" sz="2000" dirty="0"/>
                    </a:p>
                  </a:txBody>
                  <a:tcPr marL="91439" marR="91439" marT="45722" marB="45722" anchor="ctr"/>
                </a:tc>
              </a:tr>
              <a:tr h="539859">
                <a:tc>
                  <a:txBody>
                    <a:bodyPr/>
                    <a:lstStyle/>
                    <a:p>
                      <a:r>
                        <a:rPr lang="en-GB" sz="2000" dirty="0" smtClean="0"/>
                        <a:t>¡No uses</a:t>
                      </a:r>
                      <a:r>
                        <a:rPr lang="en-GB" sz="2000" baseline="0" dirty="0" smtClean="0"/>
                        <a:t> el </a:t>
                      </a:r>
                      <a:r>
                        <a:rPr lang="en-GB" sz="2000" baseline="0" dirty="0" err="1" smtClean="0"/>
                        <a:t>servicio</a:t>
                      </a:r>
                      <a:r>
                        <a:rPr lang="en-GB" sz="2000" baseline="0" dirty="0" smtClean="0"/>
                        <a:t> </a:t>
                      </a:r>
                      <a:r>
                        <a:rPr lang="en-GB" sz="2000" baseline="0" dirty="0" err="1" smtClean="0"/>
                        <a:t>como</a:t>
                      </a:r>
                      <a:r>
                        <a:rPr lang="en-GB" sz="2000" baseline="0" dirty="0" smtClean="0"/>
                        <a:t> </a:t>
                      </a:r>
                      <a:r>
                        <a:rPr lang="en-GB" sz="2000" baseline="0" dirty="0" err="1" smtClean="0">
                          <a:solidFill>
                            <a:schemeClr val="tx1"/>
                          </a:solidFill>
                        </a:rPr>
                        <a:t>basurero</a:t>
                      </a:r>
                      <a:r>
                        <a:rPr lang="en-GB" sz="2000" baseline="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usar</a:t>
                      </a:r>
                      <a:r>
                        <a:rPr lang="en-GB" sz="2000" dirty="0" smtClean="0"/>
                        <a:t> el </a:t>
                      </a:r>
                      <a:r>
                        <a:rPr lang="en-GB" sz="2000" dirty="0" err="1" smtClean="0"/>
                        <a:t>servicio</a:t>
                      </a:r>
                      <a:endParaRPr lang="en-US" sz="2000" dirty="0"/>
                    </a:p>
                  </a:txBody>
                  <a:tcPr marL="91439" marR="91439" marT="45722" marB="45722" anchor="ctr"/>
                </a:tc>
              </a:tr>
              <a:tr h="701075">
                <a:tc>
                  <a:txBody>
                    <a:bodyPr/>
                    <a:lstStyle/>
                    <a:p>
                      <a:r>
                        <a:rPr lang="en-GB" sz="2000" dirty="0" smtClean="0"/>
                        <a:t>¡No </a:t>
                      </a:r>
                      <a:r>
                        <a:rPr lang="en-GB" sz="2000" dirty="0" err="1" smtClean="0"/>
                        <a:t>dejes</a:t>
                      </a:r>
                      <a:r>
                        <a:rPr lang="en-GB" sz="2000" baseline="0" dirty="0" smtClean="0"/>
                        <a:t> la </a:t>
                      </a:r>
                      <a:r>
                        <a:rPr lang="en-GB" sz="2000" baseline="0" dirty="0" err="1" smtClean="0"/>
                        <a:t>llave</a:t>
                      </a:r>
                      <a:r>
                        <a:rPr lang="en-GB" sz="2000" baseline="0" dirty="0" smtClean="0"/>
                        <a:t> </a:t>
                      </a:r>
                      <a:r>
                        <a:rPr lang="en-GB" sz="2000" baseline="0" dirty="0" err="1" smtClean="0"/>
                        <a:t>abierta</a:t>
                      </a:r>
                      <a:r>
                        <a:rPr lang="en-GB" sz="2000" baseline="0" dirty="0" smtClean="0"/>
                        <a:t> </a:t>
                      </a:r>
                      <a:r>
                        <a:rPr lang="en-GB" sz="2000" dirty="0" err="1" smtClean="0"/>
                        <a:t>cuando</a:t>
                      </a:r>
                      <a:r>
                        <a:rPr lang="en-GB" sz="2000" dirty="0" smtClean="0"/>
                        <a:t> lavas los </a:t>
                      </a:r>
                      <a:r>
                        <a:rPr lang="en-GB" sz="2000" dirty="0" err="1" smtClean="0"/>
                        <a:t>platos</a:t>
                      </a:r>
                      <a:r>
                        <a:rPr lang="en-GB" sz="2000" dirty="0" smtClean="0"/>
                        <a:t> a </a:t>
                      </a:r>
                      <a:r>
                        <a:rPr lang="en-GB" sz="2000" dirty="0" err="1" smtClean="0"/>
                        <a:t>mano</a:t>
                      </a:r>
                      <a:r>
                        <a:rPr lang="en-GB" sz="200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dejar</a:t>
                      </a:r>
                      <a:r>
                        <a:rPr lang="en-GB" sz="2000" dirty="0" smtClean="0"/>
                        <a:t> </a:t>
                      </a:r>
                      <a:r>
                        <a:rPr lang="en-GB" sz="2000" baseline="0" dirty="0" smtClean="0"/>
                        <a:t>la </a:t>
                      </a:r>
                      <a:r>
                        <a:rPr lang="en-GB" sz="2000" baseline="0" dirty="0" err="1" smtClean="0"/>
                        <a:t>llave</a:t>
                      </a:r>
                      <a:r>
                        <a:rPr lang="en-GB" sz="2000" baseline="0" dirty="0" smtClean="0"/>
                        <a:t> </a:t>
                      </a:r>
                      <a:r>
                        <a:rPr lang="en-GB" sz="2000" baseline="0" dirty="0" err="1" smtClean="0"/>
                        <a:t>abierta</a:t>
                      </a:r>
                      <a:r>
                        <a:rPr lang="en-GB" sz="2000" dirty="0" smtClean="0"/>
                        <a:t>, </a:t>
                      </a:r>
                      <a:r>
                        <a:rPr lang="en-GB" sz="2000" dirty="0" err="1" smtClean="0"/>
                        <a:t>lavar</a:t>
                      </a:r>
                      <a:r>
                        <a:rPr lang="en-GB" sz="2000" dirty="0" smtClean="0"/>
                        <a:t> los </a:t>
                      </a:r>
                      <a:r>
                        <a:rPr lang="en-GB" sz="2000" dirty="0" err="1" smtClean="0"/>
                        <a:t>platos</a:t>
                      </a:r>
                      <a:r>
                        <a:rPr lang="en-GB" sz="2000" baseline="0" dirty="0" smtClean="0"/>
                        <a:t> a </a:t>
                      </a:r>
                      <a:r>
                        <a:rPr lang="en-GB" sz="2000" baseline="0" dirty="0" err="1" smtClean="0"/>
                        <a:t>mano</a:t>
                      </a:r>
                      <a:endParaRPr lang="en-US" sz="2000" dirty="0"/>
                    </a:p>
                  </a:txBody>
                  <a:tcPr marL="91439" marR="91439" marT="45722" marB="45722" anchor="ctr"/>
                </a:tc>
              </a:tr>
              <a:tr h="701075">
                <a:tc>
                  <a:txBody>
                    <a:bodyPr/>
                    <a:lstStyle/>
                    <a:p>
                      <a:r>
                        <a:rPr lang="en-GB" sz="2000" dirty="0" smtClean="0"/>
                        <a:t>¡No </a:t>
                      </a:r>
                      <a:r>
                        <a:rPr lang="en-GB" sz="2000" dirty="0" err="1" smtClean="0"/>
                        <a:t>dejes</a:t>
                      </a:r>
                      <a:r>
                        <a:rPr lang="en-GB" sz="2000" dirty="0" smtClean="0"/>
                        <a:t> </a:t>
                      </a:r>
                      <a:r>
                        <a:rPr lang="en-GB" sz="2000" dirty="0" err="1" smtClean="0"/>
                        <a:t>abierto</a:t>
                      </a:r>
                      <a:r>
                        <a:rPr lang="en-GB" sz="2000" dirty="0" smtClean="0"/>
                        <a:t> el </a:t>
                      </a:r>
                      <a:r>
                        <a:rPr lang="en-GB" sz="2000" dirty="0" err="1" smtClean="0"/>
                        <a:t>grifo</a:t>
                      </a:r>
                      <a:r>
                        <a:rPr lang="en-GB" sz="2000" dirty="0" smtClean="0"/>
                        <a:t> </a:t>
                      </a:r>
                      <a:r>
                        <a:rPr lang="en-GB" sz="2000" dirty="0" err="1" smtClean="0"/>
                        <a:t>cuando</a:t>
                      </a:r>
                      <a:r>
                        <a:rPr lang="en-GB" sz="2000" dirty="0" smtClean="0"/>
                        <a:t> </a:t>
                      </a:r>
                      <a:r>
                        <a:rPr lang="en-GB" sz="2000" dirty="0" err="1" smtClean="0"/>
                        <a:t>te</a:t>
                      </a:r>
                      <a:r>
                        <a:rPr lang="en-GB" sz="2000" dirty="0" smtClean="0"/>
                        <a:t> </a:t>
                      </a:r>
                      <a:r>
                        <a:rPr lang="en-GB" sz="2000" dirty="0" err="1" smtClean="0"/>
                        <a:t>enjabonas</a:t>
                      </a:r>
                      <a:r>
                        <a:rPr lang="en-GB" sz="2000" dirty="0" smtClean="0"/>
                        <a:t> </a:t>
                      </a:r>
                      <a:r>
                        <a:rPr lang="en-GB" sz="2000" dirty="0" err="1" smtClean="0"/>
                        <a:t>las</a:t>
                      </a:r>
                      <a:r>
                        <a:rPr lang="en-GB" sz="2000" dirty="0" smtClean="0"/>
                        <a:t> </a:t>
                      </a:r>
                      <a:r>
                        <a:rPr lang="en-GB" sz="2000" dirty="0" err="1" smtClean="0"/>
                        <a:t>manos</a:t>
                      </a:r>
                      <a:r>
                        <a:rPr lang="en-GB" sz="200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enjabonarse</a:t>
                      </a:r>
                      <a:r>
                        <a:rPr lang="en-GB" sz="2000" dirty="0" smtClean="0"/>
                        <a:t> </a:t>
                      </a:r>
                      <a:r>
                        <a:rPr lang="en-GB" sz="2000" dirty="0" err="1" smtClean="0"/>
                        <a:t>las</a:t>
                      </a:r>
                      <a:r>
                        <a:rPr lang="en-GB" sz="2000" dirty="0" smtClean="0"/>
                        <a:t> </a:t>
                      </a:r>
                      <a:r>
                        <a:rPr lang="en-GB" sz="2000" dirty="0" err="1" smtClean="0"/>
                        <a:t>manos</a:t>
                      </a:r>
                      <a:endParaRPr lang="en-US" sz="2000" dirty="0"/>
                    </a:p>
                  </a:txBody>
                  <a:tcPr marL="91439" marR="91439" marT="45722" marB="45722" anchor="ctr"/>
                </a:tc>
              </a:tr>
            </a:tbl>
          </a:graphicData>
        </a:graphic>
      </p:graphicFrame>
      <p:sp>
        <p:nvSpPr>
          <p:cNvPr id="3" name="TextBox 2"/>
          <p:cNvSpPr txBox="1">
            <a:spLocks noChangeArrowheads="1"/>
          </p:cNvSpPr>
          <p:nvPr/>
        </p:nvSpPr>
        <p:spPr bwMode="auto">
          <a:xfrm>
            <a:off x="4500563" y="714375"/>
            <a:ext cx="7143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4800" b="1">
                <a:solidFill>
                  <a:srgbClr val="00B0F0"/>
                </a:solidFill>
                <a:latin typeface="AntigoniBd" pitchFamily="34" charset="0"/>
              </a:rPr>
              <a:t>1</a:t>
            </a:r>
            <a:endParaRPr lang="en-US" sz="4800" b="1">
              <a:solidFill>
                <a:srgbClr val="00B0F0"/>
              </a:solidFill>
              <a:latin typeface="AntigoniBd" pitchFamily="34" charset="0"/>
            </a:endParaRPr>
          </a:p>
        </p:txBody>
      </p:sp>
      <p:sp>
        <p:nvSpPr>
          <p:cNvPr id="6" name="TextBox 5"/>
          <p:cNvSpPr txBox="1">
            <a:spLocks noChangeArrowheads="1"/>
          </p:cNvSpPr>
          <p:nvPr/>
        </p:nvSpPr>
        <p:spPr bwMode="auto">
          <a:xfrm>
            <a:off x="4572000" y="3286125"/>
            <a:ext cx="7143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4800" b="1">
                <a:solidFill>
                  <a:srgbClr val="00B0F0"/>
                </a:solidFill>
                <a:latin typeface="AntigoniBd" pitchFamily="34" charset="0"/>
              </a:rPr>
              <a:t>1</a:t>
            </a:r>
            <a:endParaRPr lang="en-US" sz="4800" b="1">
              <a:solidFill>
                <a:srgbClr val="00B0F0"/>
              </a:solidFill>
              <a:latin typeface="AntigoniBd" pitchFamily="34" charset="0"/>
            </a:endParaRPr>
          </a:p>
        </p:txBody>
      </p:sp>
      <p:sp>
        <p:nvSpPr>
          <p:cNvPr id="7" name="TextBox 6"/>
          <p:cNvSpPr txBox="1">
            <a:spLocks noChangeArrowheads="1"/>
          </p:cNvSpPr>
          <p:nvPr/>
        </p:nvSpPr>
        <p:spPr bwMode="auto">
          <a:xfrm>
            <a:off x="4572000" y="4456113"/>
            <a:ext cx="71437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4800" b="1">
                <a:solidFill>
                  <a:srgbClr val="00B0F0"/>
                </a:solidFill>
                <a:latin typeface="AntigoniBd" pitchFamily="34" charset="0"/>
              </a:rPr>
              <a:t>1</a:t>
            </a:r>
            <a:endParaRPr lang="en-US" sz="4800" b="1">
              <a:solidFill>
                <a:srgbClr val="00B0F0"/>
              </a:solidFill>
              <a:latin typeface="AntigoniBd" pitchFamily="34" charset="0"/>
            </a:endParaRPr>
          </a:p>
        </p:txBody>
      </p:sp>
      <p:sp>
        <p:nvSpPr>
          <p:cNvPr id="8" name="TextBox 7"/>
          <p:cNvSpPr txBox="1">
            <a:spLocks noChangeArrowheads="1"/>
          </p:cNvSpPr>
          <p:nvPr/>
        </p:nvSpPr>
        <p:spPr bwMode="auto">
          <a:xfrm>
            <a:off x="4572000" y="5099050"/>
            <a:ext cx="7143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4800" b="1">
                <a:solidFill>
                  <a:srgbClr val="00B0F0"/>
                </a:solidFill>
                <a:latin typeface="AntigoniBd" pitchFamily="34" charset="0"/>
              </a:rPr>
              <a:t>1</a:t>
            </a:r>
            <a:endParaRPr lang="en-US" sz="4800" b="1">
              <a:solidFill>
                <a:srgbClr val="00B0F0"/>
              </a:solidFill>
              <a:latin typeface="AntigoniBd"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strVal val="#ppt_w+.3"/>
                                          </p:val>
                                        </p:tav>
                                        <p:tav tm="100000">
                                          <p:val>
                                            <p:strVal val="#ppt_w"/>
                                          </p:val>
                                        </p:tav>
                                      </p:tavLst>
                                    </p:anim>
                                    <p:anim calcmode="lin" valueType="num">
                                      <p:cBhvr>
                                        <p:cTn id="8" dur="1000" fill="hold"/>
                                        <p:tgtEl>
                                          <p:spTgt spid="3"/>
                                        </p:tgtEl>
                                        <p:attrNameLst>
                                          <p:attrName>ppt_h</p:attrName>
                                        </p:attrNameLst>
                                      </p:cBhvr>
                                      <p:tavLst>
                                        <p:tav tm="0">
                                          <p:val>
                                            <p:strVal val="#ppt_h"/>
                                          </p:val>
                                        </p:tav>
                                        <p:tav tm="100000">
                                          <p:val>
                                            <p:strVal val="#ppt_h"/>
                                          </p:val>
                                        </p:tav>
                                      </p:tavLst>
                                    </p:anim>
                                    <p:animEffect transition="in" filter="fade">
                                      <p:cBhvr>
                                        <p:cTn id="9" dur="1000"/>
                                        <p:tgtEl>
                                          <p:spTgt spid="3"/>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1000" fill="hold"/>
                                        <p:tgtEl>
                                          <p:spTgt spid="6"/>
                                        </p:tgtEl>
                                        <p:attrNameLst>
                                          <p:attrName>ppt_w</p:attrName>
                                        </p:attrNameLst>
                                      </p:cBhvr>
                                      <p:tavLst>
                                        <p:tav tm="0">
                                          <p:val>
                                            <p:strVal val="#ppt_w+.3"/>
                                          </p:val>
                                        </p:tav>
                                        <p:tav tm="100000">
                                          <p:val>
                                            <p:strVal val="#ppt_w"/>
                                          </p:val>
                                        </p:tav>
                                      </p:tavLst>
                                    </p:anim>
                                    <p:anim calcmode="lin" valueType="num">
                                      <p:cBhvr>
                                        <p:cTn id="15" dur="1000" fill="hold"/>
                                        <p:tgtEl>
                                          <p:spTgt spid="6"/>
                                        </p:tgtEl>
                                        <p:attrNameLst>
                                          <p:attrName>ppt_h</p:attrName>
                                        </p:attrNameLst>
                                      </p:cBhvr>
                                      <p:tavLst>
                                        <p:tav tm="0">
                                          <p:val>
                                            <p:strVal val="#ppt_h"/>
                                          </p:val>
                                        </p:tav>
                                        <p:tav tm="100000">
                                          <p:val>
                                            <p:strVal val="#ppt_h"/>
                                          </p:val>
                                        </p:tav>
                                      </p:tavLst>
                                    </p:anim>
                                    <p:animEffect transition="in" filter="fade">
                                      <p:cBhvr>
                                        <p:cTn id="16" dur="1000"/>
                                        <p:tgtEl>
                                          <p:spTgt spid="6"/>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p:cTn id="21" dur="1000" fill="hold"/>
                                        <p:tgtEl>
                                          <p:spTgt spid="7"/>
                                        </p:tgtEl>
                                        <p:attrNameLst>
                                          <p:attrName>ppt_w</p:attrName>
                                        </p:attrNameLst>
                                      </p:cBhvr>
                                      <p:tavLst>
                                        <p:tav tm="0">
                                          <p:val>
                                            <p:strVal val="#ppt_w+.3"/>
                                          </p:val>
                                        </p:tav>
                                        <p:tav tm="100000">
                                          <p:val>
                                            <p:strVal val="#ppt_w"/>
                                          </p:val>
                                        </p:tav>
                                      </p:tavLst>
                                    </p:anim>
                                    <p:anim calcmode="lin" valueType="num">
                                      <p:cBhvr>
                                        <p:cTn id="22" dur="1000" fill="hold"/>
                                        <p:tgtEl>
                                          <p:spTgt spid="7"/>
                                        </p:tgtEl>
                                        <p:attrNameLst>
                                          <p:attrName>ppt_h</p:attrName>
                                        </p:attrNameLst>
                                      </p:cBhvr>
                                      <p:tavLst>
                                        <p:tav tm="0">
                                          <p:val>
                                            <p:strVal val="#ppt_h"/>
                                          </p:val>
                                        </p:tav>
                                        <p:tav tm="100000">
                                          <p:val>
                                            <p:strVal val="#ppt_h"/>
                                          </p:val>
                                        </p:tav>
                                      </p:tavLst>
                                    </p:anim>
                                    <p:animEffect transition="in" filter="fade">
                                      <p:cBhvr>
                                        <p:cTn id="23" dur="1000"/>
                                        <p:tgtEl>
                                          <p:spTgt spid="7"/>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0" presetClass="entr" presetSubtype="0" decel="10000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 calcmode="lin" valueType="num">
                                      <p:cBhvr>
                                        <p:cTn id="28" dur="1000" fill="hold"/>
                                        <p:tgtEl>
                                          <p:spTgt spid="8"/>
                                        </p:tgtEl>
                                        <p:attrNameLst>
                                          <p:attrName>ppt_w</p:attrName>
                                        </p:attrNameLst>
                                      </p:cBhvr>
                                      <p:tavLst>
                                        <p:tav tm="0">
                                          <p:val>
                                            <p:strVal val="#ppt_w+.3"/>
                                          </p:val>
                                        </p:tav>
                                        <p:tav tm="100000">
                                          <p:val>
                                            <p:strVal val="#ppt_w"/>
                                          </p:val>
                                        </p:tav>
                                      </p:tavLst>
                                    </p:anim>
                                    <p:anim calcmode="lin" valueType="num">
                                      <p:cBhvr>
                                        <p:cTn id="29" dur="1000" fill="hold"/>
                                        <p:tgtEl>
                                          <p:spTgt spid="8"/>
                                        </p:tgtEl>
                                        <p:attrNameLst>
                                          <p:attrName>ppt_h</p:attrName>
                                        </p:attrNameLst>
                                      </p:cBhvr>
                                      <p:tavLst>
                                        <p:tav tm="0">
                                          <p:val>
                                            <p:strVal val="#ppt_h"/>
                                          </p:val>
                                        </p:tav>
                                        <p:tav tm="100000">
                                          <p:val>
                                            <p:strVal val="#ppt_h"/>
                                          </p:val>
                                        </p:tav>
                                      </p:tavLst>
                                    </p:anim>
                                    <p:animEffect transition="in" filter="fade">
                                      <p:cBhvr>
                                        <p:cTn id="30"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7"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uidado del agua.wmv">
            <a:hlinkClick r:id="" action="ppaction://media"/>
          </p:cNvPr>
          <p:cNvPicPr>
            <a:picLocks noRot="1" noChangeAspect="1"/>
          </p:cNvPicPr>
          <p:nvPr>
            <a:videoFile r:link="rId1"/>
          </p:nvPr>
        </p:nvPicPr>
        <p:blipFill>
          <a:blip r:embed="rId3">
            <a:extLst>
              <a:ext uri="{28A0092B-C50C-407E-A947-70E740481C1C}">
                <a14:useLocalDpi xmlns:a14="http://schemas.microsoft.com/office/drawing/2010/main" val="0"/>
              </a:ext>
            </a:extLst>
          </a:blip>
          <a:srcRect/>
          <a:stretch>
            <a:fillRect/>
          </a:stretch>
        </p:blipFill>
        <p:spPr bwMode="auto">
          <a:xfrm>
            <a:off x="1428750" y="928688"/>
            <a:ext cx="6477000" cy="485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1" name="Picture 2" descr="water_droplet_130001257.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8205788" y="142875"/>
            <a:ext cx="79533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TextBox 3"/>
          <p:cNvSpPr txBox="1">
            <a:spLocks noChangeArrowheads="1"/>
          </p:cNvSpPr>
          <p:nvPr/>
        </p:nvSpPr>
        <p:spPr bwMode="auto">
          <a:xfrm>
            <a:off x="8277225" y="285750"/>
            <a:ext cx="71437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6000" b="1">
                <a:solidFill>
                  <a:srgbClr val="00B0F0"/>
                </a:solidFill>
                <a:latin typeface="AntigoniBd" pitchFamily="34" charset="0"/>
              </a:rPr>
              <a:t>2</a:t>
            </a:r>
            <a:endParaRPr lang="en-US" sz="6000" b="1">
              <a:solidFill>
                <a:srgbClr val="00B0F0"/>
              </a:solidFill>
              <a:latin typeface="AntigoniBd" pitchFamily="34" charset="0"/>
            </a:endParaRPr>
          </a:p>
        </p:txBody>
      </p:sp>
      <p:pic>
        <p:nvPicPr>
          <p:cNvPr id="5" name="Picture 4"/>
          <p:cNvPicPr>
            <a:picLocks noChangeAspect="1"/>
          </p:cNvPicPr>
          <p:nvPr/>
        </p:nvPicPr>
        <p:blipFill>
          <a:blip r:embed="rId5" cstate="print">
            <a:clrChange>
              <a:clrFrom>
                <a:srgbClr val="F9FFF1"/>
              </a:clrFrom>
              <a:clrTo>
                <a:srgbClr val="F9FFF1">
                  <a:alpha val="0"/>
                </a:srgbClr>
              </a:clrTo>
            </a:clrChange>
            <a:extLst>
              <a:ext uri="{28A0092B-C50C-407E-A947-70E740481C1C}">
                <a14:useLocalDpi xmlns:a14="http://schemas.microsoft.com/office/drawing/2010/main" val="0"/>
              </a:ext>
            </a:extLst>
          </a:blip>
          <a:stretch>
            <a:fillRect/>
          </a:stretch>
        </p:blipFill>
        <p:spPr>
          <a:xfrm>
            <a:off x="64816" y="6165303"/>
            <a:ext cx="805455" cy="634967"/>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nodeType="clickPar">
                      <p:stCondLst>
                        <p:cond delay="0"/>
                      </p:stCondLst>
                      <p:childTnLst>
                        <p:par>
                          <p:cTn id="4" fill="hold" nodeType="withGroup">
                            <p:stCondLst>
                              <p:cond delay="0"/>
                            </p:stCondLst>
                            <p:childTnLst>
                              <p:par>
                                <p:cTn id="5" presetID="2" presetClass="mediacall" presetSubtype="0" fill="hold" nodeType="clickEffect">
                                  <p:stCondLst>
                                    <p:cond delay="0"/>
                                  </p:stCondLst>
                                  <p:childTnLst>
                                    <p:cmd type="call" cmd="togglePause">
                                      <p:cBhvr>
                                        <p:cTn id="6" dur="1" fill="hold"/>
                                        <p:tgtEl>
                                          <p:spTgt spid="2"/>
                                        </p:tgtEl>
                                      </p:cBhvr>
                                    </p:cmd>
                                  </p:childTnLst>
                                </p:cTn>
                              </p:par>
                            </p:childTnLst>
                          </p:cTn>
                        </p:par>
                      </p:childTnLst>
                    </p:cTn>
                  </p:par>
                </p:childTnLst>
              </p:cTn>
              <p:nextCondLst>
                <p:cond evt="onClick" delay="0">
                  <p:tgtEl>
                    <p:spTgt spid="2"/>
                  </p:tgtEl>
                </p:cond>
              </p:nextCondLst>
            </p:seq>
            <p:video>
              <p:cMediaNode>
                <p:cTn id="7" fill="hold" display="0">
                  <p:stCondLst>
                    <p:cond delay="indefinite"/>
                  </p:stCondLst>
                  <p:endCondLst>
                    <p:cond evt="onNext" delay="0">
                      <p:tgtEl>
                        <p:sldTgt/>
                      </p:tgtEl>
                    </p:cond>
                    <p:cond evt="onPrev" delay="0">
                      <p:tgtEl>
                        <p:sldTgt/>
                      </p:tgtEl>
                    </p:cond>
                  </p:endCondLst>
                </p:cTn>
                <p:tgtEl>
                  <p:spTgt spid="2"/>
                </p:tgtEl>
              </p:cMediaNode>
            </p:video>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928264884"/>
              </p:ext>
            </p:extLst>
          </p:nvPr>
        </p:nvGraphicFramePr>
        <p:xfrm>
          <a:off x="357188" y="357188"/>
          <a:ext cx="8429626" cy="6213478"/>
        </p:xfrm>
        <a:graphic>
          <a:graphicData uri="http://schemas.openxmlformats.org/drawingml/2006/table">
            <a:tbl>
              <a:tblPr firstRow="1" bandRow="1">
                <a:tableStyleId>{5FD0F851-EC5A-4D38-B0AD-8093EC10F338}</a:tableStyleId>
              </a:tblPr>
              <a:tblGrid>
                <a:gridCol w="4143375"/>
                <a:gridCol w="714375"/>
                <a:gridCol w="3571876"/>
              </a:tblGrid>
              <a:tr h="548667">
                <a:tc>
                  <a:txBody>
                    <a:bodyPr/>
                    <a:lstStyle/>
                    <a:p>
                      <a:pPr algn="ctr"/>
                      <a:r>
                        <a:rPr lang="en-GB" sz="2400" dirty="0" err="1" smtClean="0"/>
                        <a:t>Consejo</a:t>
                      </a:r>
                      <a:r>
                        <a:rPr lang="en-GB" sz="2400" dirty="0" smtClean="0"/>
                        <a:t> (advice)</a:t>
                      </a:r>
                      <a:endParaRPr lang="en-US" sz="2400" dirty="0"/>
                    </a:p>
                  </a:txBody>
                  <a:tcPr marL="91439" marR="91439" marT="45722" marB="45722" anchor="ctr"/>
                </a:tc>
                <a:tc>
                  <a:txBody>
                    <a:bodyPr/>
                    <a:lstStyle/>
                    <a:p>
                      <a:pPr algn="ctr"/>
                      <a:r>
                        <a:rPr lang="en-GB" sz="1200" dirty="0" err="1" smtClean="0"/>
                        <a:t>Anuncio</a:t>
                      </a:r>
                      <a:r>
                        <a:rPr lang="en-GB" sz="1800" dirty="0" smtClean="0"/>
                        <a:t/>
                      </a:r>
                      <a:br>
                        <a:rPr lang="en-GB" sz="1800" dirty="0" smtClean="0"/>
                      </a:br>
                      <a:r>
                        <a:rPr lang="en-GB" sz="1800" dirty="0" smtClean="0"/>
                        <a:t>1-5</a:t>
                      </a:r>
                      <a:endParaRPr lang="en-US" sz="1800" dirty="0"/>
                    </a:p>
                  </a:txBody>
                  <a:tcPr marL="91439" marR="91439" marT="45722" marB="45722" anchor="ctr"/>
                </a:tc>
                <a:tc>
                  <a:txBody>
                    <a:bodyPr/>
                    <a:lstStyle/>
                    <a:p>
                      <a:pPr algn="ctr"/>
                      <a:r>
                        <a:rPr lang="en-GB" sz="2800" dirty="0" err="1" smtClean="0"/>
                        <a:t>Frase</a:t>
                      </a:r>
                      <a:r>
                        <a:rPr lang="en-GB" sz="2800" dirty="0" smtClean="0"/>
                        <a:t> con </a:t>
                      </a:r>
                      <a:r>
                        <a:rPr lang="en-GB" sz="2800" dirty="0" err="1" smtClean="0"/>
                        <a:t>infinitivo</a:t>
                      </a:r>
                      <a:endParaRPr lang="en-US" sz="2800" dirty="0"/>
                    </a:p>
                  </a:txBody>
                  <a:tcPr marL="91439" marR="91439" marT="45722" marB="45722" anchor="ctr"/>
                </a:tc>
              </a:tr>
              <a:tr h="539859">
                <a:tc>
                  <a:txBody>
                    <a:bodyPr/>
                    <a:lstStyle/>
                    <a:p>
                      <a:r>
                        <a:rPr lang="en-GB" sz="2000" dirty="0" smtClean="0"/>
                        <a:t>¡No laves el </a:t>
                      </a:r>
                      <a:r>
                        <a:rPr lang="en-GB" sz="2000" dirty="0" err="1" smtClean="0"/>
                        <a:t>coche</a:t>
                      </a:r>
                      <a:r>
                        <a:rPr lang="en-GB" sz="2000" dirty="0" smtClean="0"/>
                        <a:t> </a:t>
                      </a:r>
                      <a:r>
                        <a:rPr lang="en-GB" sz="2000" dirty="0" err="1" smtClean="0"/>
                        <a:t>todas</a:t>
                      </a:r>
                      <a:r>
                        <a:rPr lang="en-GB" sz="2000" dirty="0" smtClean="0"/>
                        <a:t> </a:t>
                      </a:r>
                      <a:r>
                        <a:rPr lang="en-GB" sz="2000" dirty="0" err="1" smtClean="0"/>
                        <a:t>las</a:t>
                      </a:r>
                      <a:r>
                        <a:rPr lang="en-GB" sz="2000" dirty="0" smtClean="0"/>
                        <a:t> </a:t>
                      </a:r>
                      <a:r>
                        <a:rPr lang="en-GB" sz="2000" dirty="0" err="1" smtClean="0"/>
                        <a:t>semanas</a:t>
                      </a:r>
                      <a:r>
                        <a:rPr lang="en-GB" sz="200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lavar</a:t>
                      </a:r>
                      <a:r>
                        <a:rPr lang="en-GB" sz="2000" baseline="0" dirty="0" smtClean="0"/>
                        <a:t> el </a:t>
                      </a:r>
                      <a:r>
                        <a:rPr lang="en-GB" sz="2000" baseline="0" dirty="0" err="1" smtClean="0"/>
                        <a:t>coche</a:t>
                      </a:r>
                      <a:endParaRPr lang="en-US" sz="2000" dirty="0"/>
                    </a:p>
                  </a:txBody>
                  <a:tcPr marL="91439" marR="91439" marT="45722" marB="45722" anchor="ctr"/>
                </a:tc>
              </a:tr>
              <a:tr h="539859">
                <a:tc>
                  <a:txBody>
                    <a:bodyPr/>
                    <a:lstStyle/>
                    <a:p>
                      <a:r>
                        <a:rPr lang="en-GB" sz="2000" dirty="0" smtClean="0"/>
                        <a:t>¡No </a:t>
                      </a:r>
                      <a:r>
                        <a:rPr lang="en-GB" sz="2000" dirty="0" err="1" smtClean="0"/>
                        <a:t>eches</a:t>
                      </a:r>
                      <a:r>
                        <a:rPr lang="en-GB" sz="2000" baseline="0" dirty="0" smtClean="0"/>
                        <a:t> </a:t>
                      </a:r>
                      <a:r>
                        <a:rPr lang="en-GB" sz="2000" baseline="0" dirty="0" err="1" smtClean="0"/>
                        <a:t>pilas</a:t>
                      </a:r>
                      <a:r>
                        <a:rPr lang="en-GB" sz="2000" baseline="0" dirty="0" smtClean="0"/>
                        <a:t> al </a:t>
                      </a:r>
                      <a:r>
                        <a:rPr lang="en-GB" sz="2000" baseline="0" dirty="0" err="1" smtClean="0"/>
                        <a:t>río</a:t>
                      </a:r>
                      <a:r>
                        <a:rPr lang="en-GB" sz="2000" baseline="0" dirty="0" smtClean="0"/>
                        <a:t>, </a:t>
                      </a:r>
                      <a:r>
                        <a:rPr lang="en-GB" sz="2000" baseline="0" dirty="0" err="1" smtClean="0"/>
                        <a:t>recíclalas</a:t>
                      </a:r>
                      <a:r>
                        <a:rPr lang="en-GB" sz="2000" baseline="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echar</a:t>
                      </a:r>
                      <a:r>
                        <a:rPr lang="en-GB" sz="2000" dirty="0" smtClean="0"/>
                        <a:t> </a:t>
                      </a:r>
                      <a:r>
                        <a:rPr lang="en-GB" sz="2000" dirty="0" err="1" smtClean="0"/>
                        <a:t>pilas</a:t>
                      </a:r>
                      <a:r>
                        <a:rPr lang="en-GB" sz="2000" dirty="0" smtClean="0"/>
                        <a:t>, </a:t>
                      </a:r>
                      <a:r>
                        <a:rPr lang="en-GB" sz="2000" dirty="0" err="1" smtClean="0"/>
                        <a:t>reciclar</a:t>
                      </a:r>
                      <a:r>
                        <a:rPr lang="en-GB" sz="2000" dirty="0" smtClean="0"/>
                        <a:t> </a:t>
                      </a:r>
                      <a:r>
                        <a:rPr lang="en-GB" sz="2000" dirty="0" err="1" smtClean="0"/>
                        <a:t>pilas</a:t>
                      </a:r>
                      <a:endParaRPr lang="en-US" sz="2000" dirty="0"/>
                    </a:p>
                  </a:txBody>
                  <a:tcPr marL="91439" marR="91439" marT="45722" marB="45722" anchor="ctr"/>
                </a:tc>
              </a:tr>
              <a:tr h="701075">
                <a:tc>
                  <a:txBody>
                    <a:bodyPr/>
                    <a:lstStyle/>
                    <a:p>
                      <a:r>
                        <a:rPr lang="en-GB" sz="2000" dirty="0" smtClean="0"/>
                        <a:t>¡No </a:t>
                      </a:r>
                      <a:r>
                        <a:rPr lang="en-GB" sz="2000" dirty="0" err="1" smtClean="0"/>
                        <a:t>dejes</a:t>
                      </a:r>
                      <a:r>
                        <a:rPr lang="en-GB" sz="2000" dirty="0" smtClean="0"/>
                        <a:t> </a:t>
                      </a:r>
                      <a:r>
                        <a:rPr lang="en-GB" sz="2000" dirty="0" err="1" smtClean="0"/>
                        <a:t>correr</a:t>
                      </a:r>
                      <a:r>
                        <a:rPr lang="en-GB" sz="2000" dirty="0" smtClean="0"/>
                        <a:t> el </a:t>
                      </a:r>
                      <a:r>
                        <a:rPr lang="en-GB" sz="2000" dirty="0" err="1" smtClean="0"/>
                        <a:t>agua</a:t>
                      </a:r>
                      <a:r>
                        <a:rPr lang="en-GB" sz="2000" dirty="0" smtClean="0"/>
                        <a:t> </a:t>
                      </a:r>
                      <a:r>
                        <a:rPr lang="en-GB" sz="2000" dirty="0" err="1" smtClean="0"/>
                        <a:t>cuando</a:t>
                      </a:r>
                      <a:r>
                        <a:rPr lang="en-GB" sz="2000" dirty="0" smtClean="0"/>
                        <a:t> </a:t>
                      </a:r>
                      <a:r>
                        <a:rPr lang="en-GB" sz="2000" dirty="0" err="1" smtClean="0"/>
                        <a:t>te</a:t>
                      </a:r>
                      <a:r>
                        <a:rPr lang="en-GB" sz="2000" dirty="0" smtClean="0"/>
                        <a:t> </a:t>
                      </a:r>
                      <a:r>
                        <a:rPr lang="en-GB" sz="2000" dirty="0" err="1" smtClean="0"/>
                        <a:t>limpias</a:t>
                      </a:r>
                      <a:r>
                        <a:rPr lang="en-GB" sz="2000" dirty="0" smtClean="0"/>
                        <a:t> los </a:t>
                      </a:r>
                      <a:r>
                        <a:rPr lang="en-GB" sz="2000" dirty="0" err="1" smtClean="0"/>
                        <a:t>dientes</a:t>
                      </a:r>
                      <a:r>
                        <a:rPr lang="en-GB" sz="200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dejar</a:t>
                      </a:r>
                      <a:r>
                        <a:rPr lang="en-GB" sz="2000" dirty="0" smtClean="0"/>
                        <a:t> </a:t>
                      </a:r>
                      <a:r>
                        <a:rPr lang="en-GB" sz="2000" dirty="0" err="1" smtClean="0"/>
                        <a:t>correr</a:t>
                      </a:r>
                      <a:r>
                        <a:rPr lang="en-GB" sz="2000" dirty="0" smtClean="0"/>
                        <a:t> el </a:t>
                      </a:r>
                      <a:r>
                        <a:rPr lang="en-GB" sz="2000" dirty="0" err="1" smtClean="0"/>
                        <a:t>agua</a:t>
                      </a:r>
                      <a:r>
                        <a:rPr lang="en-GB" sz="2000" dirty="0" smtClean="0"/>
                        <a:t>, </a:t>
                      </a:r>
                      <a:r>
                        <a:rPr lang="en-GB" sz="2000" dirty="0" err="1" smtClean="0"/>
                        <a:t>limpiarse</a:t>
                      </a:r>
                      <a:r>
                        <a:rPr lang="en-GB" sz="2000" baseline="0" dirty="0" smtClean="0"/>
                        <a:t> los </a:t>
                      </a:r>
                      <a:r>
                        <a:rPr lang="en-GB" sz="2000" baseline="0" dirty="0" err="1" smtClean="0"/>
                        <a:t>dientes</a:t>
                      </a:r>
                      <a:endParaRPr lang="en-US" sz="2000" dirty="0"/>
                    </a:p>
                  </a:txBody>
                  <a:tcPr marL="91439" marR="91439" marT="45722" marB="45722" anchor="ctr"/>
                </a:tc>
              </a:tr>
              <a:tr h="701075">
                <a:tc>
                  <a:txBody>
                    <a:bodyPr/>
                    <a:lstStyle/>
                    <a:p>
                      <a:r>
                        <a:rPr lang="en-US" sz="2000" dirty="0" smtClean="0"/>
                        <a:t>¡No uses la </a:t>
                      </a:r>
                      <a:r>
                        <a:rPr lang="en-US" sz="2000" dirty="0" err="1" smtClean="0"/>
                        <a:t>manguera</a:t>
                      </a:r>
                      <a:r>
                        <a:rPr lang="en-US" sz="2000" dirty="0" smtClean="0"/>
                        <a:t> </a:t>
                      </a:r>
                      <a:r>
                        <a:rPr lang="en-US" sz="2000" dirty="0" err="1" smtClean="0"/>
                        <a:t>para</a:t>
                      </a:r>
                      <a:r>
                        <a:rPr lang="en-US" sz="2000" dirty="0" smtClean="0"/>
                        <a:t> </a:t>
                      </a:r>
                      <a:r>
                        <a:rPr lang="en-US" sz="2000" dirty="0" err="1" smtClean="0"/>
                        <a:t>lavar</a:t>
                      </a:r>
                      <a:r>
                        <a:rPr lang="en-US" sz="2000" dirty="0" smtClean="0"/>
                        <a:t> el </a:t>
                      </a:r>
                      <a:r>
                        <a:rPr lang="en-US" sz="2000" dirty="0" err="1" smtClean="0"/>
                        <a:t>coche</a:t>
                      </a:r>
                      <a:r>
                        <a:rPr lang="en-US" sz="2000" dirty="0" smtClean="0"/>
                        <a:t>, un balde de </a:t>
                      </a:r>
                      <a:r>
                        <a:rPr lang="en-US" sz="2000" dirty="0" err="1" smtClean="0"/>
                        <a:t>agua</a:t>
                      </a:r>
                      <a:r>
                        <a:rPr lang="en-US" sz="2000" dirty="0" smtClean="0"/>
                        <a:t> </a:t>
                      </a:r>
                      <a:r>
                        <a:rPr lang="en-US" sz="2000" dirty="0" err="1" smtClean="0"/>
                        <a:t>es</a:t>
                      </a:r>
                      <a:r>
                        <a:rPr lang="en-US" sz="2000" dirty="0" smtClean="0"/>
                        <a:t> </a:t>
                      </a:r>
                      <a:r>
                        <a:rPr lang="en-US" sz="2000" dirty="0" err="1" smtClean="0"/>
                        <a:t>suficiente</a:t>
                      </a:r>
                      <a:r>
                        <a:rPr lang="en-US" sz="200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usar</a:t>
                      </a:r>
                      <a:r>
                        <a:rPr lang="en-GB" sz="2000" dirty="0" smtClean="0"/>
                        <a:t> la </a:t>
                      </a:r>
                      <a:r>
                        <a:rPr lang="en-GB" sz="2000" dirty="0" err="1" smtClean="0"/>
                        <a:t>manguera</a:t>
                      </a:r>
                      <a:endParaRPr lang="en-US" sz="2000" dirty="0"/>
                    </a:p>
                  </a:txBody>
                  <a:tcPr marL="91439" marR="91439" marT="45722" marB="45722" anchor="ctr"/>
                </a:tc>
              </a:tr>
              <a:tr h="701075">
                <a:tc>
                  <a:txBody>
                    <a:bodyPr/>
                    <a:lstStyle/>
                    <a:p>
                      <a:r>
                        <a:rPr lang="en-US" sz="2000" dirty="0" smtClean="0"/>
                        <a:t>¡No </a:t>
                      </a:r>
                      <a:r>
                        <a:rPr lang="en-US" sz="2000" dirty="0" err="1" smtClean="0"/>
                        <a:t>descongeles</a:t>
                      </a:r>
                      <a:r>
                        <a:rPr lang="en-US" sz="2000" dirty="0" smtClean="0"/>
                        <a:t> los </a:t>
                      </a:r>
                      <a:r>
                        <a:rPr lang="en-US" sz="2000" dirty="0" err="1" smtClean="0"/>
                        <a:t>alimentos</a:t>
                      </a:r>
                      <a:r>
                        <a:rPr lang="en-US" sz="2000" dirty="0" smtClean="0"/>
                        <a:t> </a:t>
                      </a:r>
                      <a:r>
                        <a:rPr lang="en-US" sz="2000" dirty="0" err="1" smtClean="0"/>
                        <a:t>debajo</a:t>
                      </a:r>
                      <a:r>
                        <a:rPr lang="en-US" sz="2000" dirty="0" smtClean="0"/>
                        <a:t> del </a:t>
                      </a:r>
                      <a:r>
                        <a:rPr lang="en-US" sz="2000" dirty="0" err="1" smtClean="0"/>
                        <a:t>chorro</a:t>
                      </a:r>
                      <a:r>
                        <a:rPr lang="en-US" sz="2000" baseline="0" dirty="0" smtClean="0"/>
                        <a:t> de </a:t>
                      </a:r>
                      <a:r>
                        <a:rPr lang="en-US" sz="2000" baseline="0" dirty="0" err="1" smtClean="0"/>
                        <a:t>agua</a:t>
                      </a:r>
                      <a:r>
                        <a:rPr lang="en-US" sz="2000" baseline="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descongelar</a:t>
                      </a:r>
                      <a:r>
                        <a:rPr lang="en-GB" sz="2000" dirty="0" smtClean="0"/>
                        <a:t> los </a:t>
                      </a:r>
                      <a:r>
                        <a:rPr lang="en-GB" sz="2000" dirty="0" err="1" smtClean="0"/>
                        <a:t>alimentos</a:t>
                      </a:r>
                      <a:endParaRPr lang="en-US" sz="2000" dirty="0"/>
                    </a:p>
                  </a:txBody>
                  <a:tcPr marL="91439" marR="91439" marT="45722" marB="45722" anchor="ctr"/>
                </a:tc>
              </a:tr>
              <a:tr h="539859">
                <a:tc>
                  <a:txBody>
                    <a:bodyPr/>
                    <a:lstStyle/>
                    <a:p>
                      <a:r>
                        <a:rPr lang="en-GB" sz="2000" dirty="0" smtClean="0"/>
                        <a:t>¡No </a:t>
                      </a:r>
                      <a:r>
                        <a:rPr lang="en-GB" sz="2000" dirty="0" err="1" smtClean="0"/>
                        <a:t>te</a:t>
                      </a:r>
                      <a:r>
                        <a:rPr lang="en-GB" sz="2000" dirty="0" smtClean="0"/>
                        <a:t> </a:t>
                      </a:r>
                      <a:r>
                        <a:rPr lang="en-GB" sz="2000" dirty="0" err="1" smtClean="0"/>
                        <a:t>bañes</a:t>
                      </a:r>
                      <a:r>
                        <a:rPr lang="en-GB" sz="2000" dirty="0" smtClean="0"/>
                        <a:t>, </a:t>
                      </a:r>
                      <a:r>
                        <a:rPr lang="en-GB" sz="2000" dirty="0" err="1" smtClean="0"/>
                        <a:t>dúchate</a:t>
                      </a:r>
                      <a:r>
                        <a:rPr lang="en-GB" sz="200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bañarse</a:t>
                      </a:r>
                      <a:r>
                        <a:rPr lang="en-GB" sz="2000" dirty="0" smtClean="0"/>
                        <a:t>, </a:t>
                      </a:r>
                      <a:r>
                        <a:rPr lang="en-GB" sz="2000" dirty="0" err="1" smtClean="0"/>
                        <a:t>ducharse</a:t>
                      </a:r>
                      <a:endParaRPr lang="en-US" sz="2000" dirty="0"/>
                    </a:p>
                  </a:txBody>
                  <a:tcPr marL="91439" marR="91439" marT="45722" marB="45722" anchor="ctr"/>
                </a:tc>
              </a:tr>
              <a:tr h="539859">
                <a:tc>
                  <a:txBody>
                    <a:bodyPr/>
                    <a:lstStyle/>
                    <a:p>
                      <a:r>
                        <a:rPr lang="en-GB" sz="2000" dirty="0" smtClean="0"/>
                        <a:t>¡No uses</a:t>
                      </a:r>
                      <a:r>
                        <a:rPr lang="en-GB" sz="2000" baseline="0" dirty="0" smtClean="0"/>
                        <a:t> el </a:t>
                      </a:r>
                      <a:r>
                        <a:rPr lang="en-GB" sz="2000" baseline="0" dirty="0" err="1" smtClean="0"/>
                        <a:t>servicio</a:t>
                      </a:r>
                      <a:r>
                        <a:rPr lang="en-GB" sz="2000" baseline="0" dirty="0" smtClean="0"/>
                        <a:t> </a:t>
                      </a:r>
                      <a:r>
                        <a:rPr lang="en-GB" sz="2000" baseline="0" dirty="0" err="1" smtClean="0"/>
                        <a:t>como</a:t>
                      </a:r>
                      <a:r>
                        <a:rPr lang="en-GB" sz="2000" baseline="0" dirty="0" smtClean="0"/>
                        <a:t> </a:t>
                      </a:r>
                      <a:r>
                        <a:rPr lang="en-GB" sz="2000" baseline="0" dirty="0" err="1" smtClean="0">
                          <a:solidFill>
                            <a:schemeClr val="tx1"/>
                          </a:solidFill>
                        </a:rPr>
                        <a:t>basurero</a:t>
                      </a:r>
                      <a:r>
                        <a:rPr lang="en-GB" sz="2000" baseline="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usar</a:t>
                      </a:r>
                      <a:r>
                        <a:rPr lang="en-GB" sz="2000" dirty="0" smtClean="0"/>
                        <a:t> el </a:t>
                      </a:r>
                      <a:r>
                        <a:rPr lang="en-GB" sz="2000" dirty="0" err="1" smtClean="0"/>
                        <a:t>servicio</a:t>
                      </a:r>
                      <a:endParaRPr lang="en-US" sz="2000" dirty="0"/>
                    </a:p>
                  </a:txBody>
                  <a:tcPr marL="91439" marR="91439" marT="45722" marB="45722" anchor="ctr"/>
                </a:tc>
              </a:tr>
              <a:tr h="701075">
                <a:tc>
                  <a:txBody>
                    <a:bodyPr/>
                    <a:lstStyle/>
                    <a:p>
                      <a:r>
                        <a:rPr lang="en-GB" sz="2000" dirty="0" smtClean="0"/>
                        <a:t>¡No </a:t>
                      </a:r>
                      <a:r>
                        <a:rPr lang="en-GB" sz="2000" dirty="0" err="1" smtClean="0"/>
                        <a:t>dejes</a:t>
                      </a:r>
                      <a:r>
                        <a:rPr lang="en-GB" sz="2000" baseline="0" dirty="0" smtClean="0"/>
                        <a:t> la </a:t>
                      </a:r>
                      <a:r>
                        <a:rPr lang="en-GB" sz="2000" baseline="0" dirty="0" err="1" smtClean="0"/>
                        <a:t>llave</a:t>
                      </a:r>
                      <a:r>
                        <a:rPr lang="en-GB" sz="2000" baseline="0" dirty="0" smtClean="0"/>
                        <a:t> </a:t>
                      </a:r>
                      <a:r>
                        <a:rPr lang="en-GB" sz="2000" baseline="0" dirty="0" err="1" smtClean="0"/>
                        <a:t>abierta</a:t>
                      </a:r>
                      <a:r>
                        <a:rPr lang="en-GB" sz="2000" baseline="0" dirty="0" smtClean="0"/>
                        <a:t> </a:t>
                      </a:r>
                      <a:r>
                        <a:rPr lang="en-GB" sz="2000" dirty="0" err="1" smtClean="0"/>
                        <a:t>cuando</a:t>
                      </a:r>
                      <a:r>
                        <a:rPr lang="en-GB" sz="2000" dirty="0" smtClean="0"/>
                        <a:t> lavas los </a:t>
                      </a:r>
                      <a:r>
                        <a:rPr lang="en-GB" sz="2000" dirty="0" err="1" smtClean="0"/>
                        <a:t>platos</a:t>
                      </a:r>
                      <a:r>
                        <a:rPr lang="en-GB" sz="2000" dirty="0" smtClean="0"/>
                        <a:t> a </a:t>
                      </a:r>
                      <a:r>
                        <a:rPr lang="en-GB" sz="2000" dirty="0" err="1" smtClean="0"/>
                        <a:t>mano</a:t>
                      </a:r>
                      <a:r>
                        <a:rPr lang="en-GB" sz="200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dejar</a:t>
                      </a:r>
                      <a:r>
                        <a:rPr lang="en-GB" sz="2000" dirty="0" smtClean="0"/>
                        <a:t> </a:t>
                      </a:r>
                      <a:r>
                        <a:rPr lang="en-GB" sz="2000" baseline="0" dirty="0" smtClean="0"/>
                        <a:t>la </a:t>
                      </a:r>
                      <a:r>
                        <a:rPr lang="en-GB" sz="2000" baseline="0" dirty="0" err="1" smtClean="0"/>
                        <a:t>llave</a:t>
                      </a:r>
                      <a:r>
                        <a:rPr lang="en-GB" sz="2000" baseline="0" dirty="0" smtClean="0"/>
                        <a:t> </a:t>
                      </a:r>
                      <a:r>
                        <a:rPr lang="en-GB" sz="2000" baseline="0" dirty="0" err="1" smtClean="0"/>
                        <a:t>abierta</a:t>
                      </a:r>
                      <a:r>
                        <a:rPr lang="en-GB" sz="2000" dirty="0" smtClean="0"/>
                        <a:t>, </a:t>
                      </a:r>
                      <a:r>
                        <a:rPr lang="en-GB" sz="2000" dirty="0" err="1" smtClean="0"/>
                        <a:t>lavar</a:t>
                      </a:r>
                      <a:r>
                        <a:rPr lang="en-GB" sz="2000" dirty="0" smtClean="0"/>
                        <a:t> los </a:t>
                      </a:r>
                      <a:r>
                        <a:rPr lang="en-GB" sz="2000" dirty="0" err="1" smtClean="0"/>
                        <a:t>platos</a:t>
                      </a:r>
                      <a:r>
                        <a:rPr lang="en-GB" sz="2000" baseline="0" dirty="0" smtClean="0"/>
                        <a:t> a </a:t>
                      </a:r>
                      <a:r>
                        <a:rPr lang="en-GB" sz="2000" baseline="0" dirty="0" err="1" smtClean="0"/>
                        <a:t>mano</a:t>
                      </a:r>
                      <a:endParaRPr lang="en-US" sz="2000" dirty="0"/>
                    </a:p>
                  </a:txBody>
                  <a:tcPr marL="91439" marR="91439" marT="45722" marB="45722" anchor="ctr"/>
                </a:tc>
              </a:tr>
              <a:tr h="701075">
                <a:tc>
                  <a:txBody>
                    <a:bodyPr/>
                    <a:lstStyle/>
                    <a:p>
                      <a:r>
                        <a:rPr lang="en-GB" sz="2000" dirty="0" smtClean="0"/>
                        <a:t>¡No </a:t>
                      </a:r>
                      <a:r>
                        <a:rPr lang="en-GB" sz="2000" dirty="0" err="1" smtClean="0"/>
                        <a:t>dejes</a:t>
                      </a:r>
                      <a:r>
                        <a:rPr lang="en-GB" sz="2000" dirty="0" smtClean="0"/>
                        <a:t> </a:t>
                      </a:r>
                      <a:r>
                        <a:rPr lang="en-GB" sz="2000" dirty="0" err="1" smtClean="0"/>
                        <a:t>abierto</a:t>
                      </a:r>
                      <a:r>
                        <a:rPr lang="en-GB" sz="2000" dirty="0" smtClean="0"/>
                        <a:t> el </a:t>
                      </a:r>
                      <a:r>
                        <a:rPr lang="en-GB" sz="2000" dirty="0" err="1" smtClean="0"/>
                        <a:t>grifo</a:t>
                      </a:r>
                      <a:r>
                        <a:rPr lang="en-GB" sz="2000" dirty="0" smtClean="0"/>
                        <a:t> </a:t>
                      </a:r>
                      <a:r>
                        <a:rPr lang="en-GB" sz="2000" dirty="0" err="1" smtClean="0"/>
                        <a:t>cuando</a:t>
                      </a:r>
                      <a:r>
                        <a:rPr lang="en-GB" sz="2000" dirty="0" smtClean="0"/>
                        <a:t> </a:t>
                      </a:r>
                      <a:r>
                        <a:rPr lang="en-GB" sz="2000" dirty="0" err="1" smtClean="0"/>
                        <a:t>te</a:t>
                      </a:r>
                      <a:r>
                        <a:rPr lang="en-GB" sz="2000" dirty="0" smtClean="0"/>
                        <a:t> </a:t>
                      </a:r>
                      <a:r>
                        <a:rPr lang="en-GB" sz="2000" dirty="0" err="1" smtClean="0"/>
                        <a:t>enjabonas</a:t>
                      </a:r>
                      <a:r>
                        <a:rPr lang="en-GB" sz="2000" dirty="0" smtClean="0"/>
                        <a:t> </a:t>
                      </a:r>
                      <a:r>
                        <a:rPr lang="en-GB" sz="2000" dirty="0" err="1" smtClean="0"/>
                        <a:t>las</a:t>
                      </a:r>
                      <a:r>
                        <a:rPr lang="en-GB" sz="2000" dirty="0" smtClean="0"/>
                        <a:t> </a:t>
                      </a:r>
                      <a:r>
                        <a:rPr lang="en-GB" sz="2000" dirty="0" err="1" smtClean="0"/>
                        <a:t>manos</a:t>
                      </a:r>
                      <a:r>
                        <a:rPr lang="en-GB" sz="200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enjabonarse</a:t>
                      </a:r>
                      <a:r>
                        <a:rPr lang="en-GB" sz="2000" dirty="0" smtClean="0"/>
                        <a:t> </a:t>
                      </a:r>
                      <a:r>
                        <a:rPr lang="en-GB" sz="2000" dirty="0" err="1" smtClean="0"/>
                        <a:t>las</a:t>
                      </a:r>
                      <a:r>
                        <a:rPr lang="en-GB" sz="2000" dirty="0" smtClean="0"/>
                        <a:t> </a:t>
                      </a:r>
                      <a:r>
                        <a:rPr lang="en-GB" sz="2000" dirty="0" err="1" smtClean="0"/>
                        <a:t>manos</a:t>
                      </a:r>
                      <a:endParaRPr lang="en-US" sz="2000" dirty="0"/>
                    </a:p>
                  </a:txBody>
                  <a:tcPr marL="91439" marR="91439" marT="45722" marB="45722" anchor="ctr"/>
                </a:tc>
              </a:tr>
            </a:tbl>
          </a:graphicData>
        </a:graphic>
      </p:graphicFrame>
      <p:sp>
        <p:nvSpPr>
          <p:cNvPr id="3" name="TextBox 2"/>
          <p:cNvSpPr txBox="1">
            <a:spLocks noChangeArrowheads="1"/>
          </p:cNvSpPr>
          <p:nvPr/>
        </p:nvSpPr>
        <p:spPr bwMode="auto">
          <a:xfrm>
            <a:off x="4572000" y="2571750"/>
            <a:ext cx="7143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4800" b="1">
                <a:solidFill>
                  <a:srgbClr val="00B0F0"/>
                </a:solidFill>
                <a:latin typeface="AntigoniBd" pitchFamily="34" charset="0"/>
              </a:rPr>
              <a:t>2</a:t>
            </a:r>
            <a:endParaRPr lang="en-US" sz="4800" b="1">
              <a:solidFill>
                <a:srgbClr val="00B0F0"/>
              </a:solidFill>
              <a:latin typeface="AntigoniBd" pitchFamily="34" charset="0"/>
            </a:endParaRPr>
          </a:p>
        </p:txBody>
      </p:sp>
      <p:sp>
        <p:nvSpPr>
          <p:cNvPr id="8229" name="TextBox 3"/>
          <p:cNvSpPr txBox="1">
            <a:spLocks noChangeArrowheads="1"/>
          </p:cNvSpPr>
          <p:nvPr/>
        </p:nvSpPr>
        <p:spPr bwMode="auto">
          <a:xfrm>
            <a:off x="4572000" y="714375"/>
            <a:ext cx="7143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4800" b="1">
                <a:solidFill>
                  <a:srgbClr val="00B0F0"/>
                </a:solidFill>
                <a:latin typeface="AntigoniBd" pitchFamily="34" charset="0"/>
              </a:rPr>
              <a:t>1</a:t>
            </a:r>
            <a:endParaRPr lang="en-US" sz="4800" b="1">
              <a:solidFill>
                <a:srgbClr val="00B0F0"/>
              </a:solidFill>
              <a:latin typeface="AntigoniBd" pitchFamily="34" charset="0"/>
            </a:endParaRPr>
          </a:p>
        </p:txBody>
      </p:sp>
      <p:sp>
        <p:nvSpPr>
          <p:cNvPr id="8230" name="TextBox 4"/>
          <p:cNvSpPr txBox="1">
            <a:spLocks noChangeArrowheads="1"/>
          </p:cNvSpPr>
          <p:nvPr/>
        </p:nvSpPr>
        <p:spPr bwMode="auto">
          <a:xfrm>
            <a:off x="4572000" y="3241675"/>
            <a:ext cx="7143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4800" b="1">
                <a:solidFill>
                  <a:srgbClr val="00B0F0"/>
                </a:solidFill>
                <a:latin typeface="AntigoniBd" pitchFamily="34" charset="0"/>
              </a:rPr>
              <a:t>1</a:t>
            </a:r>
            <a:endParaRPr lang="en-US" sz="4800" b="1">
              <a:solidFill>
                <a:srgbClr val="00B0F0"/>
              </a:solidFill>
              <a:latin typeface="AntigoniBd" pitchFamily="34" charset="0"/>
            </a:endParaRPr>
          </a:p>
        </p:txBody>
      </p:sp>
      <p:sp>
        <p:nvSpPr>
          <p:cNvPr id="8231" name="TextBox 5"/>
          <p:cNvSpPr txBox="1">
            <a:spLocks noChangeArrowheads="1"/>
          </p:cNvSpPr>
          <p:nvPr/>
        </p:nvSpPr>
        <p:spPr bwMode="auto">
          <a:xfrm>
            <a:off x="4572000" y="4456113"/>
            <a:ext cx="71437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4800" b="1">
                <a:solidFill>
                  <a:srgbClr val="00B0F0"/>
                </a:solidFill>
                <a:latin typeface="AntigoniBd" pitchFamily="34" charset="0"/>
              </a:rPr>
              <a:t>1</a:t>
            </a:r>
            <a:endParaRPr lang="en-US" sz="4800" b="1">
              <a:solidFill>
                <a:srgbClr val="00B0F0"/>
              </a:solidFill>
              <a:latin typeface="AntigoniBd" pitchFamily="34" charset="0"/>
            </a:endParaRPr>
          </a:p>
        </p:txBody>
      </p:sp>
      <p:sp>
        <p:nvSpPr>
          <p:cNvPr id="8232" name="TextBox 6"/>
          <p:cNvSpPr txBox="1">
            <a:spLocks noChangeArrowheads="1"/>
          </p:cNvSpPr>
          <p:nvPr/>
        </p:nvSpPr>
        <p:spPr bwMode="auto">
          <a:xfrm>
            <a:off x="4572000" y="5072063"/>
            <a:ext cx="71437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4800" b="1">
                <a:solidFill>
                  <a:srgbClr val="00B0F0"/>
                </a:solidFill>
                <a:latin typeface="AntigoniBd" pitchFamily="34" charset="0"/>
              </a:rPr>
              <a:t>1</a:t>
            </a:r>
            <a:endParaRPr lang="en-US" sz="4800" b="1">
              <a:solidFill>
                <a:srgbClr val="00B0F0"/>
              </a:solidFill>
              <a:latin typeface="AntigoniBd"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strVal val="#ppt_w+.3"/>
                                          </p:val>
                                        </p:tav>
                                        <p:tav tm="100000">
                                          <p:val>
                                            <p:strVal val="#ppt_w"/>
                                          </p:val>
                                        </p:tav>
                                      </p:tavLst>
                                    </p:anim>
                                    <p:anim calcmode="lin" valueType="num">
                                      <p:cBhvr>
                                        <p:cTn id="8" dur="1000" fill="hold"/>
                                        <p:tgtEl>
                                          <p:spTgt spid="3"/>
                                        </p:tgtEl>
                                        <p:attrNameLst>
                                          <p:attrName>ppt_h</p:attrName>
                                        </p:attrNameLst>
                                      </p:cBhvr>
                                      <p:tavLst>
                                        <p:tav tm="0">
                                          <p:val>
                                            <p:strVal val="#ppt_h"/>
                                          </p:val>
                                        </p:tav>
                                        <p:tav tm="100000">
                                          <p:val>
                                            <p:strVal val="#ppt_h"/>
                                          </p:val>
                                        </p:tav>
                                      </p:tavLst>
                                    </p:anim>
                                    <p:animEffect transition="in" filter="fade">
                                      <p:cBhvr>
                                        <p:cTn id="9"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uida el agua.wmv">
            <a:hlinkClick r:id="" action="ppaction://media"/>
          </p:cNvPr>
          <p:cNvPicPr>
            <a:picLocks noRot="1" noChangeAspect="1"/>
          </p:cNvPicPr>
          <p:nvPr>
            <a:videoFile r:link="rId1"/>
          </p:nvPr>
        </p:nvPicPr>
        <p:blipFill>
          <a:blip r:embed="rId3">
            <a:extLst>
              <a:ext uri="{28A0092B-C50C-407E-A947-70E740481C1C}">
                <a14:useLocalDpi xmlns:a14="http://schemas.microsoft.com/office/drawing/2010/main" val="0"/>
              </a:ext>
            </a:extLst>
          </a:blip>
          <a:srcRect/>
          <a:stretch>
            <a:fillRect/>
          </a:stretch>
        </p:blipFill>
        <p:spPr bwMode="auto">
          <a:xfrm>
            <a:off x="841375" y="714375"/>
            <a:ext cx="7231063" cy="526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9" name="Picture 2" descr="water_droplet_130001257.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8205788" y="142875"/>
            <a:ext cx="79533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0" name="TextBox 3"/>
          <p:cNvSpPr txBox="1">
            <a:spLocks noChangeArrowheads="1"/>
          </p:cNvSpPr>
          <p:nvPr/>
        </p:nvSpPr>
        <p:spPr bwMode="auto">
          <a:xfrm>
            <a:off x="8277225" y="285750"/>
            <a:ext cx="71437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sz="6000" b="1">
                <a:solidFill>
                  <a:srgbClr val="00B0F0"/>
                </a:solidFill>
                <a:latin typeface="AntigoniBd" pitchFamily="34" charset="0"/>
              </a:rPr>
              <a:t>3</a:t>
            </a:r>
            <a:endParaRPr lang="en-US" sz="6000" b="1">
              <a:solidFill>
                <a:srgbClr val="00B0F0"/>
              </a:solidFill>
              <a:latin typeface="AntigoniBd" pitchFamily="34" charset="0"/>
            </a:endParaRPr>
          </a:p>
        </p:txBody>
      </p:sp>
      <p:pic>
        <p:nvPicPr>
          <p:cNvPr id="5" name="Picture 4"/>
          <p:cNvPicPr>
            <a:picLocks noChangeAspect="1"/>
          </p:cNvPicPr>
          <p:nvPr/>
        </p:nvPicPr>
        <p:blipFill>
          <a:blip r:embed="rId5" cstate="print">
            <a:clrChange>
              <a:clrFrom>
                <a:srgbClr val="F9FFF1"/>
              </a:clrFrom>
              <a:clrTo>
                <a:srgbClr val="F9FFF1">
                  <a:alpha val="0"/>
                </a:srgbClr>
              </a:clrTo>
            </a:clrChange>
            <a:extLst>
              <a:ext uri="{28A0092B-C50C-407E-A947-70E740481C1C}">
                <a14:useLocalDpi xmlns:a14="http://schemas.microsoft.com/office/drawing/2010/main" val="0"/>
              </a:ext>
            </a:extLst>
          </a:blip>
          <a:stretch>
            <a:fillRect/>
          </a:stretch>
        </p:blipFill>
        <p:spPr>
          <a:xfrm>
            <a:off x="64816" y="6165303"/>
            <a:ext cx="805455" cy="634967"/>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nodeType="clickPar">
                      <p:stCondLst>
                        <p:cond delay="0"/>
                      </p:stCondLst>
                      <p:childTnLst>
                        <p:par>
                          <p:cTn id="4" fill="hold" nodeType="withGroup">
                            <p:stCondLst>
                              <p:cond delay="0"/>
                            </p:stCondLst>
                            <p:childTnLst>
                              <p:par>
                                <p:cTn id="5" presetID="2" presetClass="mediacall" presetSubtype="0" fill="hold" nodeType="clickEffect">
                                  <p:stCondLst>
                                    <p:cond delay="0"/>
                                  </p:stCondLst>
                                  <p:childTnLst>
                                    <p:cmd type="call" cmd="togglePause">
                                      <p:cBhvr>
                                        <p:cTn id="6" dur="1" fill="hold"/>
                                        <p:tgtEl>
                                          <p:spTgt spid="2"/>
                                        </p:tgtEl>
                                      </p:cBhvr>
                                    </p:cmd>
                                  </p:childTnLst>
                                </p:cTn>
                              </p:par>
                            </p:childTnLst>
                          </p:cTn>
                        </p:par>
                      </p:childTnLst>
                    </p:cTn>
                  </p:par>
                </p:childTnLst>
              </p:cTn>
              <p:nextCondLst>
                <p:cond evt="onClick" delay="0">
                  <p:tgtEl>
                    <p:spTgt spid="2"/>
                  </p:tgtEl>
                </p:cond>
              </p:nextCondLst>
            </p:seq>
            <p:video>
              <p:cMediaNode>
                <p:cTn id="7" fill="hold" display="0">
                  <p:stCondLst>
                    <p:cond delay="indefinite"/>
                  </p:stCondLst>
                  <p:endCondLst>
                    <p:cond evt="onNext" delay="0">
                      <p:tgtEl>
                        <p:sldTgt/>
                      </p:tgtEl>
                    </p:cond>
                    <p:cond evt="onPrev" delay="0">
                      <p:tgtEl>
                        <p:sldTgt/>
                      </p:tgtEl>
                    </p:cond>
                  </p:endCondLst>
                </p:cTn>
                <p:tgtEl>
                  <p:spTgt spid="2"/>
                </p:tgtEl>
              </p:cMediaNode>
            </p:video>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548596335"/>
              </p:ext>
            </p:extLst>
          </p:nvPr>
        </p:nvGraphicFramePr>
        <p:xfrm>
          <a:off x="357188" y="357188"/>
          <a:ext cx="8429626" cy="6213478"/>
        </p:xfrm>
        <a:graphic>
          <a:graphicData uri="http://schemas.openxmlformats.org/drawingml/2006/table">
            <a:tbl>
              <a:tblPr firstRow="1" bandRow="1">
                <a:tableStyleId>{5FD0F851-EC5A-4D38-B0AD-8093EC10F338}</a:tableStyleId>
              </a:tblPr>
              <a:tblGrid>
                <a:gridCol w="4143375"/>
                <a:gridCol w="714375"/>
                <a:gridCol w="3571876"/>
              </a:tblGrid>
              <a:tr h="548667">
                <a:tc>
                  <a:txBody>
                    <a:bodyPr/>
                    <a:lstStyle/>
                    <a:p>
                      <a:pPr algn="ctr"/>
                      <a:r>
                        <a:rPr lang="en-GB" sz="2400" dirty="0" err="1" smtClean="0"/>
                        <a:t>Consejo</a:t>
                      </a:r>
                      <a:r>
                        <a:rPr lang="en-GB" sz="2400" dirty="0" smtClean="0"/>
                        <a:t> (advice)</a:t>
                      </a:r>
                      <a:endParaRPr lang="en-US" sz="2400" dirty="0"/>
                    </a:p>
                  </a:txBody>
                  <a:tcPr marL="91439" marR="91439" marT="45722" marB="45722" anchor="ctr"/>
                </a:tc>
                <a:tc>
                  <a:txBody>
                    <a:bodyPr/>
                    <a:lstStyle/>
                    <a:p>
                      <a:pPr algn="ctr"/>
                      <a:r>
                        <a:rPr lang="en-GB" sz="1200" dirty="0" err="1" smtClean="0"/>
                        <a:t>Anuncio</a:t>
                      </a:r>
                      <a:r>
                        <a:rPr lang="en-GB" sz="1800" dirty="0" smtClean="0"/>
                        <a:t/>
                      </a:r>
                      <a:br>
                        <a:rPr lang="en-GB" sz="1800" dirty="0" smtClean="0"/>
                      </a:br>
                      <a:r>
                        <a:rPr lang="en-GB" sz="1800" dirty="0" smtClean="0"/>
                        <a:t>1-5</a:t>
                      </a:r>
                      <a:endParaRPr lang="en-US" sz="1800" dirty="0"/>
                    </a:p>
                  </a:txBody>
                  <a:tcPr marL="91439" marR="91439" marT="45722" marB="45722" anchor="ctr"/>
                </a:tc>
                <a:tc>
                  <a:txBody>
                    <a:bodyPr/>
                    <a:lstStyle/>
                    <a:p>
                      <a:pPr algn="ctr"/>
                      <a:r>
                        <a:rPr lang="en-GB" sz="2800" dirty="0" err="1" smtClean="0"/>
                        <a:t>Frase</a:t>
                      </a:r>
                      <a:r>
                        <a:rPr lang="en-GB" sz="2800" dirty="0" smtClean="0"/>
                        <a:t> con </a:t>
                      </a:r>
                      <a:r>
                        <a:rPr lang="en-GB" sz="2800" dirty="0" err="1" smtClean="0"/>
                        <a:t>infinitivo</a:t>
                      </a:r>
                      <a:endParaRPr lang="en-US" sz="2800" dirty="0"/>
                    </a:p>
                  </a:txBody>
                  <a:tcPr marL="91439" marR="91439" marT="45722" marB="45722" anchor="ctr"/>
                </a:tc>
              </a:tr>
              <a:tr h="539859">
                <a:tc>
                  <a:txBody>
                    <a:bodyPr/>
                    <a:lstStyle/>
                    <a:p>
                      <a:r>
                        <a:rPr lang="en-GB" sz="2000" dirty="0" smtClean="0"/>
                        <a:t>¡No laves el </a:t>
                      </a:r>
                      <a:r>
                        <a:rPr lang="en-GB" sz="2000" dirty="0" err="1" smtClean="0"/>
                        <a:t>coche</a:t>
                      </a:r>
                      <a:r>
                        <a:rPr lang="en-GB" sz="2000" dirty="0" smtClean="0"/>
                        <a:t> </a:t>
                      </a:r>
                      <a:r>
                        <a:rPr lang="en-GB" sz="2000" dirty="0" err="1" smtClean="0"/>
                        <a:t>todas</a:t>
                      </a:r>
                      <a:r>
                        <a:rPr lang="en-GB" sz="2000" dirty="0" smtClean="0"/>
                        <a:t> </a:t>
                      </a:r>
                      <a:r>
                        <a:rPr lang="en-GB" sz="2000" dirty="0" err="1" smtClean="0"/>
                        <a:t>las</a:t>
                      </a:r>
                      <a:r>
                        <a:rPr lang="en-GB" sz="2000" dirty="0" smtClean="0"/>
                        <a:t> </a:t>
                      </a:r>
                      <a:r>
                        <a:rPr lang="en-GB" sz="2000" dirty="0" err="1" smtClean="0"/>
                        <a:t>semanas</a:t>
                      </a:r>
                      <a:r>
                        <a:rPr lang="en-GB" sz="200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lavar</a:t>
                      </a:r>
                      <a:r>
                        <a:rPr lang="en-GB" sz="2000" baseline="0" dirty="0" smtClean="0"/>
                        <a:t> el </a:t>
                      </a:r>
                      <a:r>
                        <a:rPr lang="en-GB" sz="2000" baseline="0" dirty="0" err="1" smtClean="0"/>
                        <a:t>coche</a:t>
                      </a:r>
                      <a:endParaRPr lang="en-US" sz="2000" dirty="0"/>
                    </a:p>
                  </a:txBody>
                  <a:tcPr marL="91439" marR="91439" marT="45722" marB="45722" anchor="ctr"/>
                </a:tc>
              </a:tr>
              <a:tr h="539859">
                <a:tc>
                  <a:txBody>
                    <a:bodyPr/>
                    <a:lstStyle/>
                    <a:p>
                      <a:r>
                        <a:rPr lang="en-GB" sz="2000" dirty="0" smtClean="0"/>
                        <a:t>¡No </a:t>
                      </a:r>
                      <a:r>
                        <a:rPr lang="en-GB" sz="2000" dirty="0" err="1" smtClean="0"/>
                        <a:t>eches</a:t>
                      </a:r>
                      <a:r>
                        <a:rPr lang="en-GB" sz="2000" baseline="0" dirty="0" smtClean="0"/>
                        <a:t> </a:t>
                      </a:r>
                      <a:r>
                        <a:rPr lang="en-GB" sz="2000" baseline="0" dirty="0" err="1" smtClean="0"/>
                        <a:t>pilas</a:t>
                      </a:r>
                      <a:r>
                        <a:rPr lang="en-GB" sz="2000" baseline="0" dirty="0" smtClean="0"/>
                        <a:t> al </a:t>
                      </a:r>
                      <a:r>
                        <a:rPr lang="en-GB" sz="2000" baseline="0" dirty="0" err="1" smtClean="0"/>
                        <a:t>río</a:t>
                      </a:r>
                      <a:r>
                        <a:rPr lang="en-GB" sz="2000" baseline="0" dirty="0" smtClean="0"/>
                        <a:t>, </a:t>
                      </a:r>
                      <a:r>
                        <a:rPr lang="en-GB" sz="2000" baseline="0" dirty="0" err="1" smtClean="0"/>
                        <a:t>recíclalas</a:t>
                      </a:r>
                      <a:r>
                        <a:rPr lang="en-GB" sz="2000" baseline="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echar</a:t>
                      </a:r>
                      <a:r>
                        <a:rPr lang="en-GB" sz="2000" dirty="0" smtClean="0"/>
                        <a:t> </a:t>
                      </a:r>
                      <a:r>
                        <a:rPr lang="en-GB" sz="2000" dirty="0" err="1" smtClean="0"/>
                        <a:t>pilas</a:t>
                      </a:r>
                      <a:r>
                        <a:rPr lang="en-GB" sz="2000" dirty="0" smtClean="0"/>
                        <a:t>, </a:t>
                      </a:r>
                      <a:r>
                        <a:rPr lang="en-GB" sz="2000" dirty="0" err="1" smtClean="0"/>
                        <a:t>reciclar</a:t>
                      </a:r>
                      <a:r>
                        <a:rPr lang="en-GB" sz="2000" dirty="0" smtClean="0"/>
                        <a:t> </a:t>
                      </a:r>
                      <a:r>
                        <a:rPr lang="en-GB" sz="2000" dirty="0" err="1" smtClean="0"/>
                        <a:t>pilas</a:t>
                      </a:r>
                      <a:endParaRPr lang="en-US" sz="2000" dirty="0"/>
                    </a:p>
                  </a:txBody>
                  <a:tcPr marL="91439" marR="91439" marT="45722" marB="45722" anchor="ctr"/>
                </a:tc>
              </a:tr>
              <a:tr h="701075">
                <a:tc>
                  <a:txBody>
                    <a:bodyPr/>
                    <a:lstStyle/>
                    <a:p>
                      <a:r>
                        <a:rPr lang="en-GB" sz="2000" dirty="0" smtClean="0"/>
                        <a:t>¡No </a:t>
                      </a:r>
                      <a:r>
                        <a:rPr lang="en-GB" sz="2000" dirty="0" err="1" smtClean="0"/>
                        <a:t>dejes</a:t>
                      </a:r>
                      <a:r>
                        <a:rPr lang="en-GB" sz="2000" dirty="0" smtClean="0"/>
                        <a:t> </a:t>
                      </a:r>
                      <a:r>
                        <a:rPr lang="en-GB" sz="2000" dirty="0" err="1" smtClean="0"/>
                        <a:t>correr</a:t>
                      </a:r>
                      <a:r>
                        <a:rPr lang="en-GB" sz="2000" dirty="0" smtClean="0"/>
                        <a:t> el </a:t>
                      </a:r>
                      <a:r>
                        <a:rPr lang="en-GB" sz="2000" dirty="0" err="1" smtClean="0"/>
                        <a:t>agua</a:t>
                      </a:r>
                      <a:r>
                        <a:rPr lang="en-GB" sz="2000" dirty="0" smtClean="0"/>
                        <a:t> </a:t>
                      </a:r>
                      <a:r>
                        <a:rPr lang="en-GB" sz="2000" dirty="0" err="1" smtClean="0"/>
                        <a:t>cuando</a:t>
                      </a:r>
                      <a:r>
                        <a:rPr lang="en-GB" sz="2000" dirty="0" smtClean="0"/>
                        <a:t> </a:t>
                      </a:r>
                      <a:r>
                        <a:rPr lang="en-GB" sz="2000" dirty="0" err="1" smtClean="0"/>
                        <a:t>te</a:t>
                      </a:r>
                      <a:r>
                        <a:rPr lang="en-GB" sz="2000" dirty="0" smtClean="0"/>
                        <a:t> </a:t>
                      </a:r>
                      <a:r>
                        <a:rPr lang="en-GB" sz="2000" dirty="0" err="1" smtClean="0"/>
                        <a:t>limpias</a:t>
                      </a:r>
                      <a:r>
                        <a:rPr lang="en-GB" sz="2000" dirty="0" smtClean="0"/>
                        <a:t> los </a:t>
                      </a:r>
                      <a:r>
                        <a:rPr lang="en-GB" sz="2000" dirty="0" err="1" smtClean="0"/>
                        <a:t>dientes</a:t>
                      </a:r>
                      <a:r>
                        <a:rPr lang="en-GB" sz="200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dejar</a:t>
                      </a:r>
                      <a:r>
                        <a:rPr lang="en-GB" sz="2000" dirty="0" smtClean="0"/>
                        <a:t> </a:t>
                      </a:r>
                      <a:r>
                        <a:rPr lang="en-GB" sz="2000" dirty="0" err="1" smtClean="0"/>
                        <a:t>correr</a:t>
                      </a:r>
                      <a:r>
                        <a:rPr lang="en-GB" sz="2000" dirty="0" smtClean="0"/>
                        <a:t> el </a:t>
                      </a:r>
                      <a:r>
                        <a:rPr lang="en-GB" sz="2000" dirty="0" err="1" smtClean="0"/>
                        <a:t>agua</a:t>
                      </a:r>
                      <a:r>
                        <a:rPr lang="en-GB" sz="2000" dirty="0" smtClean="0"/>
                        <a:t>, </a:t>
                      </a:r>
                      <a:r>
                        <a:rPr lang="en-GB" sz="2000" dirty="0" err="1" smtClean="0"/>
                        <a:t>limpiarse</a:t>
                      </a:r>
                      <a:r>
                        <a:rPr lang="en-GB" sz="2000" baseline="0" dirty="0" smtClean="0"/>
                        <a:t> los </a:t>
                      </a:r>
                      <a:r>
                        <a:rPr lang="en-GB" sz="2000" baseline="0" dirty="0" err="1" smtClean="0"/>
                        <a:t>dientes</a:t>
                      </a:r>
                      <a:endParaRPr lang="en-US" sz="2000" dirty="0"/>
                    </a:p>
                  </a:txBody>
                  <a:tcPr marL="91439" marR="91439" marT="45722" marB="45722" anchor="ctr"/>
                </a:tc>
              </a:tr>
              <a:tr h="701075">
                <a:tc>
                  <a:txBody>
                    <a:bodyPr/>
                    <a:lstStyle/>
                    <a:p>
                      <a:r>
                        <a:rPr lang="en-US" sz="2000" dirty="0" smtClean="0"/>
                        <a:t>¡No uses la </a:t>
                      </a:r>
                      <a:r>
                        <a:rPr lang="en-US" sz="2000" dirty="0" err="1" smtClean="0"/>
                        <a:t>manguera</a:t>
                      </a:r>
                      <a:r>
                        <a:rPr lang="en-US" sz="2000" dirty="0" smtClean="0"/>
                        <a:t> </a:t>
                      </a:r>
                      <a:r>
                        <a:rPr lang="en-US" sz="2000" dirty="0" err="1" smtClean="0"/>
                        <a:t>para</a:t>
                      </a:r>
                      <a:r>
                        <a:rPr lang="en-US" sz="2000" dirty="0" smtClean="0"/>
                        <a:t> </a:t>
                      </a:r>
                      <a:r>
                        <a:rPr lang="en-US" sz="2000" dirty="0" err="1" smtClean="0"/>
                        <a:t>lavar</a:t>
                      </a:r>
                      <a:r>
                        <a:rPr lang="en-US" sz="2000" dirty="0" smtClean="0"/>
                        <a:t> el </a:t>
                      </a:r>
                      <a:r>
                        <a:rPr lang="en-US" sz="2000" dirty="0" err="1" smtClean="0"/>
                        <a:t>coche</a:t>
                      </a:r>
                      <a:r>
                        <a:rPr lang="en-US" sz="2000" dirty="0" smtClean="0"/>
                        <a:t>, un balde de </a:t>
                      </a:r>
                      <a:r>
                        <a:rPr lang="en-US" sz="2000" dirty="0" err="1" smtClean="0"/>
                        <a:t>agua</a:t>
                      </a:r>
                      <a:r>
                        <a:rPr lang="en-US" sz="2000" dirty="0" smtClean="0"/>
                        <a:t> </a:t>
                      </a:r>
                      <a:r>
                        <a:rPr lang="en-US" sz="2000" dirty="0" err="1" smtClean="0"/>
                        <a:t>es</a:t>
                      </a:r>
                      <a:r>
                        <a:rPr lang="en-US" sz="2000" dirty="0" smtClean="0"/>
                        <a:t> </a:t>
                      </a:r>
                      <a:r>
                        <a:rPr lang="en-US" sz="2000" dirty="0" err="1" smtClean="0"/>
                        <a:t>suficiente</a:t>
                      </a:r>
                      <a:r>
                        <a:rPr lang="en-US" sz="200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usar</a:t>
                      </a:r>
                      <a:r>
                        <a:rPr lang="en-GB" sz="2000" dirty="0" smtClean="0"/>
                        <a:t> la </a:t>
                      </a:r>
                      <a:r>
                        <a:rPr lang="en-GB" sz="2000" dirty="0" err="1" smtClean="0"/>
                        <a:t>manguera</a:t>
                      </a:r>
                      <a:endParaRPr lang="en-US" sz="2000" dirty="0"/>
                    </a:p>
                  </a:txBody>
                  <a:tcPr marL="91439" marR="91439" marT="45722" marB="45722" anchor="ctr"/>
                </a:tc>
              </a:tr>
              <a:tr h="701075">
                <a:tc>
                  <a:txBody>
                    <a:bodyPr/>
                    <a:lstStyle/>
                    <a:p>
                      <a:r>
                        <a:rPr lang="en-US" sz="2000" dirty="0" smtClean="0"/>
                        <a:t>¡No </a:t>
                      </a:r>
                      <a:r>
                        <a:rPr lang="en-US" sz="2000" dirty="0" err="1" smtClean="0"/>
                        <a:t>descongeles</a:t>
                      </a:r>
                      <a:r>
                        <a:rPr lang="en-US" sz="2000" dirty="0" smtClean="0"/>
                        <a:t> los </a:t>
                      </a:r>
                      <a:r>
                        <a:rPr lang="en-US" sz="2000" dirty="0" err="1" smtClean="0"/>
                        <a:t>alimentos</a:t>
                      </a:r>
                      <a:r>
                        <a:rPr lang="en-US" sz="2000" dirty="0" smtClean="0"/>
                        <a:t> </a:t>
                      </a:r>
                      <a:r>
                        <a:rPr lang="en-US" sz="2000" dirty="0" err="1" smtClean="0"/>
                        <a:t>debajo</a:t>
                      </a:r>
                      <a:r>
                        <a:rPr lang="en-US" sz="2000" dirty="0" smtClean="0"/>
                        <a:t> del </a:t>
                      </a:r>
                      <a:r>
                        <a:rPr lang="en-US" sz="2000" dirty="0" err="1" smtClean="0"/>
                        <a:t>chorro</a:t>
                      </a:r>
                      <a:r>
                        <a:rPr lang="en-US" sz="2000" baseline="0" dirty="0" smtClean="0"/>
                        <a:t> de </a:t>
                      </a:r>
                      <a:r>
                        <a:rPr lang="en-US" sz="2000" baseline="0" dirty="0" err="1" smtClean="0"/>
                        <a:t>agua</a:t>
                      </a:r>
                      <a:r>
                        <a:rPr lang="en-US" sz="2000" baseline="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descongelar</a:t>
                      </a:r>
                      <a:r>
                        <a:rPr lang="en-GB" sz="2000" dirty="0" smtClean="0"/>
                        <a:t> los </a:t>
                      </a:r>
                      <a:r>
                        <a:rPr lang="en-GB" sz="2000" dirty="0" err="1" smtClean="0"/>
                        <a:t>alimentos</a:t>
                      </a:r>
                      <a:endParaRPr lang="en-US" sz="2000" dirty="0"/>
                    </a:p>
                  </a:txBody>
                  <a:tcPr marL="91439" marR="91439" marT="45722" marB="45722" anchor="ctr"/>
                </a:tc>
              </a:tr>
              <a:tr h="539859">
                <a:tc>
                  <a:txBody>
                    <a:bodyPr/>
                    <a:lstStyle/>
                    <a:p>
                      <a:r>
                        <a:rPr lang="en-GB" sz="2000" dirty="0" smtClean="0"/>
                        <a:t>¡No </a:t>
                      </a:r>
                      <a:r>
                        <a:rPr lang="en-GB" sz="2000" dirty="0" err="1" smtClean="0"/>
                        <a:t>te</a:t>
                      </a:r>
                      <a:r>
                        <a:rPr lang="en-GB" sz="2000" dirty="0" smtClean="0"/>
                        <a:t> </a:t>
                      </a:r>
                      <a:r>
                        <a:rPr lang="en-GB" sz="2000" dirty="0" err="1" smtClean="0"/>
                        <a:t>bañes</a:t>
                      </a:r>
                      <a:r>
                        <a:rPr lang="en-GB" sz="2000" dirty="0" smtClean="0"/>
                        <a:t>, </a:t>
                      </a:r>
                      <a:r>
                        <a:rPr lang="en-GB" sz="2000" dirty="0" err="1" smtClean="0"/>
                        <a:t>dúchate</a:t>
                      </a:r>
                      <a:r>
                        <a:rPr lang="en-GB" sz="200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bañarse</a:t>
                      </a:r>
                      <a:r>
                        <a:rPr lang="en-GB" sz="2000" dirty="0" smtClean="0"/>
                        <a:t>, </a:t>
                      </a:r>
                      <a:r>
                        <a:rPr lang="en-GB" sz="2000" dirty="0" err="1" smtClean="0"/>
                        <a:t>ducharse</a:t>
                      </a:r>
                      <a:endParaRPr lang="en-US" sz="2000" dirty="0"/>
                    </a:p>
                  </a:txBody>
                  <a:tcPr marL="91439" marR="91439" marT="45722" marB="45722" anchor="ctr"/>
                </a:tc>
              </a:tr>
              <a:tr h="539859">
                <a:tc>
                  <a:txBody>
                    <a:bodyPr/>
                    <a:lstStyle/>
                    <a:p>
                      <a:r>
                        <a:rPr lang="en-GB" sz="2000" dirty="0" smtClean="0"/>
                        <a:t>¡No uses</a:t>
                      </a:r>
                      <a:r>
                        <a:rPr lang="en-GB" sz="2000" baseline="0" dirty="0" smtClean="0"/>
                        <a:t> el </a:t>
                      </a:r>
                      <a:r>
                        <a:rPr lang="en-GB" sz="2000" baseline="0" dirty="0" err="1" smtClean="0"/>
                        <a:t>servicio</a:t>
                      </a:r>
                      <a:r>
                        <a:rPr lang="en-GB" sz="2000" baseline="0" dirty="0" smtClean="0"/>
                        <a:t> </a:t>
                      </a:r>
                      <a:r>
                        <a:rPr lang="en-GB" sz="2000" baseline="0" dirty="0" err="1" smtClean="0"/>
                        <a:t>como</a:t>
                      </a:r>
                      <a:r>
                        <a:rPr lang="en-GB" sz="2000" baseline="0" dirty="0" smtClean="0"/>
                        <a:t> </a:t>
                      </a:r>
                      <a:r>
                        <a:rPr lang="en-GB" sz="2000" baseline="0" dirty="0" err="1" smtClean="0">
                          <a:solidFill>
                            <a:schemeClr val="tx1"/>
                          </a:solidFill>
                        </a:rPr>
                        <a:t>basurero</a:t>
                      </a:r>
                      <a:r>
                        <a:rPr lang="en-GB" sz="2000" baseline="0" dirty="0" smtClean="0">
                          <a:solidFill>
                            <a:schemeClr val="tx1"/>
                          </a:solidFill>
                        </a:rPr>
                        <a:t>!</a:t>
                      </a:r>
                      <a:endParaRPr lang="en-US" sz="2000" dirty="0">
                        <a:solidFill>
                          <a:schemeClr val="tx1"/>
                        </a:solidFill>
                      </a:endParaRPr>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usar</a:t>
                      </a:r>
                      <a:r>
                        <a:rPr lang="en-GB" sz="2000" dirty="0" smtClean="0"/>
                        <a:t> el </a:t>
                      </a:r>
                      <a:r>
                        <a:rPr lang="en-GB" sz="2000" dirty="0" err="1" smtClean="0"/>
                        <a:t>servicio</a:t>
                      </a:r>
                      <a:endParaRPr lang="en-US" sz="2000" dirty="0"/>
                    </a:p>
                  </a:txBody>
                  <a:tcPr marL="91439" marR="91439" marT="45722" marB="45722" anchor="ctr"/>
                </a:tc>
              </a:tr>
              <a:tr h="701075">
                <a:tc>
                  <a:txBody>
                    <a:bodyPr/>
                    <a:lstStyle/>
                    <a:p>
                      <a:r>
                        <a:rPr lang="en-GB" sz="2000" dirty="0" smtClean="0"/>
                        <a:t>¡No </a:t>
                      </a:r>
                      <a:r>
                        <a:rPr lang="en-GB" sz="2000" dirty="0" err="1" smtClean="0"/>
                        <a:t>dejes</a:t>
                      </a:r>
                      <a:r>
                        <a:rPr lang="en-GB" sz="2000" baseline="0" dirty="0" smtClean="0"/>
                        <a:t> la </a:t>
                      </a:r>
                      <a:r>
                        <a:rPr lang="en-GB" sz="2000" baseline="0" dirty="0" err="1" smtClean="0"/>
                        <a:t>llave</a:t>
                      </a:r>
                      <a:r>
                        <a:rPr lang="en-GB" sz="2000" baseline="0" dirty="0" smtClean="0"/>
                        <a:t> </a:t>
                      </a:r>
                      <a:r>
                        <a:rPr lang="en-GB" sz="2000" baseline="0" dirty="0" err="1" smtClean="0"/>
                        <a:t>abierta</a:t>
                      </a:r>
                      <a:r>
                        <a:rPr lang="en-GB" sz="2000" baseline="0" dirty="0" smtClean="0"/>
                        <a:t> </a:t>
                      </a:r>
                      <a:r>
                        <a:rPr lang="en-GB" sz="2000" dirty="0" err="1" smtClean="0"/>
                        <a:t>cuando</a:t>
                      </a:r>
                      <a:r>
                        <a:rPr lang="en-GB" sz="2000" dirty="0" smtClean="0"/>
                        <a:t> lavas los </a:t>
                      </a:r>
                      <a:r>
                        <a:rPr lang="en-GB" sz="2000" dirty="0" err="1" smtClean="0"/>
                        <a:t>platos</a:t>
                      </a:r>
                      <a:r>
                        <a:rPr lang="en-GB" sz="2000" dirty="0" smtClean="0"/>
                        <a:t> a </a:t>
                      </a:r>
                      <a:r>
                        <a:rPr lang="en-GB" sz="2000" dirty="0" err="1" smtClean="0"/>
                        <a:t>mano</a:t>
                      </a:r>
                      <a:r>
                        <a:rPr lang="en-GB" sz="200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dejar</a:t>
                      </a:r>
                      <a:r>
                        <a:rPr lang="en-GB" sz="2000" dirty="0" smtClean="0"/>
                        <a:t> </a:t>
                      </a:r>
                      <a:r>
                        <a:rPr lang="en-GB" sz="2000" baseline="0" dirty="0" smtClean="0"/>
                        <a:t>la </a:t>
                      </a:r>
                      <a:r>
                        <a:rPr lang="en-GB" sz="2000" baseline="0" dirty="0" err="1" smtClean="0"/>
                        <a:t>llave</a:t>
                      </a:r>
                      <a:r>
                        <a:rPr lang="en-GB" sz="2000" baseline="0" dirty="0" smtClean="0"/>
                        <a:t> </a:t>
                      </a:r>
                      <a:r>
                        <a:rPr lang="en-GB" sz="2000" baseline="0" dirty="0" err="1" smtClean="0"/>
                        <a:t>abierta</a:t>
                      </a:r>
                      <a:r>
                        <a:rPr lang="en-GB" sz="2000" dirty="0" smtClean="0"/>
                        <a:t>, </a:t>
                      </a:r>
                      <a:r>
                        <a:rPr lang="en-GB" sz="2000" dirty="0" err="1" smtClean="0"/>
                        <a:t>lavar</a:t>
                      </a:r>
                      <a:r>
                        <a:rPr lang="en-GB" sz="2000" dirty="0" smtClean="0"/>
                        <a:t> los </a:t>
                      </a:r>
                      <a:r>
                        <a:rPr lang="en-GB" sz="2000" dirty="0" err="1" smtClean="0"/>
                        <a:t>platos</a:t>
                      </a:r>
                      <a:r>
                        <a:rPr lang="en-GB" sz="2000" baseline="0" dirty="0" smtClean="0"/>
                        <a:t> a </a:t>
                      </a:r>
                      <a:r>
                        <a:rPr lang="en-GB" sz="2000" baseline="0" dirty="0" err="1" smtClean="0"/>
                        <a:t>mano</a:t>
                      </a:r>
                      <a:endParaRPr lang="en-US" sz="2000" dirty="0"/>
                    </a:p>
                  </a:txBody>
                  <a:tcPr marL="91439" marR="91439" marT="45722" marB="45722" anchor="ctr"/>
                </a:tc>
              </a:tr>
              <a:tr h="701075">
                <a:tc>
                  <a:txBody>
                    <a:bodyPr/>
                    <a:lstStyle/>
                    <a:p>
                      <a:r>
                        <a:rPr lang="en-GB" sz="2000" dirty="0" smtClean="0"/>
                        <a:t>¡No </a:t>
                      </a:r>
                      <a:r>
                        <a:rPr lang="en-GB" sz="2000" dirty="0" err="1" smtClean="0"/>
                        <a:t>dejes</a:t>
                      </a:r>
                      <a:r>
                        <a:rPr lang="en-GB" sz="2000" dirty="0" smtClean="0"/>
                        <a:t> </a:t>
                      </a:r>
                      <a:r>
                        <a:rPr lang="en-GB" sz="2000" dirty="0" err="1" smtClean="0"/>
                        <a:t>abierto</a:t>
                      </a:r>
                      <a:r>
                        <a:rPr lang="en-GB" sz="2000" dirty="0" smtClean="0"/>
                        <a:t> el </a:t>
                      </a:r>
                      <a:r>
                        <a:rPr lang="en-GB" sz="2000" dirty="0" err="1" smtClean="0"/>
                        <a:t>grifo</a:t>
                      </a:r>
                      <a:r>
                        <a:rPr lang="en-GB" sz="2000" dirty="0" smtClean="0"/>
                        <a:t> </a:t>
                      </a:r>
                      <a:r>
                        <a:rPr lang="en-GB" sz="2000" dirty="0" err="1" smtClean="0"/>
                        <a:t>cuando</a:t>
                      </a:r>
                      <a:r>
                        <a:rPr lang="en-GB" sz="2000" dirty="0" smtClean="0"/>
                        <a:t> </a:t>
                      </a:r>
                      <a:r>
                        <a:rPr lang="en-GB" sz="2000" dirty="0" err="1" smtClean="0"/>
                        <a:t>te</a:t>
                      </a:r>
                      <a:r>
                        <a:rPr lang="en-GB" sz="2000" dirty="0" smtClean="0"/>
                        <a:t> </a:t>
                      </a:r>
                      <a:r>
                        <a:rPr lang="en-GB" sz="2000" dirty="0" err="1" smtClean="0"/>
                        <a:t>enjabonas</a:t>
                      </a:r>
                      <a:r>
                        <a:rPr lang="en-GB" sz="2000" dirty="0" smtClean="0"/>
                        <a:t> </a:t>
                      </a:r>
                      <a:r>
                        <a:rPr lang="en-GB" sz="2000" dirty="0" err="1" smtClean="0"/>
                        <a:t>las</a:t>
                      </a:r>
                      <a:r>
                        <a:rPr lang="en-GB" sz="2000" dirty="0" smtClean="0"/>
                        <a:t> </a:t>
                      </a:r>
                      <a:r>
                        <a:rPr lang="en-GB" sz="2000" dirty="0" err="1" smtClean="0"/>
                        <a:t>manos</a:t>
                      </a:r>
                      <a:r>
                        <a:rPr lang="en-GB" sz="2000" dirty="0" smtClean="0"/>
                        <a:t>!</a:t>
                      </a:r>
                      <a:endParaRPr lang="en-US" sz="2000" dirty="0"/>
                    </a:p>
                  </a:txBody>
                  <a:tcPr marL="91439" marR="91439" marT="45722" marB="45722" anchor="ctr"/>
                </a:tc>
                <a:tc>
                  <a:txBody>
                    <a:bodyPr/>
                    <a:lstStyle/>
                    <a:p>
                      <a:endParaRPr lang="en-US" sz="1800" dirty="0"/>
                    </a:p>
                  </a:txBody>
                  <a:tcPr marL="91439" marR="91439" marT="45722" marB="45722" anchor="ctr"/>
                </a:tc>
                <a:tc>
                  <a:txBody>
                    <a:bodyPr/>
                    <a:lstStyle/>
                    <a:p>
                      <a:r>
                        <a:rPr lang="en-GB" sz="2000" dirty="0" err="1" smtClean="0"/>
                        <a:t>enjabonarse</a:t>
                      </a:r>
                      <a:r>
                        <a:rPr lang="en-GB" sz="2000" dirty="0" smtClean="0"/>
                        <a:t> </a:t>
                      </a:r>
                      <a:r>
                        <a:rPr lang="en-GB" sz="2000" dirty="0" err="1" smtClean="0"/>
                        <a:t>las</a:t>
                      </a:r>
                      <a:r>
                        <a:rPr lang="en-GB" sz="2000" dirty="0" smtClean="0"/>
                        <a:t> </a:t>
                      </a:r>
                      <a:r>
                        <a:rPr lang="en-GB" sz="2000" dirty="0" err="1" smtClean="0"/>
                        <a:t>manos</a:t>
                      </a:r>
                      <a:endParaRPr lang="en-US" sz="2000" dirty="0"/>
                    </a:p>
                  </a:txBody>
                  <a:tcPr marL="91439" marR="91439" marT="45722" marB="45722" anchor="ctr"/>
                </a:tc>
              </a:tr>
            </a:tbl>
          </a:graphicData>
        </a:graphic>
      </p:graphicFrame>
      <p:sp>
        <p:nvSpPr>
          <p:cNvPr id="10276" name="TextBox 2"/>
          <p:cNvSpPr txBox="1">
            <a:spLocks noChangeArrowheads="1"/>
          </p:cNvSpPr>
          <p:nvPr/>
        </p:nvSpPr>
        <p:spPr bwMode="auto">
          <a:xfrm>
            <a:off x="4572000" y="2571750"/>
            <a:ext cx="7143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4800" b="1">
                <a:solidFill>
                  <a:srgbClr val="00B0F0"/>
                </a:solidFill>
                <a:latin typeface="AntigoniBd" pitchFamily="34" charset="0"/>
              </a:rPr>
              <a:t>2</a:t>
            </a:r>
            <a:endParaRPr lang="en-US" sz="4800" b="1">
              <a:solidFill>
                <a:srgbClr val="00B0F0"/>
              </a:solidFill>
              <a:latin typeface="AntigoniBd" pitchFamily="34" charset="0"/>
            </a:endParaRPr>
          </a:p>
        </p:txBody>
      </p:sp>
      <p:sp>
        <p:nvSpPr>
          <p:cNvPr id="10277" name="TextBox 3"/>
          <p:cNvSpPr txBox="1">
            <a:spLocks noChangeArrowheads="1"/>
          </p:cNvSpPr>
          <p:nvPr/>
        </p:nvSpPr>
        <p:spPr bwMode="auto">
          <a:xfrm>
            <a:off x="4572000" y="714375"/>
            <a:ext cx="7143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4800" b="1">
                <a:solidFill>
                  <a:srgbClr val="00B0F0"/>
                </a:solidFill>
                <a:latin typeface="AntigoniBd" pitchFamily="34" charset="0"/>
              </a:rPr>
              <a:t>1</a:t>
            </a:r>
            <a:endParaRPr lang="en-US" sz="4800" b="1">
              <a:solidFill>
                <a:srgbClr val="00B0F0"/>
              </a:solidFill>
              <a:latin typeface="AntigoniBd" pitchFamily="34" charset="0"/>
            </a:endParaRPr>
          </a:p>
        </p:txBody>
      </p:sp>
      <p:sp>
        <p:nvSpPr>
          <p:cNvPr id="10278" name="TextBox 4"/>
          <p:cNvSpPr txBox="1">
            <a:spLocks noChangeArrowheads="1"/>
          </p:cNvSpPr>
          <p:nvPr/>
        </p:nvSpPr>
        <p:spPr bwMode="auto">
          <a:xfrm>
            <a:off x="4572000" y="3241675"/>
            <a:ext cx="7143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4800" b="1">
                <a:solidFill>
                  <a:srgbClr val="00B0F0"/>
                </a:solidFill>
                <a:latin typeface="AntigoniBd" pitchFamily="34" charset="0"/>
              </a:rPr>
              <a:t>1</a:t>
            </a:r>
            <a:endParaRPr lang="en-US" sz="4800" b="1">
              <a:solidFill>
                <a:srgbClr val="00B0F0"/>
              </a:solidFill>
              <a:latin typeface="AntigoniBd" pitchFamily="34" charset="0"/>
            </a:endParaRPr>
          </a:p>
        </p:txBody>
      </p:sp>
      <p:sp>
        <p:nvSpPr>
          <p:cNvPr id="10279" name="TextBox 5"/>
          <p:cNvSpPr txBox="1">
            <a:spLocks noChangeArrowheads="1"/>
          </p:cNvSpPr>
          <p:nvPr/>
        </p:nvSpPr>
        <p:spPr bwMode="auto">
          <a:xfrm>
            <a:off x="4572000" y="4456113"/>
            <a:ext cx="71437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4800" b="1">
                <a:solidFill>
                  <a:srgbClr val="00B0F0"/>
                </a:solidFill>
                <a:latin typeface="AntigoniBd" pitchFamily="34" charset="0"/>
              </a:rPr>
              <a:t>1</a:t>
            </a:r>
            <a:endParaRPr lang="en-US" sz="4800" b="1">
              <a:solidFill>
                <a:srgbClr val="00B0F0"/>
              </a:solidFill>
              <a:latin typeface="AntigoniBd" pitchFamily="34" charset="0"/>
            </a:endParaRPr>
          </a:p>
        </p:txBody>
      </p:sp>
      <p:sp>
        <p:nvSpPr>
          <p:cNvPr id="10280" name="TextBox 6"/>
          <p:cNvSpPr txBox="1">
            <a:spLocks noChangeArrowheads="1"/>
          </p:cNvSpPr>
          <p:nvPr/>
        </p:nvSpPr>
        <p:spPr bwMode="auto">
          <a:xfrm>
            <a:off x="4572000" y="5072063"/>
            <a:ext cx="71437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4800" b="1">
                <a:solidFill>
                  <a:srgbClr val="00B0F0"/>
                </a:solidFill>
                <a:latin typeface="AntigoniBd" pitchFamily="34" charset="0"/>
              </a:rPr>
              <a:t>1</a:t>
            </a:r>
            <a:endParaRPr lang="en-US" sz="4800" b="1">
              <a:solidFill>
                <a:srgbClr val="00B0F0"/>
              </a:solidFill>
              <a:latin typeface="AntigoniBd" pitchFamily="34" charset="0"/>
            </a:endParaRPr>
          </a:p>
        </p:txBody>
      </p:sp>
      <p:sp>
        <p:nvSpPr>
          <p:cNvPr id="8" name="TextBox 7"/>
          <p:cNvSpPr txBox="1">
            <a:spLocks noChangeArrowheads="1"/>
          </p:cNvSpPr>
          <p:nvPr/>
        </p:nvSpPr>
        <p:spPr bwMode="auto">
          <a:xfrm>
            <a:off x="4572000" y="1285875"/>
            <a:ext cx="7143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4800" b="1">
                <a:solidFill>
                  <a:srgbClr val="00B0F0"/>
                </a:solidFill>
                <a:latin typeface="AntigoniBd" pitchFamily="34" charset="0"/>
              </a:rPr>
              <a:t>3</a:t>
            </a:r>
            <a:endParaRPr lang="en-US" sz="4800" b="1">
              <a:solidFill>
                <a:srgbClr val="00B0F0"/>
              </a:solidFill>
              <a:latin typeface="AntigoniBd"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ppt_w</p:attrName>
                                        </p:attrNameLst>
                                      </p:cBhvr>
                                      <p:tavLst>
                                        <p:tav tm="0">
                                          <p:val>
                                            <p:strVal val="#ppt_w+.3"/>
                                          </p:val>
                                        </p:tav>
                                        <p:tav tm="100000">
                                          <p:val>
                                            <p:strVal val="#ppt_w"/>
                                          </p:val>
                                        </p:tav>
                                      </p:tavLst>
                                    </p:anim>
                                    <p:anim calcmode="lin" valueType="num">
                                      <p:cBhvr>
                                        <p:cTn id="8" dur="1000" fill="hold"/>
                                        <p:tgtEl>
                                          <p:spTgt spid="8"/>
                                        </p:tgtEl>
                                        <p:attrNameLst>
                                          <p:attrName>ppt_h</p:attrName>
                                        </p:attrNameLst>
                                      </p:cBhvr>
                                      <p:tavLst>
                                        <p:tav tm="0">
                                          <p:val>
                                            <p:strVal val="#ppt_h"/>
                                          </p:val>
                                        </p:tav>
                                        <p:tav tm="100000">
                                          <p:val>
                                            <p:strVal val="#ppt_h"/>
                                          </p:val>
                                        </p:tav>
                                      </p:tavLst>
                                    </p:anim>
                                    <p:animEffect transition="in" filter="fade">
                                      <p:cBhvr>
                                        <p:cTn id="9"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1588</TotalTime>
  <Words>1278</Words>
  <Application>Microsoft Office PowerPoint</Application>
  <PresentationFormat>On-screen Show (4:3)</PresentationFormat>
  <Paragraphs>221</Paragraphs>
  <Slides>18</Slides>
  <Notes>4</Notes>
  <HiddenSlides>0</HiddenSlides>
  <MMClips>5</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dc:creator>
  <cp:lastModifiedBy> </cp:lastModifiedBy>
  <cp:revision>40</cp:revision>
  <dcterms:created xsi:type="dcterms:W3CDTF">2011-02-23T16:44:36Z</dcterms:created>
  <dcterms:modified xsi:type="dcterms:W3CDTF">2011-09-03T03:34:54Z</dcterms:modified>
</cp:coreProperties>
</file>