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5F1B-262C-42ED-B168-9E16B3F4D90F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F55F-3DB5-4C30-8B4E-431355FCC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4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E91A4-E85B-4B5A-82C6-8AB5BFF6A1CE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F47B0-6896-4EE6-8F44-041E6C891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8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85479-650B-4EC7-9EBE-D3EBFFF514B3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A435-BFB5-483F-9A86-14FC4D3AC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47D49-C9D6-4DC7-B35F-A695EC5AC422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DDC0D-B4E8-45C7-886C-E47A91B50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D9EF9-51F1-46C4-A37B-4EF5C242F8C8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947DC-8667-451D-BB13-4702717C3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6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D59F-E02C-4982-A96B-BC9A13E387B0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48C9-A815-4B36-A7BC-7FCF0798A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8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97E07-9DB0-4F8D-A7D5-F7593383E5AC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B84C4-ADBD-45BE-87D6-F6251BC02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2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025F-36FF-4744-ABDF-0F5694DE04E3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82D13-C9BF-4ACC-93A9-F5C2644EE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6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59848-29FD-4001-9E78-6846ADCB3622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20D4C-538B-4DF4-90E0-4C61A0024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6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C612-AD41-4C5E-BCAA-8C0F201F90C4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2E6F0-77EE-44C8-A6D6-1E3960019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1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6FC7D-3370-40F9-9816-39A648411415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9B34A-0E7B-46A3-B308-D02B9824E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0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6BE27B-8CB8-4FAB-845A-DB04B7BB269D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2B14F5-44AD-4132-A242-30F337A08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364381"/>
              </p:ext>
            </p:extLst>
          </p:nvPr>
        </p:nvGraphicFramePr>
        <p:xfrm>
          <a:off x="357188" y="384175"/>
          <a:ext cx="6072187" cy="85362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4634"/>
                <a:gridCol w="730118"/>
                <a:gridCol w="2357435"/>
              </a:tblGrid>
              <a:tr h="94484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Consejo</a:t>
                      </a:r>
                      <a:r>
                        <a:rPr lang="en-GB" sz="2400" dirty="0" smtClean="0"/>
                        <a:t> (advice)</a:t>
                      </a:r>
                      <a:endParaRPr lang="en-US" sz="24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Anuncio</a:t>
                      </a:r>
                      <a:r>
                        <a:rPr lang="en-GB" sz="1800" dirty="0" smtClean="0"/>
                        <a:t/>
                      </a:r>
                      <a:br>
                        <a:rPr lang="en-GB" sz="1800" dirty="0" smtClean="0"/>
                      </a:br>
                      <a:r>
                        <a:rPr lang="en-GB" sz="1800" dirty="0" smtClean="0"/>
                        <a:t>1-5</a:t>
                      </a:r>
                      <a:endParaRPr lang="en-US" sz="18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Frase</a:t>
                      </a:r>
                      <a:r>
                        <a:rPr lang="en-GB" sz="2800" dirty="0" smtClean="0"/>
                        <a:t> con </a:t>
                      </a:r>
                      <a:r>
                        <a:rPr lang="en-GB" sz="2800" dirty="0" err="1" smtClean="0"/>
                        <a:t>infinitivo</a:t>
                      </a:r>
                      <a:endParaRPr lang="en-US" sz="2800" dirty="0"/>
                    </a:p>
                  </a:txBody>
                  <a:tcPr marL="91439" marR="91439" marT="45718" marB="45718" anchor="ctr"/>
                </a:tc>
              </a:tr>
              <a:tr h="70101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¡No laves el </a:t>
                      </a:r>
                      <a:r>
                        <a:rPr lang="en-GB" sz="2000" dirty="0" err="1" smtClean="0"/>
                        <a:t>coche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todas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las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semanas</a:t>
                      </a:r>
                      <a:r>
                        <a:rPr lang="en-GB" sz="2000" dirty="0" smtClean="0"/>
                        <a:t>!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__________</a:t>
                      </a:r>
                      <a:r>
                        <a:rPr lang="en-GB" sz="2000" baseline="0" dirty="0" smtClean="0"/>
                        <a:t> el </a:t>
                      </a:r>
                      <a:r>
                        <a:rPr lang="en-GB" sz="2000" baseline="0" dirty="0" err="1" smtClean="0"/>
                        <a:t>coche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</a:tr>
              <a:tr h="70101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¡No </a:t>
                      </a:r>
                      <a:r>
                        <a:rPr lang="en-GB" sz="2000" dirty="0" err="1" smtClean="0"/>
                        <a:t>eches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pilas</a:t>
                      </a:r>
                      <a:r>
                        <a:rPr lang="en-GB" sz="2000" baseline="0" dirty="0" smtClean="0"/>
                        <a:t> al </a:t>
                      </a:r>
                      <a:r>
                        <a:rPr lang="en-GB" sz="2000" baseline="0" dirty="0" err="1" smtClean="0"/>
                        <a:t>río</a:t>
                      </a:r>
                      <a:r>
                        <a:rPr lang="en-GB" sz="2000" baseline="0" dirty="0" smtClean="0"/>
                        <a:t>, </a:t>
                      </a:r>
                      <a:r>
                        <a:rPr lang="en-GB" sz="2000" baseline="0" dirty="0" err="1" smtClean="0"/>
                        <a:t>recíclalas</a:t>
                      </a:r>
                      <a:r>
                        <a:rPr lang="en-GB" sz="2000" baseline="0" dirty="0" smtClean="0"/>
                        <a:t>!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_______ </a:t>
                      </a:r>
                      <a:r>
                        <a:rPr lang="en-GB" sz="2000" dirty="0" err="1" smtClean="0"/>
                        <a:t>pilas</a:t>
                      </a:r>
                      <a:r>
                        <a:rPr lang="en-GB" sz="2000" dirty="0" smtClean="0"/>
                        <a:t>, _______</a:t>
                      </a:r>
                      <a:r>
                        <a:rPr lang="en-GB" sz="2000" dirty="0" err="1" smtClean="0"/>
                        <a:t>pilas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</a:tr>
              <a:tr h="10058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¡No </a:t>
                      </a:r>
                      <a:r>
                        <a:rPr lang="en-GB" sz="2000" dirty="0" err="1" smtClean="0"/>
                        <a:t>dejes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correr</a:t>
                      </a:r>
                      <a:r>
                        <a:rPr lang="en-GB" sz="2000" dirty="0" smtClean="0"/>
                        <a:t> el </a:t>
                      </a:r>
                      <a:r>
                        <a:rPr lang="en-GB" sz="2000" dirty="0" err="1" smtClean="0"/>
                        <a:t>agua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cuando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te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limpias</a:t>
                      </a:r>
                      <a:r>
                        <a:rPr lang="en-GB" sz="2000" dirty="0" smtClean="0"/>
                        <a:t> los </a:t>
                      </a:r>
                      <a:r>
                        <a:rPr lang="en-GB" sz="2000" dirty="0" err="1" smtClean="0"/>
                        <a:t>dientes</a:t>
                      </a:r>
                      <a:r>
                        <a:rPr lang="en-GB" sz="2000" dirty="0" smtClean="0"/>
                        <a:t>!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_____ ____ el </a:t>
                      </a:r>
                      <a:r>
                        <a:rPr lang="en-GB" sz="2000" dirty="0" err="1" smtClean="0"/>
                        <a:t>agua</a:t>
                      </a:r>
                      <a:r>
                        <a:rPr lang="en-GB" sz="2000" dirty="0" smtClean="0"/>
                        <a:t>, _______</a:t>
                      </a:r>
                      <a:r>
                        <a:rPr lang="en-GB" sz="2000" baseline="0" dirty="0" smtClean="0"/>
                        <a:t> los </a:t>
                      </a:r>
                      <a:r>
                        <a:rPr lang="en-GB" sz="2000" baseline="0" dirty="0" err="1" smtClean="0"/>
                        <a:t>dientes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</a:tr>
              <a:tr h="100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¡No uses la </a:t>
                      </a:r>
                      <a:r>
                        <a:rPr lang="en-US" sz="2000" dirty="0" err="1" smtClean="0"/>
                        <a:t>manguera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para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lavar</a:t>
                      </a:r>
                      <a:r>
                        <a:rPr lang="en-US" sz="2000" dirty="0" smtClean="0"/>
                        <a:t> el </a:t>
                      </a:r>
                      <a:r>
                        <a:rPr lang="en-US" sz="2000" dirty="0" err="1" smtClean="0"/>
                        <a:t>coche</a:t>
                      </a:r>
                      <a:r>
                        <a:rPr lang="en-US" sz="2000" dirty="0" smtClean="0"/>
                        <a:t>, un </a:t>
                      </a:r>
                      <a:r>
                        <a:rPr lang="en-US" sz="2000" dirty="0" err="1" smtClean="0"/>
                        <a:t>balde</a:t>
                      </a:r>
                      <a:r>
                        <a:rPr lang="en-US" sz="2000" dirty="0" smtClean="0"/>
                        <a:t> de </a:t>
                      </a:r>
                      <a:r>
                        <a:rPr lang="en-US" sz="2000" dirty="0" err="1" smtClean="0"/>
                        <a:t>agua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suficiente</a:t>
                      </a:r>
                      <a:r>
                        <a:rPr lang="en-US" sz="2000" dirty="0" smtClean="0"/>
                        <a:t>!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_______la </a:t>
                      </a:r>
                      <a:r>
                        <a:rPr lang="en-GB" sz="2000" dirty="0" err="1" smtClean="0"/>
                        <a:t>manguera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</a:tr>
              <a:tr h="100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¡No </a:t>
                      </a:r>
                      <a:r>
                        <a:rPr lang="en-US" sz="2000" dirty="0" err="1" smtClean="0"/>
                        <a:t>descongeles</a:t>
                      </a:r>
                      <a:r>
                        <a:rPr lang="en-US" sz="2000" dirty="0" smtClean="0"/>
                        <a:t> los </a:t>
                      </a:r>
                      <a:r>
                        <a:rPr lang="en-US" sz="2000" dirty="0" err="1" smtClean="0"/>
                        <a:t>alimentos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debajo</a:t>
                      </a:r>
                      <a:r>
                        <a:rPr lang="en-US" sz="2000" dirty="0" smtClean="0"/>
                        <a:t> del </a:t>
                      </a:r>
                      <a:r>
                        <a:rPr lang="en-US" sz="2000" dirty="0" err="1" smtClean="0"/>
                        <a:t>chorro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agua</a:t>
                      </a:r>
                      <a:r>
                        <a:rPr lang="en-US" sz="2000" baseline="0" dirty="0" smtClean="0"/>
                        <a:t>!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______los </a:t>
                      </a:r>
                      <a:r>
                        <a:rPr lang="en-GB" sz="2000" dirty="0" err="1" smtClean="0"/>
                        <a:t>alimentos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</a:tr>
              <a:tr h="45911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¡No </a:t>
                      </a:r>
                      <a:r>
                        <a:rPr lang="en-GB" sz="2000" dirty="0" err="1" smtClean="0"/>
                        <a:t>te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bañes</a:t>
                      </a:r>
                      <a:r>
                        <a:rPr lang="en-GB" sz="2000" dirty="0" smtClean="0"/>
                        <a:t>, </a:t>
                      </a:r>
                      <a:r>
                        <a:rPr lang="en-GB" sz="2000" dirty="0" err="1" smtClean="0"/>
                        <a:t>dúchate</a:t>
                      </a:r>
                      <a:r>
                        <a:rPr lang="en-GB" sz="2000" dirty="0" smtClean="0"/>
                        <a:t>!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_______, _________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</a:tr>
              <a:tr h="70101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¡No uses</a:t>
                      </a:r>
                      <a:r>
                        <a:rPr lang="en-GB" sz="2000" baseline="0" dirty="0" smtClean="0"/>
                        <a:t> el </a:t>
                      </a:r>
                      <a:r>
                        <a:rPr lang="en-GB" sz="2000" baseline="0" dirty="0" err="1" smtClean="0"/>
                        <a:t>servicio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como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smtClean="0"/>
                        <a:t>basurero</a:t>
                      </a:r>
                      <a:r>
                        <a:rPr lang="en-GB" sz="2000" baseline="0" dirty="0" smtClean="0"/>
                        <a:t>!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________ el </a:t>
                      </a:r>
                      <a:r>
                        <a:rPr lang="en-GB" sz="2000" dirty="0" err="1" smtClean="0"/>
                        <a:t>servicio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</a:tr>
              <a:tr h="10058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¡No </a:t>
                      </a:r>
                      <a:r>
                        <a:rPr lang="en-GB" sz="2000" dirty="0" err="1" smtClean="0"/>
                        <a:t>dejes</a:t>
                      </a:r>
                      <a:r>
                        <a:rPr lang="en-GB" sz="2000" dirty="0" smtClean="0"/>
                        <a:t> la </a:t>
                      </a:r>
                      <a:r>
                        <a:rPr lang="en-GB" sz="2000" dirty="0" err="1" smtClean="0"/>
                        <a:t>llave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abierta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cuando</a:t>
                      </a:r>
                      <a:r>
                        <a:rPr lang="en-GB" sz="2000" dirty="0" smtClean="0"/>
                        <a:t> lavas los </a:t>
                      </a:r>
                      <a:r>
                        <a:rPr lang="en-GB" sz="2000" dirty="0" err="1" smtClean="0"/>
                        <a:t>platos</a:t>
                      </a:r>
                      <a:r>
                        <a:rPr lang="en-GB" sz="2000" dirty="0" smtClean="0"/>
                        <a:t> a </a:t>
                      </a:r>
                      <a:r>
                        <a:rPr lang="en-GB" sz="2000" dirty="0" err="1" smtClean="0"/>
                        <a:t>mano</a:t>
                      </a:r>
                      <a:r>
                        <a:rPr lang="en-GB" sz="2000" dirty="0" smtClean="0"/>
                        <a:t>!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____ la </a:t>
                      </a:r>
                      <a:r>
                        <a:rPr lang="en-GB" sz="2000" dirty="0" err="1" smtClean="0"/>
                        <a:t>llave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abierta</a:t>
                      </a:r>
                      <a:r>
                        <a:rPr lang="en-GB" sz="2000" dirty="0" smtClean="0"/>
                        <a:t>, _____los </a:t>
                      </a:r>
                      <a:r>
                        <a:rPr lang="en-GB" sz="2000" dirty="0" err="1" smtClean="0"/>
                        <a:t>platos</a:t>
                      </a:r>
                      <a:r>
                        <a:rPr lang="en-GB" sz="2000" baseline="0" dirty="0" smtClean="0"/>
                        <a:t> a </a:t>
                      </a:r>
                      <a:r>
                        <a:rPr lang="en-GB" sz="2000" baseline="0" dirty="0" err="1" smtClean="0"/>
                        <a:t>mano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</a:tr>
              <a:tr h="10058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¡No </a:t>
                      </a:r>
                      <a:r>
                        <a:rPr lang="en-GB" sz="2000" dirty="0" err="1" smtClean="0"/>
                        <a:t>dejes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abierto</a:t>
                      </a:r>
                      <a:r>
                        <a:rPr lang="en-GB" sz="2000" dirty="0" smtClean="0"/>
                        <a:t> el </a:t>
                      </a:r>
                      <a:r>
                        <a:rPr lang="en-GB" sz="2000" dirty="0" err="1" smtClean="0"/>
                        <a:t>grifo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cuando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te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enjabonas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las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manos</a:t>
                      </a:r>
                      <a:r>
                        <a:rPr lang="en-GB" sz="2000" dirty="0" smtClean="0"/>
                        <a:t>!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________ </a:t>
                      </a:r>
                      <a:r>
                        <a:rPr lang="en-GB" sz="2000" dirty="0" err="1" smtClean="0"/>
                        <a:t>las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manos</a:t>
                      </a:r>
                      <a:endParaRPr lang="en-US" sz="2000" dirty="0"/>
                    </a:p>
                  </a:txBody>
                  <a:tcPr marL="91439" marR="91439" marT="45718" marB="45718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146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</cp:revision>
  <dcterms:created xsi:type="dcterms:W3CDTF">2011-02-23T18:23:28Z</dcterms:created>
  <dcterms:modified xsi:type="dcterms:W3CDTF">2011-09-02T05:18:56Z</dcterms:modified>
</cp:coreProperties>
</file>