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31DA7-112C-4EC1-9223-D9F068FF78B0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B9028-9747-4F01-A3B3-1CF1BA7EEF9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489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The</a:t>
            </a:r>
            <a:r>
              <a:rPr lang="en-GB" baseline="0" dirty="0" smtClean="0"/>
              <a:t> </a:t>
            </a:r>
            <a:r>
              <a:rPr lang="en-GB" dirty="0" smtClean="0"/>
              <a:t>principle of the task is the same whether it is used at KS3 or KS4.</a:t>
            </a:r>
            <a:endParaRPr lang="en-US" dirty="0" smtClean="0"/>
          </a:p>
        </p:txBody>
      </p:sp>
      <p:sp>
        <p:nvSpPr>
          <p:cNvPr id="224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12C9442-8DD8-4019-B8AB-B54B49BC57CC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24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12C9442-8DD8-4019-B8AB-B54B49BC57C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24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12C9442-8DD8-4019-B8AB-B54B49BC57CC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Easier version</a:t>
            </a:r>
            <a:r>
              <a:rPr lang="en-US" baseline="0" dirty="0" smtClean="0"/>
              <a:t> of the questions</a:t>
            </a:r>
            <a:endParaRPr lang="en-US" dirty="0" smtClean="0"/>
          </a:p>
        </p:txBody>
      </p:sp>
      <p:sp>
        <p:nvSpPr>
          <p:cNvPr id="224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12C9442-8DD8-4019-B8AB-B54B49BC57CC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943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353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206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35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31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40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0753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847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416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580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573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0C7F2-D342-4E7D-812B-06B5431C010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7AA57-316E-4B48-BC5A-CD7DB4FF5A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716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Running dictation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You will work in teams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One at a time you will come to the text and have approximately </a:t>
            </a:r>
            <a:r>
              <a:rPr lang="en-GB" dirty="0" smtClean="0"/>
              <a:t>20 </a:t>
            </a:r>
            <a:r>
              <a:rPr lang="en-GB" dirty="0" err="1" smtClean="0"/>
              <a:t>secs</a:t>
            </a:r>
            <a:r>
              <a:rPr lang="en-GB" dirty="0" smtClean="0"/>
              <a:t> to memorise a section of it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Return to your group and add it to your sheet.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I will then ask you some questions about the text which you will only be able to answer if you have successfully completed the task!</a:t>
            </a:r>
          </a:p>
          <a:p>
            <a:pPr eaLnBrk="1" hangingPunct="1">
              <a:lnSpc>
                <a:spcPct val="90000"/>
              </a:lnSpc>
            </a:pPr>
            <a:endParaRPr lang="en-GB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dirty="0" smtClean="0">
                <a:cs typeface="Arial" pitchFamily="34" charset="0"/>
              </a:rPr>
              <a:t>¡</a:t>
            </a:r>
            <a:r>
              <a:rPr lang="en-GB" dirty="0" smtClean="0"/>
              <a:t>Buena </a:t>
            </a:r>
            <a:r>
              <a:rPr lang="en-GB" dirty="0" err="1" smtClean="0"/>
              <a:t>suerte</a:t>
            </a:r>
            <a:r>
              <a:rPr lang="en-GB" dirty="0" smtClean="0"/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2487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Running dictation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Los </a:t>
            </a:r>
            <a:r>
              <a:rPr lang="en-GB" b="1" dirty="0" err="1" smtClean="0"/>
              <a:t>Juegos</a:t>
            </a:r>
            <a:r>
              <a:rPr lang="en-GB" b="1" dirty="0" smtClean="0"/>
              <a:t> </a:t>
            </a:r>
            <a:r>
              <a:rPr lang="en-GB" b="1" dirty="0" err="1" smtClean="0"/>
              <a:t>Olímpicos</a:t>
            </a:r>
            <a:r>
              <a:rPr lang="en-GB" b="1" dirty="0" smtClean="0"/>
              <a:t> </a:t>
            </a:r>
            <a:r>
              <a:rPr lang="en-GB" b="1" dirty="0" smtClean="0"/>
              <a:t>2012</a:t>
            </a:r>
            <a:br>
              <a:rPr lang="en-GB" b="1" dirty="0" smtClean="0"/>
            </a:br>
            <a:endParaRPr lang="en-GB" dirty="0" smtClean="0"/>
          </a:p>
          <a:p>
            <a:r>
              <a:rPr lang="en-GB" dirty="0" smtClean="0"/>
              <a:t>Me </a:t>
            </a:r>
            <a:r>
              <a:rPr lang="en-GB" dirty="0" err="1" smtClean="0"/>
              <a:t>llamo</a:t>
            </a:r>
            <a:r>
              <a:rPr lang="en-GB" dirty="0" smtClean="0"/>
              <a:t> Ben Ainslie. </a:t>
            </a:r>
            <a:r>
              <a:rPr lang="en-GB" dirty="0" err="1" smtClean="0"/>
              <a:t>Nací</a:t>
            </a:r>
            <a:r>
              <a:rPr lang="en-GB" dirty="0" smtClean="0"/>
              <a:t> en 1977..  Soy de </a:t>
            </a:r>
            <a:r>
              <a:rPr lang="en-GB" dirty="0" err="1" smtClean="0"/>
              <a:t>Lymington</a:t>
            </a:r>
            <a:r>
              <a:rPr lang="en-GB" dirty="0" smtClean="0"/>
              <a:t> en </a:t>
            </a:r>
            <a:r>
              <a:rPr lang="en-GB" dirty="0" err="1" smtClean="0"/>
              <a:t>Ingleterra</a:t>
            </a:r>
            <a:r>
              <a:rPr lang="en-GB" dirty="0" smtClean="0"/>
              <a:t> y mi </a:t>
            </a:r>
            <a:r>
              <a:rPr lang="en-GB" dirty="0" err="1" smtClean="0"/>
              <a:t>deporte</a:t>
            </a:r>
            <a:r>
              <a:rPr lang="en-GB" dirty="0" smtClean="0"/>
              <a:t> </a:t>
            </a:r>
            <a:r>
              <a:rPr lang="en-GB" dirty="0" err="1" smtClean="0"/>
              <a:t>olímpico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la vela. </a:t>
            </a:r>
          </a:p>
          <a:p>
            <a:r>
              <a:rPr lang="en-GB" dirty="0" err="1" smtClean="0"/>
              <a:t>Así</a:t>
            </a:r>
            <a:r>
              <a:rPr lang="en-GB" dirty="0" smtClean="0"/>
              <a:t>, </a:t>
            </a:r>
            <a:r>
              <a:rPr lang="en-GB" dirty="0" err="1" smtClean="0"/>
              <a:t>estoy</a:t>
            </a:r>
            <a:r>
              <a:rPr lang="en-GB" dirty="0" smtClean="0"/>
              <a:t> en forma:  </a:t>
            </a:r>
            <a:r>
              <a:rPr lang="en-GB" dirty="0" err="1" smtClean="0"/>
              <a:t>como</a:t>
            </a:r>
            <a:r>
              <a:rPr lang="en-GB" dirty="0" smtClean="0"/>
              <a:t> </a:t>
            </a:r>
            <a:r>
              <a:rPr lang="en-GB" dirty="0" err="1" smtClean="0"/>
              <a:t>mucha</a:t>
            </a:r>
            <a:r>
              <a:rPr lang="en-GB" dirty="0" smtClean="0"/>
              <a:t> </a:t>
            </a:r>
            <a:r>
              <a:rPr lang="en-GB" dirty="0" err="1" smtClean="0"/>
              <a:t>fruta</a:t>
            </a:r>
            <a:r>
              <a:rPr lang="en-GB" dirty="0" smtClean="0"/>
              <a:t> y </a:t>
            </a:r>
            <a:r>
              <a:rPr lang="en-GB" dirty="0" err="1" smtClean="0"/>
              <a:t>verduras</a:t>
            </a:r>
            <a:r>
              <a:rPr lang="en-GB" dirty="0" smtClean="0"/>
              <a:t> y </a:t>
            </a:r>
            <a:r>
              <a:rPr lang="en-GB" dirty="0" err="1" smtClean="0"/>
              <a:t>casi</a:t>
            </a:r>
            <a:r>
              <a:rPr lang="en-GB" dirty="0" smtClean="0"/>
              <a:t> </a:t>
            </a:r>
            <a:r>
              <a:rPr lang="en-GB" dirty="0" err="1" smtClean="0"/>
              <a:t>nunca</a:t>
            </a:r>
            <a:r>
              <a:rPr lang="en-GB" dirty="0" smtClean="0"/>
              <a:t> </a:t>
            </a:r>
            <a:r>
              <a:rPr lang="en-GB" dirty="0" err="1" smtClean="0"/>
              <a:t>como</a:t>
            </a:r>
            <a:r>
              <a:rPr lang="en-GB" dirty="0" smtClean="0"/>
              <a:t> comida </a:t>
            </a:r>
            <a:r>
              <a:rPr lang="en-GB" dirty="0" err="1" smtClean="0"/>
              <a:t>rápida</a:t>
            </a:r>
            <a:r>
              <a:rPr lang="en-GB" dirty="0" smtClean="0"/>
              <a:t>. No </a:t>
            </a:r>
            <a:r>
              <a:rPr lang="en-GB" dirty="0" err="1" smtClean="0"/>
              <a:t>fumo</a:t>
            </a:r>
            <a:r>
              <a:rPr lang="en-GB" dirty="0" smtClean="0"/>
              <a:t> y </a:t>
            </a:r>
            <a:r>
              <a:rPr lang="en-GB" dirty="0" err="1" smtClean="0"/>
              <a:t>nunca</a:t>
            </a:r>
            <a:r>
              <a:rPr lang="en-GB" dirty="0" smtClean="0"/>
              <a:t> </a:t>
            </a:r>
            <a:r>
              <a:rPr lang="en-GB" dirty="0" err="1" smtClean="0"/>
              <a:t>fumaré</a:t>
            </a:r>
            <a:r>
              <a:rPr lang="en-GB" dirty="0" smtClean="0"/>
              <a:t> </a:t>
            </a:r>
            <a:r>
              <a:rPr lang="en-GB" dirty="0" err="1" smtClean="0"/>
              <a:t>porque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muy</a:t>
            </a:r>
            <a:r>
              <a:rPr lang="en-GB" dirty="0" smtClean="0"/>
              <a:t> </a:t>
            </a:r>
            <a:r>
              <a:rPr lang="en-GB" dirty="0" err="1" smtClean="0"/>
              <a:t>malo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la </a:t>
            </a:r>
            <a:r>
              <a:rPr lang="en-GB" dirty="0" err="1" smtClean="0"/>
              <a:t>salud</a:t>
            </a:r>
            <a:r>
              <a:rPr lang="en-GB" dirty="0" smtClean="0"/>
              <a:t>.</a:t>
            </a:r>
          </a:p>
          <a:p>
            <a:r>
              <a:rPr lang="en-GB" dirty="0" smtClean="0"/>
              <a:t>A los 19 </a:t>
            </a:r>
            <a:r>
              <a:rPr lang="en-GB" dirty="0" err="1" smtClean="0"/>
              <a:t>años</a:t>
            </a:r>
            <a:r>
              <a:rPr lang="en-GB" dirty="0" smtClean="0"/>
              <a:t>, </a:t>
            </a:r>
            <a:r>
              <a:rPr lang="en-GB" dirty="0" err="1" smtClean="0"/>
              <a:t>gané</a:t>
            </a:r>
            <a:r>
              <a:rPr lang="en-GB" dirty="0" smtClean="0"/>
              <a:t> mi primer </a:t>
            </a:r>
            <a:r>
              <a:rPr lang="en-GB" dirty="0" err="1" smtClean="0"/>
              <a:t>medalla</a:t>
            </a:r>
            <a:r>
              <a:rPr lang="en-GB" dirty="0" smtClean="0"/>
              <a:t> de </a:t>
            </a:r>
            <a:r>
              <a:rPr lang="en-GB" dirty="0" err="1" smtClean="0"/>
              <a:t>plata</a:t>
            </a:r>
            <a:r>
              <a:rPr lang="en-GB" dirty="0" smtClean="0"/>
              <a:t> en los </a:t>
            </a:r>
            <a:r>
              <a:rPr lang="en-GB" dirty="0" err="1" smtClean="0"/>
              <a:t>Juegos</a:t>
            </a:r>
            <a:r>
              <a:rPr lang="en-GB" dirty="0" smtClean="0"/>
              <a:t> </a:t>
            </a:r>
            <a:r>
              <a:rPr lang="en-GB" dirty="0" err="1" smtClean="0"/>
              <a:t>Olímpicos</a:t>
            </a:r>
            <a:r>
              <a:rPr lang="en-GB" dirty="0" smtClean="0"/>
              <a:t>  en Atlanta et a los 23 </a:t>
            </a:r>
            <a:r>
              <a:rPr lang="en-GB" dirty="0" err="1" smtClean="0"/>
              <a:t>años</a:t>
            </a:r>
            <a:r>
              <a:rPr lang="en-GB" dirty="0" smtClean="0"/>
              <a:t> </a:t>
            </a:r>
            <a:r>
              <a:rPr lang="en-GB" dirty="0" err="1" smtClean="0"/>
              <a:t>gané</a:t>
            </a:r>
            <a:r>
              <a:rPr lang="en-GB" dirty="0" smtClean="0"/>
              <a:t> la </a:t>
            </a:r>
            <a:r>
              <a:rPr lang="en-GB" dirty="0" err="1" smtClean="0"/>
              <a:t>medalla</a:t>
            </a:r>
            <a:r>
              <a:rPr lang="en-GB" dirty="0" smtClean="0"/>
              <a:t> de </a:t>
            </a:r>
            <a:r>
              <a:rPr lang="en-GB" dirty="0" err="1" smtClean="0"/>
              <a:t>plata</a:t>
            </a:r>
            <a:r>
              <a:rPr lang="en-GB" dirty="0" smtClean="0"/>
              <a:t> en Sydney. </a:t>
            </a:r>
          </a:p>
          <a:p>
            <a:r>
              <a:rPr lang="en-GB" dirty="0" smtClean="0"/>
              <a:t>En los </a:t>
            </a:r>
            <a:r>
              <a:rPr lang="en-GB" dirty="0" err="1" smtClean="0"/>
              <a:t>Juegos</a:t>
            </a:r>
            <a:r>
              <a:rPr lang="en-GB" dirty="0" smtClean="0"/>
              <a:t> </a:t>
            </a:r>
            <a:r>
              <a:rPr lang="en-GB" dirty="0" err="1" smtClean="0"/>
              <a:t>Olímpicos</a:t>
            </a:r>
            <a:r>
              <a:rPr lang="en-GB" dirty="0" smtClean="0"/>
              <a:t> de Beijing en 2008, </a:t>
            </a:r>
            <a:r>
              <a:rPr lang="en-GB" dirty="0" err="1" smtClean="0"/>
              <a:t>gané</a:t>
            </a:r>
            <a:r>
              <a:rPr lang="en-GB" dirty="0" smtClean="0"/>
              <a:t> la </a:t>
            </a:r>
            <a:r>
              <a:rPr lang="en-GB" dirty="0" err="1" smtClean="0"/>
              <a:t>medalla</a:t>
            </a:r>
            <a:r>
              <a:rPr lang="en-GB" dirty="0" smtClean="0"/>
              <a:t> de </a:t>
            </a:r>
            <a:r>
              <a:rPr lang="en-GB" dirty="0" err="1" smtClean="0"/>
              <a:t>oro</a:t>
            </a:r>
            <a:r>
              <a:rPr lang="en-GB" dirty="0" smtClean="0"/>
              <a:t> dos </a:t>
            </a:r>
            <a:r>
              <a:rPr lang="en-GB" dirty="0" err="1" smtClean="0"/>
              <a:t>veces</a:t>
            </a:r>
            <a:r>
              <a:rPr lang="en-GB" dirty="0" smtClean="0"/>
              <a:t> y la </a:t>
            </a:r>
            <a:r>
              <a:rPr lang="en-GB" dirty="0" err="1" smtClean="0"/>
              <a:t>medalla</a:t>
            </a:r>
            <a:r>
              <a:rPr lang="en-GB" dirty="0" smtClean="0"/>
              <a:t> de </a:t>
            </a:r>
            <a:r>
              <a:rPr lang="en-GB" dirty="0" err="1" smtClean="0"/>
              <a:t>plata</a:t>
            </a:r>
            <a:r>
              <a:rPr lang="en-GB" dirty="0" smtClean="0"/>
              <a:t>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vez</a:t>
            </a:r>
            <a:r>
              <a:rPr lang="en-GB" dirty="0" smtClean="0"/>
              <a:t>. </a:t>
            </a:r>
          </a:p>
          <a:p>
            <a:r>
              <a:rPr lang="en-GB" dirty="0" smtClean="0"/>
              <a:t>En el </a:t>
            </a:r>
            <a:r>
              <a:rPr lang="en-GB" dirty="0" err="1" smtClean="0"/>
              <a:t>futuro,me</a:t>
            </a:r>
            <a:r>
              <a:rPr lang="en-GB" dirty="0" smtClean="0"/>
              <a:t> </a:t>
            </a:r>
            <a:r>
              <a:rPr lang="en-GB" dirty="0" err="1" smtClean="0"/>
              <a:t>gustaría</a:t>
            </a:r>
            <a:r>
              <a:rPr lang="en-GB" dirty="0" smtClean="0"/>
              <a:t> </a:t>
            </a:r>
            <a:r>
              <a:rPr lang="en-GB" dirty="0" err="1" smtClean="0"/>
              <a:t>ganar</a:t>
            </a:r>
            <a:r>
              <a:rPr lang="en-GB" dirty="0" smtClean="0"/>
              <a:t> </a:t>
            </a:r>
            <a:r>
              <a:rPr lang="en-GB" dirty="0" err="1" smtClean="0"/>
              <a:t>más</a:t>
            </a:r>
            <a:r>
              <a:rPr lang="en-GB" dirty="0" smtClean="0"/>
              <a:t> </a:t>
            </a:r>
            <a:r>
              <a:rPr lang="en-GB" dirty="0" err="1" smtClean="0"/>
              <a:t>medallas</a:t>
            </a:r>
            <a:r>
              <a:rPr lang="en-GB" dirty="0" smtClean="0"/>
              <a:t>, </a:t>
            </a:r>
            <a:r>
              <a:rPr lang="en-GB" dirty="0" err="1" smtClean="0"/>
              <a:t>continuaré</a:t>
            </a:r>
            <a:r>
              <a:rPr lang="en-GB" dirty="0" smtClean="0"/>
              <a:t> a comer </a:t>
            </a:r>
            <a:r>
              <a:rPr lang="en-GB" dirty="0" err="1" smtClean="0"/>
              <a:t>sano</a:t>
            </a:r>
            <a:r>
              <a:rPr lang="en-GB" dirty="0" smtClean="0"/>
              <a:t> y a </a:t>
            </a:r>
            <a:r>
              <a:rPr lang="en-GB" dirty="0" err="1" smtClean="0"/>
              <a:t>hacer</a:t>
            </a:r>
            <a:r>
              <a:rPr lang="en-GB" dirty="0" smtClean="0"/>
              <a:t> mucho </a:t>
            </a:r>
            <a:r>
              <a:rPr lang="en-GB" dirty="0" err="1" smtClean="0"/>
              <a:t>deporte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mantenerme</a:t>
            </a:r>
            <a:r>
              <a:rPr lang="en-GB" dirty="0" smtClean="0"/>
              <a:t> en forma.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0"/>
            <a:ext cx="1545016" cy="1967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324855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Running dictation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Questions: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¿</a:t>
            </a:r>
            <a:r>
              <a:rPr lang="en-GB" dirty="0" err="1" smtClean="0"/>
              <a:t>Cuántos</a:t>
            </a:r>
            <a:r>
              <a:rPr lang="en-GB" dirty="0" smtClean="0"/>
              <a:t> </a:t>
            </a:r>
            <a:r>
              <a:rPr lang="en-GB" dirty="0" err="1" smtClean="0"/>
              <a:t>años</a:t>
            </a:r>
            <a:r>
              <a:rPr lang="en-GB" dirty="0" smtClean="0"/>
              <a:t> </a:t>
            </a:r>
            <a:r>
              <a:rPr lang="en-GB" dirty="0" err="1" smtClean="0"/>
              <a:t>tiene</a:t>
            </a:r>
            <a:r>
              <a:rPr lang="en-GB" dirty="0" smtClean="0"/>
              <a:t> Ben Ainslie?</a:t>
            </a:r>
          </a:p>
          <a:p>
            <a:r>
              <a:rPr lang="en-GB" dirty="0" smtClean="0"/>
              <a:t>¿</a:t>
            </a:r>
            <a:r>
              <a:rPr lang="en-GB" dirty="0" err="1" smtClean="0"/>
              <a:t>Dónde</a:t>
            </a:r>
            <a:r>
              <a:rPr lang="en-GB" dirty="0" smtClean="0"/>
              <a:t> </a:t>
            </a:r>
            <a:r>
              <a:rPr lang="en-GB" dirty="0" err="1" smtClean="0"/>
              <a:t>nació</a:t>
            </a:r>
            <a:r>
              <a:rPr lang="en-GB" dirty="0" smtClean="0"/>
              <a:t>?</a:t>
            </a:r>
          </a:p>
          <a:p>
            <a:r>
              <a:rPr lang="en-GB" dirty="0" smtClean="0"/>
              <a:t>¿</a:t>
            </a:r>
            <a:r>
              <a:rPr lang="en-GB" dirty="0" err="1" smtClean="0"/>
              <a:t>Cuál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deporte</a:t>
            </a:r>
            <a:r>
              <a:rPr lang="en-GB" dirty="0" smtClean="0"/>
              <a:t> </a:t>
            </a:r>
            <a:r>
              <a:rPr lang="en-GB" dirty="0" err="1" smtClean="0"/>
              <a:t>olímpico</a:t>
            </a:r>
            <a:r>
              <a:rPr lang="en-GB" dirty="0" smtClean="0"/>
              <a:t>?</a:t>
            </a:r>
            <a:endParaRPr lang="en-GB" dirty="0" smtClean="0"/>
          </a:p>
          <a:p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hace</a:t>
            </a:r>
            <a:r>
              <a:rPr lang="en-GB" dirty="0" smtClean="0"/>
              <a:t> Ben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estar</a:t>
            </a:r>
            <a:r>
              <a:rPr lang="en-GB" dirty="0" smtClean="0"/>
              <a:t> en forma?</a:t>
            </a:r>
            <a:endParaRPr lang="en-GB" dirty="0" smtClean="0"/>
          </a:p>
          <a:p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smtClean="0"/>
              <a:t>le </a:t>
            </a:r>
            <a:r>
              <a:rPr lang="en-GB" dirty="0" err="1" smtClean="0"/>
              <a:t>pasó</a:t>
            </a:r>
            <a:r>
              <a:rPr lang="en-GB" dirty="0" smtClean="0"/>
              <a:t> a los 19 </a:t>
            </a:r>
            <a:r>
              <a:rPr lang="en-GB" dirty="0" err="1" smtClean="0"/>
              <a:t>años</a:t>
            </a:r>
            <a:r>
              <a:rPr lang="en-GB" dirty="0" smtClean="0"/>
              <a:t>?</a:t>
            </a:r>
          </a:p>
          <a:p>
            <a:r>
              <a:rPr lang="en-GB" dirty="0" smtClean="0"/>
              <a:t>¿</a:t>
            </a:r>
            <a:r>
              <a:rPr lang="en-GB" dirty="0" err="1" smtClean="0"/>
              <a:t>Cuántos</a:t>
            </a:r>
            <a:r>
              <a:rPr lang="en-GB" dirty="0" smtClean="0"/>
              <a:t> </a:t>
            </a:r>
            <a:r>
              <a:rPr lang="en-GB" dirty="0" err="1" smtClean="0"/>
              <a:t>años</a:t>
            </a:r>
            <a:r>
              <a:rPr lang="en-GB" dirty="0" smtClean="0"/>
              <a:t> </a:t>
            </a:r>
            <a:r>
              <a:rPr lang="en-GB" dirty="0" err="1" smtClean="0"/>
              <a:t>tenía</a:t>
            </a:r>
            <a:r>
              <a:rPr lang="en-GB" dirty="0" smtClean="0"/>
              <a:t> </a:t>
            </a:r>
            <a:r>
              <a:rPr lang="en-GB" dirty="0" err="1" smtClean="0"/>
              <a:t>cuando</a:t>
            </a:r>
            <a:r>
              <a:rPr lang="en-GB" dirty="0" smtClean="0"/>
              <a:t> </a:t>
            </a:r>
            <a:r>
              <a:rPr lang="en-GB" dirty="0" err="1" smtClean="0"/>
              <a:t>ganó</a:t>
            </a:r>
            <a:r>
              <a:rPr lang="en-GB" dirty="0" smtClean="0"/>
              <a:t> la </a:t>
            </a:r>
            <a:r>
              <a:rPr lang="en-GB" dirty="0" err="1" smtClean="0"/>
              <a:t>medalla</a:t>
            </a:r>
            <a:r>
              <a:rPr lang="en-GB" dirty="0" smtClean="0"/>
              <a:t> de </a:t>
            </a:r>
            <a:r>
              <a:rPr lang="en-GB" dirty="0" err="1" smtClean="0"/>
              <a:t>oro</a:t>
            </a:r>
            <a:r>
              <a:rPr lang="en-GB" dirty="0" smtClean="0"/>
              <a:t> en Sydney?</a:t>
            </a:r>
          </a:p>
          <a:p>
            <a:r>
              <a:rPr lang="en-GB" dirty="0" smtClean="0"/>
              <a:t>¿</a:t>
            </a:r>
            <a:r>
              <a:rPr lang="en-GB" dirty="0" err="1" smtClean="0"/>
              <a:t>Tuvo</a:t>
            </a:r>
            <a:r>
              <a:rPr lang="en-GB" dirty="0" smtClean="0"/>
              <a:t> </a:t>
            </a:r>
            <a:r>
              <a:rPr lang="en-GB" dirty="0" smtClean="0"/>
              <a:t>mucho </a:t>
            </a:r>
            <a:r>
              <a:rPr lang="en-GB" dirty="0" err="1" smtClean="0"/>
              <a:t>éxito</a:t>
            </a:r>
            <a:r>
              <a:rPr lang="en-GB" dirty="0" smtClean="0"/>
              <a:t> en Beijing?</a:t>
            </a:r>
          </a:p>
          <a:p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smtClean="0"/>
              <a:t>planes </a:t>
            </a:r>
            <a:r>
              <a:rPr lang="en-GB" dirty="0" err="1" smtClean="0"/>
              <a:t>tiene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el </a:t>
            </a:r>
            <a:r>
              <a:rPr lang="en-GB" dirty="0" err="1" smtClean="0"/>
              <a:t>futuro</a:t>
            </a:r>
            <a:r>
              <a:rPr lang="en-GB" dirty="0" smtClean="0"/>
              <a:t>? </a:t>
            </a:r>
            <a:endParaRPr lang="en-GB" dirty="0" smtClean="0"/>
          </a:p>
          <a:p>
            <a:r>
              <a:rPr lang="en-GB" dirty="0" smtClean="0"/>
              <a:t>¿ 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va</a:t>
            </a:r>
            <a:r>
              <a:rPr lang="en-GB" dirty="0" smtClean="0"/>
              <a:t> a </a:t>
            </a:r>
            <a:r>
              <a:rPr lang="en-GB" dirty="0" err="1" smtClean="0"/>
              <a:t>hacer</a:t>
            </a:r>
            <a:r>
              <a:rPr lang="en-GB" dirty="0" smtClean="0"/>
              <a:t> en el </a:t>
            </a:r>
            <a:r>
              <a:rPr lang="en-GB" dirty="0" err="1" smtClean="0"/>
              <a:t>futuro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mantenerse</a:t>
            </a:r>
            <a:r>
              <a:rPr lang="en-GB" dirty="0" smtClean="0"/>
              <a:t> en forma? (2 </a:t>
            </a:r>
            <a:r>
              <a:rPr lang="en-GB" dirty="0" err="1" smtClean="0"/>
              <a:t>cosas</a:t>
            </a:r>
            <a:r>
              <a:rPr lang="en-GB" dirty="0" smtClean="0"/>
              <a:t>)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0"/>
            <a:ext cx="1545016" cy="1967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700587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Running dictation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Questions: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¿</a:t>
            </a:r>
            <a:r>
              <a:rPr lang="en-GB" dirty="0" err="1" smtClean="0"/>
              <a:t>Cuántos</a:t>
            </a:r>
            <a:r>
              <a:rPr lang="en-GB" dirty="0" smtClean="0"/>
              <a:t> </a:t>
            </a:r>
            <a:r>
              <a:rPr lang="en-GB" dirty="0" err="1" smtClean="0"/>
              <a:t>años</a:t>
            </a:r>
            <a:r>
              <a:rPr lang="en-GB" dirty="0" smtClean="0"/>
              <a:t> </a:t>
            </a:r>
            <a:r>
              <a:rPr lang="en-GB" dirty="0" err="1" smtClean="0"/>
              <a:t>tiene</a:t>
            </a:r>
            <a:r>
              <a:rPr lang="en-GB" dirty="0" smtClean="0"/>
              <a:t> Ben Ainslie?</a:t>
            </a:r>
          </a:p>
          <a:p>
            <a:r>
              <a:rPr lang="en-GB" dirty="0" smtClean="0"/>
              <a:t>¿</a:t>
            </a:r>
            <a:r>
              <a:rPr lang="en-GB" dirty="0" err="1" smtClean="0"/>
              <a:t>Dónde</a:t>
            </a:r>
            <a:r>
              <a:rPr lang="en-GB" dirty="0" smtClean="0"/>
              <a:t> </a:t>
            </a:r>
            <a:r>
              <a:rPr lang="en-GB" dirty="0" err="1" smtClean="0"/>
              <a:t>nació</a:t>
            </a:r>
            <a:r>
              <a:rPr lang="en-GB" dirty="0" smtClean="0"/>
              <a:t>?</a:t>
            </a:r>
          </a:p>
          <a:p>
            <a:r>
              <a:rPr lang="en-GB" dirty="0" smtClean="0"/>
              <a:t>¿</a:t>
            </a:r>
            <a:r>
              <a:rPr lang="en-GB" dirty="0" err="1" smtClean="0"/>
              <a:t>Cuál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deporte</a:t>
            </a:r>
            <a:r>
              <a:rPr lang="en-GB" dirty="0" smtClean="0"/>
              <a:t> </a:t>
            </a:r>
            <a:r>
              <a:rPr lang="en-GB" dirty="0" err="1" smtClean="0"/>
              <a:t>olímpico</a:t>
            </a:r>
            <a:r>
              <a:rPr lang="en-GB" dirty="0" smtClean="0"/>
              <a:t>?</a:t>
            </a:r>
            <a:endParaRPr lang="en-GB" dirty="0" smtClean="0"/>
          </a:p>
          <a:p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hace</a:t>
            </a:r>
            <a:r>
              <a:rPr lang="en-GB" dirty="0" smtClean="0"/>
              <a:t> Ben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estar</a:t>
            </a:r>
            <a:r>
              <a:rPr lang="en-GB" dirty="0" smtClean="0"/>
              <a:t> en forma?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 los </a:t>
            </a:r>
            <a:r>
              <a:rPr lang="en-GB" dirty="0" smtClean="0"/>
              <a:t>19 </a:t>
            </a:r>
            <a:r>
              <a:rPr lang="en-GB" dirty="0" err="1" smtClean="0"/>
              <a:t>años</a:t>
            </a:r>
            <a:r>
              <a:rPr lang="en-GB" dirty="0" smtClean="0"/>
              <a:t> Ben </a:t>
            </a:r>
            <a:r>
              <a:rPr lang="en-GB" dirty="0" err="1" smtClean="0"/>
              <a:t>ganó</a:t>
            </a:r>
            <a:r>
              <a:rPr lang="en-GB" dirty="0" smtClean="0"/>
              <a:t> _____________________________</a:t>
            </a:r>
            <a:endParaRPr lang="en-GB" dirty="0" smtClean="0"/>
          </a:p>
          <a:p>
            <a:r>
              <a:rPr lang="en-GB" dirty="0" err="1" smtClean="0"/>
              <a:t>Ganó</a:t>
            </a:r>
            <a:r>
              <a:rPr lang="en-GB" dirty="0" smtClean="0"/>
              <a:t> </a:t>
            </a:r>
            <a:r>
              <a:rPr lang="en-GB" dirty="0" smtClean="0"/>
              <a:t>la </a:t>
            </a:r>
            <a:r>
              <a:rPr lang="en-GB" dirty="0" err="1" smtClean="0"/>
              <a:t>medalla</a:t>
            </a:r>
            <a:r>
              <a:rPr lang="en-GB" dirty="0" smtClean="0"/>
              <a:t> de </a:t>
            </a:r>
            <a:r>
              <a:rPr lang="en-GB" dirty="0" err="1" smtClean="0"/>
              <a:t>oro</a:t>
            </a:r>
            <a:r>
              <a:rPr lang="en-GB" dirty="0" smtClean="0"/>
              <a:t> en </a:t>
            </a:r>
            <a:r>
              <a:rPr lang="en-GB" dirty="0" smtClean="0"/>
              <a:t>Sydney </a:t>
            </a:r>
            <a:r>
              <a:rPr lang="en-GB" dirty="0" err="1" smtClean="0"/>
              <a:t>cuando</a:t>
            </a:r>
            <a:r>
              <a:rPr lang="en-GB" dirty="0" smtClean="0"/>
              <a:t> </a:t>
            </a:r>
            <a:r>
              <a:rPr lang="en-GB" dirty="0" err="1" smtClean="0"/>
              <a:t>tenía</a:t>
            </a:r>
            <a:r>
              <a:rPr lang="en-GB" dirty="0" smtClean="0"/>
              <a:t> __________ </a:t>
            </a:r>
            <a:r>
              <a:rPr lang="en-GB" dirty="0" err="1" smtClean="0"/>
              <a:t>años</a:t>
            </a:r>
            <a:r>
              <a:rPr lang="en-GB" dirty="0" smtClean="0"/>
              <a:t>.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n Beijing </a:t>
            </a:r>
            <a:r>
              <a:rPr lang="en-GB" dirty="0" err="1" smtClean="0"/>
              <a:t>tuvo</a:t>
            </a:r>
            <a:r>
              <a:rPr lang="en-GB" dirty="0" smtClean="0"/>
              <a:t> </a:t>
            </a:r>
            <a:r>
              <a:rPr lang="en-GB" dirty="0" err="1" smtClean="0"/>
              <a:t>mucha</a:t>
            </a:r>
            <a:r>
              <a:rPr lang="en-GB" dirty="0" smtClean="0"/>
              <a:t> </a:t>
            </a:r>
            <a:r>
              <a:rPr lang="en-GB" dirty="0" err="1" smtClean="0"/>
              <a:t>suerte</a:t>
            </a:r>
            <a:r>
              <a:rPr lang="en-GB" dirty="0" smtClean="0"/>
              <a:t> y </a:t>
            </a:r>
            <a:r>
              <a:rPr lang="en-GB" dirty="0" err="1" smtClean="0"/>
              <a:t>ganó</a:t>
            </a:r>
            <a:r>
              <a:rPr lang="en-GB" dirty="0" smtClean="0"/>
              <a:t> ______________________</a:t>
            </a:r>
            <a:endParaRPr lang="en-GB" dirty="0" smtClean="0"/>
          </a:p>
          <a:p>
            <a:r>
              <a:rPr lang="en-GB" dirty="0" smtClean="0"/>
              <a:t>En el </a:t>
            </a:r>
            <a:r>
              <a:rPr lang="en-GB" dirty="0" err="1" smtClean="0"/>
              <a:t>futuro</a:t>
            </a:r>
            <a:r>
              <a:rPr lang="en-GB" dirty="0" smtClean="0"/>
              <a:t> a Ben le </a:t>
            </a:r>
            <a:r>
              <a:rPr lang="en-GB" dirty="0" err="1" smtClean="0"/>
              <a:t>gustaría</a:t>
            </a:r>
            <a:r>
              <a:rPr lang="en-GB" dirty="0" smtClean="0"/>
              <a:t> _________________________ </a:t>
            </a:r>
            <a:endParaRPr lang="en-GB" dirty="0" smtClean="0"/>
          </a:p>
          <a:p>
            <a:r>
              <a:rPr lang="en-GB" dirty="0" smtClean="0"/>
              <a:t>Para </a:t>
            </a:r>
            <a:r>
              <a:rPr lang="en-GB" dirty="0" err="1" smtClean="0"/>
              <a:t>mantenerse</a:t>
            </a:r>
            <a:r>
              <a:rPr lang="en-GB" dirty="0" smtClean="0"/>
              <a:t> en </a:t>
            </a:r>
            <a:r>
              <a:rPr lang="en-GB" dirty="0" smtClean="0"/>
              <a:t>forma </a:t>
            </a:r>
            <a:r>
              <a:rPr lang="en-GB" dirty="0" err="1" smtClean="0"/>
              <a:t>va</a:t>
            </a:r>
            <a:r>
              <a:rPr lang="en-GB" dirty="0" smtClean="0"/>
              <a:t> a ____________________ y ___________________________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0"/>
            <a:ext cx="1545016" cy="1967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823415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217</Words>
  <Application>Microsoft Office PowerPoint</Application>
  <PresentationFormat>On-screen Show (4:3)</PresentationFormat>
  <Paragraphs>44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Running dictation</vt:lpstr>
      <vt:lpstr>Running dictation</vt:lpstr>
      <vt:lpstr>Running dictation</vt:lpstr>
      <vt:lpstr>Running dictation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Running dictation</dc:title>
  <dc:creator>Mark Dawes</dc:creator>
  <cp:lastModifiedBy>Mark Dawes</cp:lastModifiedBy>
  <cp:revision>1</cp:revision>
  <dcterms:created xsi:type="dcterms:W3CDTF">2012-04-12T11:14:41Z</dcterms:created>
  <dcterms:modified xsi:type="dcterms:W3CDTF">2012-04-12T11:22:58Z</dcterms:modified>
</cp:coreProperties>
</file>