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60" r:id="rId3"/>
    <p:sldId id="258" r:id="rId4"/>
    <p:sldId id="259" r:id="rId5"/>
    <p:sldId id="264" r:id="rId6"/>
    <p:sldId id="261" r:id="rId7"/>
    <p:sldId id="263" r:id="rId8"/>
    <p:sldId id="262" r:id="rId9"/>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2939" autoAdjust="0"/>
  </p:normalViewPr>
  <p:slideViewPr>
    <p:cSldViewPr>
      <p:cViewPr>
        <p:scale>
          <a:sx n="73" d="100"/>
          <a:sy n="73" d="100"/>
        </p:scale>
        <p:origin x="-786" y="-72"/>
      </p:cViewPr>
      <p:guideLst>
        <p:guide orient="horz" pos="2160"/>
        <p:guide pos="2880"/>
      </p:guideLst>
    </p:cSldViewPr>
  </p:slideViewPr>
  <p:notesTextViewPr>
    <p:cViewPr>
      <p:scale>
        <a:sx n="100" d="100"/>
        <a:sy n="100" d="100"/>
      </p:scale>
      <p:origin x="0" y="30"/>
    </p:cViewPr>
  </p:notesTextViewPr>
  <p:notesViewPr>
    <p:cSldViewPr>
      <p:cViewPr varScale="1">
        <p:scale>
          <a:sx n="56" d="100"/>
          <a:sy n="56" d="100"/>
        </p:scale>
        <p:origin x="-1236" y="-9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GB"/>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GB"/>
          </a:p>
        </p:txBody>
      </p:sp>
      <p:sp>
        <p:nvSpPr>
          <p:cNvPr id="102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GB"/>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C238DB5D-97DB-4180-B67D-999B2F6822E0}" type="slidenum">
              <a:rPr lang="en-GB"/>
              <a:pPr>
                <a:defRPr/>
              </a:pPr>
              <a:t>‹#›</a:t>
            </a:fld>
            <a:endParaRPr lang="en-GB"/>
          </a:p>
        </p:txBody>
      </p:sp>
    </p:spTree>
    <p:extLst>
      <p:ext uri="{BB962C8B-B14F-4D97-AF65-F5344CB8AC3E}">
        <p14:creationId xmlns:p14="http://schemas.microsoft.com/office/powerpoint/2010/main" xmlns="" val="23307822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536D2D4-3356-471A-8EB0-8CBAAB6C7898}" type="slidenum">
              <a:rPr lang="en-GB"/>
              <a:pPr eaLnBrk="1" hangingPunct="1"/>
              <a:t>1</a:t>
            </a:fld>
            <a:endParaRPr lang="en-GB"/>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r>
              <a:rPr lang="en-GB" dirty="0" smtClean="0"/>
              <a:t>This lesson is a reading images lesson.  It aims to pull together a lot of language from year 7 in a new context.  The teacher encourages the pupils to generate/imagine an identity for this person.  If the class is strong this first photo can be done as a whole class, perhaps if possible all sitting close to the screen all together, with pupils contributing their ideas orally and a pupil acting as scribe taking notes.  This first stage of the lesson can take 15 – 20 minutes and then further photos can be provided for pupils to write their own profile using their vocabulary books and dictionaries for further ideas.   Useful points to draw out in the initial stage are adjective endings.  Ask them what the word would be if there were describing a woman etc..to reinforce the rules on adjective endings.  Also the use of aimer plus infinitive verb – refer pupils to the relevant pages of their vocabulary book and do a couple of examples perhaps with them.  At all times encourage pupils to be imaginative within the structures they know, at all times to focus on all the French they do know and not to ask the teacher for whole sentences they don’t know.  The focus is on their independence.  With a slightly weaker class, this first photo is often enough.  After the initial brainstorming as a whole class, pupils can return to their desks to write up a full profile and they can refer back to the questions as prompts for their writing.  Encourage the pupils to think in terms of an audience for their work and plan to display the best 8 pieces of work from the group in the classroom?  The relevant pages of the vocabulary booklet are pages 2 – 8.</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A994DEF-250D-48C3-A32F-E0467C6D6668}" type="slidenum">
              <a:rPr lang="en-GB"/>
              <a:pPr eaLnBrk="1" hangingPunct="1"/>
              <a:t>2</a:t>
            </a:fld>
            <a:endParaRPr lang="en-GB"/>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r>
              <a:rPr lang="fr-FR" smtClean="0"/>
              <a:t>http://commons.wikimedia.org/wiki/File:Marco_017.jpg</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DE930C3-39CE-4BE9-B3DD-263DE2DBFB64}" type="slidenum">
              <a:rPr lang="en-GB"/>
              <a:pPr eaLnBrk="1" hangingPunct="1"/>
              <a:t>3</a:t>
            </a:fld>
            <a:endParaRPr lang="en-GB"/>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r>
              <a:rPr lang="fr-FR" smtClean="0"/>
              <a:t>http://commons.wikimedia.org/wiki/File:Mo%27Nique_attenting_the_82nd_Academy_Awards_2010.jpg</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DB11574-08AE-4A74-915D-6A332B0E5A65}" type="slidenum">
              <a:rPr lang="en-GB"/>
              <a:pPr eaLnBrk="1" hangingPunct="1"/>
              <a:t>4</a:t>
            </a:fld>
            <a:endParaRPr lang="en-GB"/>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r>
              <a:rPr lang="fr-FR" smtClean="0"/>
              <a:t>http://commons.wikimedia.org/wiki/File:Le_Grand_Pontife_de_la_Goliardia_de_Turin_au_Carnaval_de_Paris_2005.jpg</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BD26A6A-2EEF-43AB-BFB4-9DE837E2D804}" type="slidenum">
              <a:rPr lang="en-GB"/>
              <a:pPr eaLnBrk="1" hangingPunct="1"/>
              <a:t>5</a:t>
            </a:fld>
            <a:endParaRPr lang="en-GB"/>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r>
              <a:rPr lang="fr-FR" smtClean="0"/>
              <a:t>http://commons.wikimedia.org/wiki/File:Rapper_Karnage.jpg</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414E6D5-ECF5-406D-98AC-AD039CB9133F}" type="slidenum">
              <a:rPr lang="en-GB"/>
              <a:pPr eaLnBrk="1" hangingPunct="1"/>
              <a:t>6</a:t>
            </a:fld>
            <a:endParaRPr lang="en-GB"/>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fr-F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792F81E-0B6F-4176-9E38-AB1B85277FBC}" type="slidenum">
              <a:rPr lang="en-GB"/>
              <a:pPr eaLnBrk="1" hangingPunct="1"/>
              <a:t>7</a:t>
            </a:fld>
            <a:endParaRPr lang="en-GB"/>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r>
              <a:rPr lang="fr-FR" smtClean="0"/>
              <a:t>http://commons.wikimedia.org/wiki/File:Iranian_women_walking_and_talking.jpg</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38769C4-C219-4C65-BEFB-27005367D167}" type="slidenum">
              <a:rPr lang="en-GB"/>
              <a:pPr eaLnBrk="1" hangingPunct="1"/>
              <a:t>8</a:t>
            </a:fld>
            <a:endParaRPr lang="en-GB"/>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fr-F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C9FA3DC3-B953-406E-A9A5-E5815E3D1783}" type="slidenum">
              <a:rPr lang="en-GB"/>
              <a:pPr>
                <a:defRPr/>
              </a:pPr>
              <a:t>‹#›</a:t>
            </a:fld>
            <a:endParaRPr lang="en-GB"/>
          </a:p>
        </p:txBody>
      </p:sp>
    </p:spTree>
    <p:extLst>
      <p:ext uri="{BB962C8B-B14F-4D97-AF65-F5344CB8AC3E}">
        <p14:creationId xmlns:p14="http://schemas.microsoft.com/office/powerpoint/2010/main" xmlns="" val="960467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CC0D83F7-7C4C-4532-A84A-87A6D2EEB98D}" type="slidenum">
              <a:rPr lang="en-GB"/>
              <a:pPr>
                <a:defRPr/>
              </a:pPr>
              <a:t>‹#›</a:t>
            </a:fld>
            <a:endParaRPr lang="en-GB"/>
          </a:p>
        </p:txBody>
      </p:sp>
    </p:spTree>
    <p:extLst>
      <p:ext uri="{BB962C8B-B14F-4D97-AF65-F5344CB8AC3E}">
        <p14:creationId xmlns:p14="http://schemas.microsoft.com/office/powerpoint/2010/main" xmlns="" val="980992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94A52702-CF89-4E5C-A710-90E22AD56918}" type="slidenum">
              <a:rPr lang="en-GB"/>
              <a:pPr>
                <a:defRPr/>
              </a:pPr>
              <a:t>‹#›</a:t>
            </a:fld>
            <a:endParaRPr lang="en-GB"/>
          </a:p>
        </p:txBody>
      </p:sp>
    </p:spTree>
    <p:extLst>
      <p:ext uri="{BB962C8B-B14F-4D97-AF65-F5344CB8AC3E}">
        <p14:creationId xmlns:p14="http://schemas.microsoft.com/office/powerpoint/2010/main" xmlns="" val="156925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DDB06D3C-9529-4DBE-88E9-F256D8E7CC83}" type="slidenum">
              <a:rPr lang="en-GB"/>
              <a:pPr>
                <a:defRPr/>
              </a:pPr>
              <a:t>‹#›</a:t>
            </a:fld>
            <a:endParaRPr lang="en-GB"/>
          </a:p>
        </p:txBody>
      </p:sp>
    </p:spTree>
    <p:extLst>
      <p:ext uri="{BB962C8B-B14F-4D97-AF65-F5344CB8AC3E}">
        <p14:creationId xmlns:p14="http://schemas.microsoft.com/office/powerpoint/2010/main" xmlns="" val="25829799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7770012-2950-4352-94C6-3AD47E8F4014}" type="slidenum">
              <a:rPr lang="en-GB"/>
              <a:pPr>
                <a:defRPr/>
              </a:pPr>
              <a:t>‹#›</a:t>
            </a:fld>
            <a:endParaRPr lang="en-GB"/>
          </a:p>
        </p:txBody>
      </p:sp>
    </p:spTree>
    <p:extLst>
      <p:ext uri="{BB962C8B-B14F-4D97-AF65-F5344CB8AC3E}">
        <p14:creationId xmlns:p14="http://schemas.microsoft.com/office/powerpoint/2010/main" xmlns="" val="758872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0C5FE7CA-356B-4C05-8840-F76DB263399D}" type="slidenum">
              <a:rPr lang="en-GB"/>
              <a:pPr>
                <a:defRPr/>
              </a:pPr>
              <a:t>‹#›</a:t>
            </a:fld>
            <a:endParaRPr lang="en-GB"/>
          </a:p>
        </p:txBody>
      </p:sp>
    </p:spTree>
    <p:extLst>
      <p:ext uri="{BB962C8B-B14F-4D97-AF65-F5344CB8AC3E}">
        <p14:creationId xmlns:p14="http://schemas.microsoft.com/office/powerpoint/2010/main" xmlns="" val="17895655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2898BA79-8D97-4DAA-8906-1C6CF9B37015}" type="slidenum">
              <a:rPr lang="en-GB"/>
              <a:pPr>
                <a:defRPr/>
              </a:pPr>
              <a:t>‹#›</a:t>
            </a:fld>
            <a:endParaRPr lang="en-GB"/>
          </a:p>
        </p:txBody>
      </p:sp>
    </p:spTree>
    <p:extLst>
      <p:ext uri="{BB962C8B-B14F-4D97-AF65-F5344CB8AC3E}">
        <p14:creationId xmlns:p14="http://schemas.microsoft.com/office/powerpoint/2010/main" xmlns="" val="778840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15071D6E-D795-4E39-99B3-01DDB716CCCF}" type="slidenum">
              <a:rPr lang="en-GB"/>
              <a:pPr>
                <a:defRPr/>
              </a:pPr>
              <a:t>‹#›</a:t>
            </a:fld>
            <a:endParaRPr lang="en-GB"/>
          </a:p>
        </p:txBody>
      </p:sp>
    </p:spTree>
    <p:extLst>
      <p:ext uri="{BB962C8B-B14F-4D97-AF65-F5344CB8AC3E}">
        <p14:creationId xmlns:p14="http://schemas.microsoft.com/office/powerpoint/2010/main" xmlns="" val="2243581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F8D68CC2-374F-437E-8C56-555300151E8E}" type="slidenum">
              <a:rPr lang="en-GB"/>
              <a:pPr>
                <a:defRPr/>
              </a:pPr>
              <a:t>‹#›</a:t>
            </a:fld>
            <a:endParaRPr lang="en-GB"/>
          </a:p>
        </p:txBody>
      </p:sp>
    </p:spTree>
    <p:extLst>
      <p:ext uri="{BB962C8B-B14F-4D97-AF65-F5344CB8AC3E}">
        <p14:creationId xmlns:p14="http://schemas.microsoft.com/office/powerpoint/2010/main" xmlns="" val="3325721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BA442654-ECA2-4482-87E3-DAB9739B1503}" type="slidenum">
              <a:rPr lang="en-GB"/>
              <a:pPr>
                <a:defRPr/>
              </a:pPr>
              <a:t>‹#›</a:t>
            </a:fld>
            <a:endParaRPr lang="en-GB"/>
          </a:p>
        </p:txBody>
      </p:sp>
    </p:spTree>
    <p:extLst>
      <p:ext uri="{BB962C8B-B14F-4D97-AF65-F5344CB8AC3E}">
        <p14:creationId xmlns:p14="http://schemas.microsoft.com/office/powerpoint/2010/main" xmlns="" val="25969183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6E6A3419-798B-44C8-936C-58933FC4E05F}" type="slidenum">
              <a:rPr lang="en-GB"/>
              <a:pPr>
                <a:defRPr/>
              </a:pPr>
              <a:t>‹#›</a:t>
            </a:fld>
            <a:endParaRPr lang="en-GB"/>
          </a:p>
        </p:txBody>
      </p:sp>
    </p:spTree>
    <p:extLst>
      <p:ext uri="{BB962C8B-B14F-4D97-AF65-F5344CB8AC3E}">
        <p14:creationId xmlns:p14="http://schemas.microsoft.com/office/powerpoint/2010/main" xmlns="" val="26648016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pPr>
              <a:defRPr/>
            </a:pPr>
            <a:fld id="{11C9A82F-F492-487C-998D-152861BD6088}"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71438" y="223838"/>
            <a:ext cx="32766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000" dirty="0" smtClean="0">
                <a:cs typeface="Arial" charset="0"/>
              </a:rPr>
              <a:t>Comment </a:t>
            </a:r>
            <a:r>
              <a:rPr lang="en-US" sz="2000" dirty="0" err="1" smtClean="0">
                <a:cs typeface="Arial" charset="0"/>
              </a:rPr>
              <a:t>s’appelle</a:t>
            </a:r>
            <a:r>
              <a:rPr lang="en-US" sz="2000" dirty="0" smtClean="0">
                <a:cs typeface="Arial" charset="0"/>
              </a:rPr>
              <a:t>-t-</a:t>
            </a:r>
            <a:r>
              <a:rPr lang="en-US" sz="2000" dirty="0" err="1" smtClean="0">
                <a:cs typeface="Arial" charset="0"/>
              </a:rPr>
              <a:t>il</a:t>
            </a:r>
            <a:r>
              <a:rPr lang="en-US" sz="2000" dirty="0" smtClean="0">
                <a:cs typeface="Arial" charset="0"/>
              </a:rPr>
              <a:t>?</a:t>
            </a:r>
            <a:endParaRPr lang="en-GB" sz="2000" dirty="0"/>
          </a:p>
        </p:txBody>
      </p:sp>
      <p:sp>
        <p:nvSpPr>
          <p:cNvPr id="5125" name="Text Box 5"/>
          <p:cNvSpPr txBox="1">
            <a:spLocks noChangeArrowheads="1"/>
          </p:cNvSpPr>
          <p:nvPr/>
        </p:nvSpPr>
        <p:spPr bwMode="auto">
          <a:xfrm>
            <a:off x="34925" y="1052513"/>
            <a:ext cx="3276600" cy="1323439"/>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000" dirty="0" smtClean="0">
                <a:cs typeface="Arial" charset="0"/>
              </a:rPr>
              <a:t>Comment </a:t>
            </a:r>
            <a:r>
              <a:rPr lang="en-US" sz="2000" dirty="0" err="1" smtClean="0">
                <a:cs typeface="Arial" charset="0"/>
              </a:rPr>
              <a:t>est-il</a:t>
            </a:r>
            <a:r>
              <a:rPr lang="en-US" sz="2000" dirty="0" smtClean="0">
                <a:cs typeface="Arial" charset="0"/>
              </a:rPr>
              <a:t> </a:t>
            </a:r>
            <a:r>
              <a:rPr lang="en-US" sz="2000" dirty="0" err="1" smtClean="0">
                <a:cs typeface="Arial" charset="0"/>
              </a:rPr>
              <a:t>physiquement</a:t>
            </a:r>
            <a:r>
              <a:rPr lang="en-US" sz="2000" dirty="0" smtClean="0">
                <a:cs typeface="Arial" charset="0"/>
              </a:rPr>
              <a:t>? </a:t>
            </a:r>
            <a:r>
              <a:rPr lang="en-US" sz="2000" dirty="0" err="1" smtClean="0">
                <a:cs typeface="Arial" charset="0"/>
              </a:rPr>
              <a:t>physiquemen</a:t>
            </a:r>
            <a:r>
              <a:rPr lang="en-US" sz="2000" dirty="0" smtClean="0">
                <a:cs typeface="Arial" charset="0"/>
              </a:rPr>
              <a:t> </a:t>
            </a:r>
            <a:r>
              <a:rPr lang="en-US" sz="2000" dirty="0">
                <a:cs typeface="Arial" charset="0"/>
              </a:rPr>
              <a:t>(</a:t>
            </a:r>
            <a:r>
              <a:rPr lang="en-US" sz="2000" dirty="0" err="1">
                <a:cs typeface="Arial" charset="0"/>
              </a:rPr>
              <a:t>físicamente</a:t>
            </a:r>
            <a:r>
              <a:rPr lang="en-US" sz="2000" dirty="0">
                <a:cs typeface="Arial" charset="0"/>
              </a:rPr>
              <a:t>)?</a:t>
            </a:r>
            <a:endParaRPr lang="en-GB" sz="2000" dirty="0"/>
          </a:p>
        </p:txBody>
      </p:sp>
      <p:sp>
        <p:nvSpPr>
          <p:cNvPr id="5126" name="Text Box 6"/>
          <p:cNvSpPr txBox="1">
            <a:spLocks noChangeArrowheads="1"/>
          </p:cNvSpPr>
          <p:nvPr/>
        </p:nvSpPr>
        <p:spPr bwMode="auto">
          <a:xfrm>
            <a:off x="34925" y="2060575"/>
            <a:ext cx="3276600" cy="396875"/>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000">
                <a:cs typeface="Arial" charset="0"/>
              </a:rPr>
              <a:t>¿Qué tiene como familia?</a:t>
            </a:r>
          </a:p>
        </p:txBody>
      </p:sp>
      <p:sp>
        <p:nvSpPr>
          <p:cNvPr id="5127" name="Text Box 7"/>
          <p:cNvSpPr txBox="1">
            <a:spLocks noChangeArrowheads="1"/>
          </p:cNvSpPr>
          <p:nvPr/>
        </p:nvSpPr>
        <p:spPr bwMode="auto">
          <a:xfrm>
            <a:off x="34925" y="2420938"/>
            <a:ext cx="3276600" cy="677108"/>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dirty="0" smtClean="0">
                <a:latin typeface="+mj-lt"/>
                <a:cs typeface="Arial" charset="0"/>
              </a:rPr>
              <a:t>A-t-</a:t>
            </a:r>
            <a:r>
              <a:rPr lang="en-US" dirty="0" err="1" smtClean="0">
                <a:latin typeface="+mj-lt"/>
                <a:cs typeface="Arial" charset="0"/>
              </a:rPr>
              <a:t>il</a:t>
            </a:r>
            <a:r>
              <a:rPr lang="en-US" dirty="0" smtClean="0">
                <a:latin typeface="+mj-lt"/>
                <a:cs typeface="Arial" charset="0"/>
              </a:rPr>
              <a:t> des </a:t>
            </a:r>
            <a:r>
              <a:rPr lang="en-US" dirty="0" err="1" smtClean="0">
                <a:latin typeface="+mj-lt"/>
                <a:cs typeface="Arial" charset="0"/>
              </a:rPr>
              <a:t>animaux</a:t>
            </a:r>
            <a:r>
              <a:rPr lang="en-US" dirty="0" smtClean="0">
                <a:latin typeface="+mj-lt"/>
                <a:cs typeface="Arial" charset="0"/>
              </a:rPr>
              <a:t> à la </a:t>
            </a:r>
            <a:r>
              <a:rPr lang="en-US" sz="2000" dirty="0" err="1" smtClean="0">
                <a:latin typeface="+mj-lt"/>
                <a:cs typeface="Arial" charset="0"/>
              </a:rPr>
              <a:t>maison</a:t>
            </a:r>
            <a:r>
              <a:rPr lang="en-US" sz="2000" dirty="0" smtClean="0">
                <a:latin typeface="+mj-lt"/>
                <a:cs typeface="Arial" charset="0"/>
              </a:rPr>
              <a:t> </a:t>
            </a:r>
            <a:r>
              <a:rPr lang="en-US" sz="2000" dirty="0" err="1" smtClean="0">
                <a:latin typeface="+mj-lt"/>
                <a:cs typeface="Arial" charset="0"/>
              </a:rPr>
              <a:t>maison</a:t>
            </a:r>
            <a:r>
              <a:rPr lang="en-US" sz="2000" dirty="0" smtClean="0">
                <a:latin typeface="+mj-lt"/>
                <a:cs typeface="Arial" charset="0"/>
              </a:rPr>
              <a:t> </a:t>
            </a:r>
            <a:r>
              <a:rPr lang="en-US" sz="2000" dirty="0" smtClean="0">
                <a:latin typeface="Arial Narrow"/>
                <a:cs typeface="Arial" charset="0"/>
              </a:rPr>
              <a:t>?</a:t>
            </a:r>
            <a:endParaRPr lang="en-US" sz="2000" dirty="0">
              <a:cs typeface="Arial" charset="0"/>
            </a:endParaRPr>
          </a:p>
        </p:txBody>
      </p:sp>
      <p:sp>
        <p:nvSpPr>
          <p:cNvPr id="5128" name="Text Box 8"/>
          <p:cNvSpPr txBox="1">
            <a:spLocks noChangeArrowheads="1"/>
          </p:cNvSpPr>
          <p:nvPr/>
        </p:nvSpPr>
        <p:spPr bwMode="auto">
          <a:xfrm>
            <a:off x="34925" y="2781300"/>
            <a:ext cx="3276600" cy="396875"/>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000" dirty="0" err="1" smtClean="0">
                <a:latin typeface="+mj-lt"/>
                <a:cs typeface="Arial" charset="0"/>
              </a:rPr>
              <a:t>Où</a:t>
            </a:r>
            <a:r>
              <a:rPr lang="en-US" sz="2000" dirty="0" smtClean="0">
                <a:latin typeface="+mj-lt"/>
                <a:cs typeface="Arial" charset="0"/>
              </a:rPr>
              <a:t> </a:t>
            </a:r>
            <a:r>
              <a:rPr lang="en-US" sz="2000" dirty="0" err="1" smtClean="0">
                <a:latin typeface="+mj-lt"/>
                <a:cs typeface="Arial" charset="0"/>
              </a:rPr>
              <a:t>habite</a:t>
            </a:r>
            <a:r>
              <a:rPr lang="en-US" sz="2000" dirty="0" smtClean="0">
                <a:latin typeface="+mj-lt"/>
                <a:cs typeface="Arial" charset="0"/>
              </a:rPr>
              <a:t>- </a:t>
            </a:r>
            <a:r>
              <a:rPr lang="en-US" sz="2000" dirty="0" err="1" smtClean="0">
                <a:latin typeface="+mj-lt"/>
                <a:cs typeface="Arial" charset="0"/>
              </a:rPr>
              <a:t>il</a:t>
            </a:r>
            <a:r>
              <a:rPr lang="en-US" sz="2000" dirty="0" smtClean="0">
                <a:latin typeface="+mj-lt"/>
                <a:cs typeface="Arial" charset="0"/>
              </a:rPr>
              <a:t> ?</a:t>
            </a:r>
            <a:endParaRPr lang="en-US" sz="2000" dirty="0">
              <a:latin typeface="+mj-lt"/>
              <a:cs typeface="Arial" charset="0"/>
            </a:endParaRPr>
          </a:p>
        </p:txBody>
      </p:sp>
      <p:sp>
        <p:nvSpPr>
          <p:cNvPr id="5129" name="Text Box 9"/>
          <p:cNvSpPr txBox="1">
            <a:spLocks noChangeArrowheads="1"/>
          </p:cNvSpPr>
          <p:nvPr/>
        </p:nvSpPr>
        <p:spPr bwMode="auto">
          <a:xfrm>
            <a:off x="34925" y="3141663"/>
            <a:ext cx="3276600" cy="396875"/>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000" dirty="0" err="1" smtClean="0">
                <a:cs typeface="Arial" charset="0"/>
              </a:rPr>
              <a:t>Où</a:t>
            </a:r>
            <a:r>
              <a:rPr lang="en-US" sz="2000" dirty="0" smtClean="0">
                <a:cs typeface="Arial" charset="0"/>
              </a:rPr>
              <a:t> </a:t>
            </a:r>
            <a:r>
              <a:rPr lang="en-US" sz="2000" dirty="0" err="1" smtClean="0">
                <a:cs typeface="Arial" charset="0"/>
              </a:rPr>
              <a:t>travaille</a:t>
            </a:r>
            <a:r>
              <a:rPr lang="en-US" sz="2000" dirty="0" smtClean="0">
                <a:cs typeface="Arial" charset="0"/>
              </a:rPr>
              <a:t>-t-</a:t>
            </a:r>
            <a:r>
              <a:rPr lang="en-US" sz="2000" dirty="0" err="1" smtClean="0">
                <a:cs typeface="Arial" charset="0"/>
              </a:rPr>
              <a:t>il</a:t>
            </a:r>
            <a:r>
              <a:rPr lang="en-US" sz="2000" dirty="0" smtClean="0">
                <a:cs typeface="Arial" charset="0"/>
              </a:rPr>
              <a:t>?</a:t>
            </a:r>
            <a:endParaRPr lang="en-US" sz="2000" dirty="0">
              <a:cs typeface="Arial" charset="0"/>
            </a:endParaRPr>
          </a:p>
        </p:txBody>
      </p:sp>
      <p:sp>
        <p:nvSpPr>
          <p:cNvPr id="5130" name="Text Box 10"/>
          <p:cNvSpPr txBox="1">
            <a:spLocks noChangeArrowheads="1"/>
          </p:cNvSpPr>
          <p:nvPr/>
        </p:nvSpPr>
        <p:spPr bwMode="auto">
          <a:xfrm>
            <a:off x="34925" y="3500438"/>
            <a:ext cx="3276600" cy="396875"/>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000" dirty="0" err="1" smtClean="0">
                <a:cs typeface="Arial" charset="0"/>
              </a:rPr>
              <a:t>Qu’est-ce</a:t>
            </a:r>
            <a:r>
              <a:rPr lang="en-US" sz="2000" dirty="0" smtClean="0">
                <a:cs typeface="Arial" charset="0"/>
              </a:rPr>
              <a:t> </a:t>
            </a:r>
            <a:r>
              <a:rPr lang="en-US" sz="2000" dirty="0" err="1" smtClean="0">
                <a:cs typeface="Arial" charset="0"/>
              </a:rPr>
              <a:t>qu’il</a:t>
            </a:r>
            <a:r>
              <a:rPr lang="en-US" sz="2000" dirty="0" smtClean="0">
                <a:cs typeface="Arial" charset="0"/>
              </a:rPr>
              <a:t> </a:t>
            </a:r>
            <a:r>
              <a:rPr lang="en-US" sz="2000" dirty="0" err="1" smtClean="0">
                <a:cs typeface="Arial" charset="0"/>
              </a:rPr>
              <a:t>aime</a:t>
            </a:r>
            <a:r>
              <a:rPr lang="en-US" sz="2000" dirty="0" smtClean="0">
                <a:cs typeface="Arial" charset="0"/>
              </a:rPr>
              <a:t> ?</a:t>
            </a:r>
            <a:endParaRPr lang="en-US" sz="2000" dirty="0">
              <a:cs typeface="Arial" charset="0"/>
            </a:endParaRPr>
          </a:p>
        </p:txBody>
      </p:sp>
      <p:sp>
        <p:nvSpPr>
          <p:cNvPr id="5131" name="Text Box 11"/>
          <p:cNvSpPr txBox="1">
            <a:spLocks noChangeArrowheads="1"/>
          </p:cNvSpPr>
          <p:nvPr/>
        </p:nvSpPr>
        <p:spPr bwMode="auto">
          <a:xfrm>
            <a:off x="34925" y="3860800"/>
            <a:ext cx="3276600" cy="396875"/>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000" dirty="0" err="1" smtClean="0">
                <a:cs typeface="Arial" charset="0"/>
              </a:rPr>
              <a:t>Qu’est-ce</a:t>
            </a:r>
            <a:r>
              <a:rPr lang="en-US" sz="2000" dirty="0" smtClean="0">
                <a:cs typeface="Arial" charset="0"/>
              </a:rPr>
              <a:t> </a:t>
            </a:r>
            <a:r>
              <a:rPr lang="en-US" sz="2000" dirty="0" err="1" smtClean="0">
                <a:cs typeface="Arial" charset="0"/>
              </a:rPr>
              <a:t>qu’il</a:t>
            </a:r>
            <a:r>
              <a:rPr lang="en-US" sz="2000" dirty="0" smtClean="0">
                <a:cs typeface="Arial" charset="0"/>
              </a:rPr>
              <a:t> </a:t>
            </a:r>
            <a:r>
              <a:rPr lang="en-US" sz="2000" dirty="0" err="1" smtClean="0">
                <a:cs typeface="Arial" charset="0"/>
              </a:rPr>
              <a:t>n’aime</a:t>
            </a:r>
            <a:r>
              <a:rPr lang="en-US" sz="2000" dirty="0" smtClean="0">
                <a:cs typeface="Arial" charset="0"/>
              </a:rPr>
              <a:t> pas?</a:t>
            </a:r>
            <a:endParaRPr lang="en-US" sz="2000" dirty="0">
              <a:cs typeface="Arial" charset="0"/>
            </a:endParaRPr>
          </a:p>
        </p:txBody>
      </p:sp>
      <p:sp>
        <p:nvSpPr>
          <p:cNvPr id="5133" name="Text Box 13"/>
          <p:cNvSpPr txBox="1">
            <a:spLocks noChangeArrowheads="1"/>
          </p:cNvSpPr>
          <p:nvPr/>
        </p:nvSpPr>
        <p:spPr bwMode="auto">
          <a:xfrm>
            <a:off x="34925" y="4221163"/>
            <a:ext cx="3276600" cy="707886"/>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000" dirty="0" err="1" smtClean="0">
                <a:cs typeface="Arial" charset="0"/>
              </a:rPr>
              <a:t>Qu’est-ce</a:t>
            </a:r>
            <a:r>
              <a:rPr lang="en-US" sz="2000" dirty="0" smtClean="0">
                <a:cs typeface="Arial" charset="0"/>
              </a:rPr>
              <a:t> </a:t>
            </a:r>
            <a:r>
              <a:rPr lang="en-US" sz="2000" dirty="0" err="1" smtClean="0">
                <a:cs typeface="Arial" charset="0"/>
              </a:rPr>
              <a:t>qu’il</a:t>
            </a:r>
            <a:r>
              <a:rPr lang="en-US" sz="2000" dirty="0" smtClean="0">
                <a:cs typeface="Arial" charset="0"/>
              </a:rPr>
              <a:t> </a:t>
            </a:r>
            <a:r>
              <a:rPr lang="en-US" sz="2000" dirty="0" err="1" smtClean="0">
                <a:cs typeface="Arial" charset="0"/>
              </a:rPr>
              <a:t>aime</a:t>
            </a:r>
            <a:r>
              <a:rPr lang="en-US" sz="2000" dirty="0" smtClean="0">
                <a:cs typeface="Arial" charset="0"/>
              </a:rPr>
              <a:t> manger et </a:t>
            </a:r>
            <a:r>
              <a:rPr lang="en-US" sz="2000" dirty="0" err="1" smtClean="0">
                <a:cs typeface="Arial" charset="0"/>
              </a:rPr>
              <a:t>boire</a:t>
            </a:r>
            <a:r>
              <a:rPr lang="en-US" sz="2000" dirty="0" smtClean="0">
                <a:cs typeface="Arial" charset="0"/>
              </a:rPr>
              <a:t>?</a:t>
            </a:r>
            <a:endParaRPr lang="en-US" sz="2000" dirty="0">
              <a:cs typeface="Arial" charset="0"/>
            </a:endParaRPr>
          </a:p>
        </p:txBody>
      </p:sp>
      <p:sp>
        <p:nvSpPr>
          <p:cNvPr id="5134" name="Text Box 14"/>
          <p:cNvSpPr txBox="1">
            <a:spLocks noChangeArrowheads="1"/>
          </p:cNvSpPr>
          <p:nvPr/>
        </p:nvSpPr>
        <p:spPr bwMode="auto">
          <a:xfrm>
            <a:off x="34925" y="4868863"/>
            <a:ext cx="3276600" cy="400110"/>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dirty="0" err="1" smtClean="0">
                <a:cs typeface="Arial" charset="0"/>
              </a:rPr>
              <a:t>Qu’est-ce</a:t>
            </a:r>
            <a:r>
              <a:rPr lang="en-US" dirty="0" smtClean="0">
                <a:cs typeface="Arial" charset="0"/>
              </a:rPr>
              <a:t> </a:t>
            </a:r>
            <a:r>
              <a:rPr lang="en-US" dirty="0" err="1" smtClean="0">
                <a:cs typeface="Arial" charset="0"/>
              </a:rPr>
              <a:t>qu’il</a:t>
            </a:r>
            <a:r>
              <a:rPr lang="en-US" dirty="0" smtClean="0">
                <a:cs typeface="Arial" charset="0"/>
              </a:rPr>
              <a:t> </a:t>
            </a:r>
            <a:r>
              <a:rPr lang="en-US" dirty="0" err="1" smtClean="0">
                <a:cs typeface="Arial" charset="0"/>
              </a:rPr>
              <a:t>tient</a:t>
            </a:r>
            <a:r>
              <a:rPr lang="en-US" dirty="0" smtClean="0">
                <a:cs typeface="Arial" charset="0"/>
              </a:rPr>
              <a:t> </a:t>
            </a:r>
            <a:r>
              <a:rPr lang="en-US" dirty="0" smtClean="0">
                <a:latin typeface="+mj-lt"/>
                <a:cs typeface="Arial" charset="0"/>
              </a:rPr>
              <a:t>à la </a:t>
            </a:r>
            <a:r>
              <a:rPr lang="en-US" sz="2000" dirty="0" smtClean="0">
                <a:latin typeface="+mj-lt"/>
                <a:cs typeface="Arial" charset="0"/>
              </a:rPr>
              <a:t>main </a:t>
            </a:r>
            <a:endParaRPr lang="en-US" sz="2000" dirty="0">
              <a:latin typeface="+mj-lt"/>
              <a:cs typeface="Arial" charset="0"/>
            </a:endParaRPr>
          </a:p>
        </p:txBody>
      </p:sp>
      <p:sp>
        <p:nvSpPr>
          <p:cNvPr id="5135" name="Text Box 15"/>
          <p:cNvSpPr txBox="1">
            <a:spLocks noChangeArrowheads="1"/>
          </p:cNvSpPr>
          <p:nvPr/>
        </p:nvSpPr>
        <p:spPr bwMode="auto">
          <a:xfrm>
            <a:off x="34925" y="5229225"/>
            <a:ext cx="3276600" cy="396875"/>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000" dirty="0" smtClean="0">
                <a:cs typeface="Arial" charset="0"/>
              </a:rPr>
              <a:t>Avec qui </a:t>
            </a:r>
            <a:r>
              <a:rPr lang="en-US" sz="2000" dirty="0" err="1" smtClean="0">
                <a:cs typeface="Arial" charset="0"/>
              </a:rPr>
              <a:t>parle</a:t>
            </a:r>
            <a:r>
              <a:rPr lang="en-US" sz="2000" dirty="0" smtClean="0">
                <a:cs typeface="Arial" charset="0"/>
              </a:rPr>
              <a:t>-t-</a:t>
            </a:r>
            <a:r>
              <a:rPr lang="en-US" sz="2000" dirty="0" err="1" smtClean="0">
                <a:cs typeface="Arial" charset="0"/>
              </a:rPr>
              <a:t>il</a:t>
            </a:r>
            <a:r>
              <a:rPr lang="en-US" sz="2000" dirty="0" smtClean="0">
                <a:cs typeface="Arial" charset="0"/>
              </a:rPr>
              <a:t>?</a:t>
            </a:r>
            <a:endParaRPr lang="en-US" sz="2000" dirty="0">
              <a:cs typeface="Arial" charset="0"/>
            </a:endParaRPr>
          </a:p>
        </p:txBody>
      </p:sp>
      <p:sp>
        <p:nvSpPr>
          <p:cNvPr id="5124" name="Text Box 4"/>
          <p:cNvSpPr txBox="1">
            <a:spLocks noChangeArrowheads="1"/>
          </p:cNvSpPr>
          <p:nvPr/>
        </p:nvSpPr>
        <p:spPr bwMode="auto">
          <a:xfrm>
            <a:off x="34925" y="692150"/>
            <a:ext cx="3276600" cy="396875"/>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000" dirty="0" err="1" smtClean="0">
                <a:cs typeface="Arial" charset="0"/>
              </a:rPr>
              <a:t>Quel</a:t>
            </a:r>
            <a:r>
              <a:rPr lang="en-US" sz="2000" dirty="0" smtClean="0">
                <a:cs typeface="Arial" charset="0"/>
              </a:rPr>
              <a:t> </a:t>
            </a:r>
            <a:r>
              <a:rPr lang="en-US" sz="2000" dirty="0" err="1" smtClean="0">
                <a:cs typeface="Arial" charset="0"/>
              </a:rPr>
              <a:t>âge</a:t>
            </a:r>
            <a:r>
              <a:rPr lang="en-US" sz="2000" dirty="0" smtClean="0">
                <a:cs typeface="Arial" charset="0"/>
              </a:rPr>
              <a:t> a-t-</a:t>
            </a:r>
            <a:r>
              <a:rPr lang="en-US" sz="2000" dirty="0" err="1" smtClean="0">
                <a:cs typeface="Arial" charset="0"/>
              </a:rPr>
              <a:t>il</a:t>
            </a:r>
            <a:r>
              <a:rPr lang="en-US" sz="2000" dirty="0" smtClean="0">
                <a:cs typeface="Arial" charset="0"/>
              </a:rPr>
              <a:t>?</a:t>
            </a:r>
            <a:endParaRPr lang="en-GB" sz="2000" dirty="0"/>
          </a:p>
        </p:txBody>
      </p:sp>
      <p:sp>
        <p:nvSpPr>
          <p:cNvPr id="5136" name="Text Box 16"/>
          <p:cNvSpPr txBox="1">
            <a:spLocks noChangeArrowheads="1"/>
          </p:cNvSpPr>
          <p:nvPr/>
        </p:nvSpPr>
        <p:spPr bwMode="auto">
          <a:xfrm>
            <a:off x="0" y="1772816"/>
            <a:ext cx="3276600" cy="707886"/>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sz="2000" dirty="0" smtClean="0">
                <a:latin typeface="+mj-lt"/>
              </a:rPr>
              <a:t>Comment </a:t>
            </a:r>
            <a:r>
              <a:rPr lang="en-GB" sz="2000" dirty="0" err="1" smtClean="0">
                <a:latin typeface="+mj-lt"/>
              </a:rPr>
              <a:t>est</a:t>
            </a:r>
            <a:r>
              <a:rPr lang="en-GB" sz="2000" dirty="0" smtClean="0">
                <a:latin typeface="+mj-lt"/>
              </a:rPr>
              <a:t> son </a:t>
            </a:r>
            <a:r>
              <a:rPr lang="en-GB" sz="2000" dirty="0" err="1" smtClean="0">
                <a:latin typeface="+mj-lt"/>
              </a:rPr>
              <a:t>caractère</a:t>
            </a:r>
            <a:r>
              <a:rPr lang="en-GB" sz="2000" dirty="0" smtClean="0">
                <a:latin typeface="+mj-lt"/>
              </a:rPr>
              <a:t>? </a:t>
            </a:r>
            <a:endParaRPr lang="en-GB" sz="2000" dirty="0">
              <a:latin typeface="+mj-lt"/>
            </a:endParaRPr>
          </a:p>
        </p:txBody>
      </p:sp>
      <p:pic>
        <p:nvPicPr>
          <p:cNvPr id="16" name="Picture 15"/>
          <p:cNvPicPr>
            <a:picLocks noChangeAspect="1"/>
          </p:cNvPicPr>
          <p:nvPr/>
        </p:nvPicPr>
        <p:blipFill>
          <a:blip r:embed="rId3" cstate="print"/>
          <a:stretch>
            <a:fillRect/>
          </a:stretch>
        </p:blipFill>
        <p:spPr>
          <a:xfrm>
            <a:off x="3419872" y="1196752"/>
            <a:ext cx="5296506" cy="3972379"/>
          </a:xfrm>
          <a:prstGeom prst="rect">
            <a:avLst/>
          </a:prstGeom>
          <a:ln>
            <a:noFill/>
          </a:ln>
          <a:effectLst>
            <a:outerShdw blurRad="292100" dist="139700" dir="2700000" algn="tl" rotWithShape="0">
              <a:srgbClr val="333333">
                <a:alpha val="65000"/>
              </a:srgbClr>
            </a:outerShdw>
          </a:effectLst>
        </p:spPr>
      </p:pic>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8028384" y="6021288"/>
            <a:ext cx="950913" cy="3413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5123"/>
                                        </p:tgtEl>
                                        <p:attrNameLst>
                                          <p:attrName>style.visibility</p:attrName>
                                        </p:attrNameLst>
                                      </p:cBhvr>
                                      <p:to>
                                        <p:strVal val="visible"/>
                                      </p:to>
                                    </p:set>
                                    <p:animEffect transition="in" filter="fade">
                                      <p:cBhvr>
                                        <p:cTn id="7" dur="1000"/>
                                        <p:tgtEl>
                                          <p:spTgt spid="5123"/>
                                        </p:tgtEl>
                                      </p:cBhvr>
                                    </p:animEffect>
                                    <p:anim calcmode="lin" valueType="num">
                                      <p:cBhvr>
                                        <p:cTn id="8" dur="1000" fill="hold"/>
                                        <p:tgtEl>
                                          <p:spTgt spid="5123"/>
                                        </p:tgtEl>
                                        <p:attrNameLst>
                                          <p:attrName>ppt_x</p:attrName>
                                        </p:attrNameLst>
                                      </p:cBhvr>
                                      <p:tavLst>
                                        <p:tav tm="0">
                                          <p:val>
                                            <p:strVal val="#ppt_x"/>
                                          </p:val>
                                        </p:tav>
                                        <p:tav tm="100000">
                                          <p:val>
                                            <p:strVal val="#ppt_x"/>
                                          </p:val>
                                        </p:tav>
                                      </p:tavLst>
                                    </p:anim>
                                    <p:anim calcmode="lin" valueType="num">
                                      <p:cBhvr>
                                        <p:cTn id="9" dur="1000" fill="hold"/>
                                        <p:tgtEl>
                                          <p:spTgt spid="5123"/>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5124"/>
                                        </p:tgtEl>
                                        <p:attrNameLst>
                                          <p:attrName>style.visibility</p:attrName>
                                        </p:attrNameLst>
                                      </p:cBhvr>
                                      <p:to>
                                        <p:strVal val="visible"/>
                                      </p:to>
                                    </p:set>
                                    <p:animEffect transition="in" filter="fade">
                                      <p:cBhvr>
                                        <p:cTn id="14" dur="1000"/>
                                        <p:tgtEl>
                                          <p:spTgt spid="5124"/>
                                        </p:tgtEl>
                                      </p:cBhvr>
                                    </p:animEffect>
                                    <p:anim calcmode="lin" valueType="num">
                                      <p:cBhvr>
                                        <p:cTn id="15" dur="1000" fill="hold"/>
                                        <p:tgtEl>
                                          <p:spTgt spid="5124"/>
                                        </p:tgtEl>
                                        <p:attrNameLst>
                                          <p:attrName>ppt_x</p:attrName>
                                        </p:attrNameLst>
                                      </p:cBhvr>
                                      <p:tavLst>
                                        <p:tav tm="0">
                                          <p:val>
                                            <p:strVal val="#ppt_x"/>
                                          </p:val>
                                        </p:tav>
                                        <p:tav tm="100000">
                                          <p:val>
                                            <p:strVal val="#ppt_x"/>
                                          </p:val>
                                        </p:tav>
                                      </p:tavLst>
                                    </p:anim>
                                    <p:anim calcmode="lin" valueType="num">
                                      <p:cBhvr>
                                        <p:cTn id="16" dur="1000" fill="hold"/>
                                        <p:tgtEl>
                                          <p:spTgt spid="5124"/>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5125"/>
                                        </p:tgtEl>
                                        <p:attrNameLst>
                                          <p:attrName>style.visibility</p:attrName>
                                        </p:attrNameLst>
                                      </p:cBhvr>
                                      <p:to>
                                        <p:strVal val="visible"/>
                                      </p:to>
                                    </p:set>
                                    <p:animEffect transition="in" filter="fade">
                                      <p:cBhvr>
                                        <p:cTn id="21" dur="1000"/>
                                        <p:tgtEl>
                                          <p:spTgt spid="5125"/>
                                        </p:tgtEl>
                                      </p:cBhvr>
                                    </p:animEffect>
                                    <p:anim calcmode="lin" valueType="num">
                                      <p:cBhvr>
                                        <p:cTn id="22" dur="1000" fill="hold"/>
                                        <p:tgtEl>
                                          <p:spTgt spid="5125"/>
                                        </p:tgtEl>
                                        <p:attrNameLst>
                                          <p:attrName>ppt_x</p:attrName>
                                        </p:attrNameLst>
                                      </p:cBhvr>
                                      <p:tavLst>
                                        <p:tav tm="0">
                                          <p:val>
                                            <p:strVal val="#ppt_x"/>
                                          </p:val>
                                        </p:tav>
                                        <p:tav tm="100000">
                                          <p:val>
                                            <p:strVal val="#ppt_x"/>
                                          </p:val>
                                        </p:tav>
                                      </p:tavLst>
                                    </p:anim>
                                    <p:anim calcmode="lin" valueType="num">
                                      <p:cBhvr>
                                        <p:cTn id="23" dur="1000" fill="hold"/>
                                        <p:tgtEl>
                                          <p:spTgt spid="5125"/>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5136"/>
                                        </p:tgtEl>
                                        <p:attrNameLst>
                                          <p:attrName>style.visibility</p:attrName>
                                        </p:attrNameLst>
                                      </p:cBhvr>
                                      <p:to>
                                        <p:strVal val="visible"/>
                                      </p:to>
                                    </p:set>
                                    <p:animEffect transition="in" filter="fade">
                                      <p:cBhvr>
                                        <p:cTn id="28" dur="1000"/>
                                        <p:tgtEl>
                                          <p:spTgt spid="5136"/>
                                        </p:tgtEl>
                                      </p:cBhvr>
                                    </p:animEffect>
                                    <p:anim calcmode="lin" valueType="num">
                                      <p:cBhvr>
                                        <p:cTn id="29" dur="1000" fill="hold"/>
                                        <p:tgtEl>
                                          <p:spTgt spid="5136"/>
                                        </p:tgtEl>
                                        <p:attrNameLst>
                                          <p:attrName>ppt_x</p:attrName>
                                        </p:attrNameLst>
                                      </p:cBhvr>
                                      <p:tavLst>
                                        <p:tav tm="0">
                                          <p:val>
                                            <p:strVal val="#ppt_x"/>
                                          </p:val>
                                        </p:tav>
                                        <p:tav tm="100000">
                                          <p:val>
                                            <p:strVal val="#ppt_x"/>
                                          </p:val>
                                        </p:tav>
                                      </p:tavLst>
                                    </p:anim>
                                    <p:anim calcmode="lin" valueType="num">
                                      <p:cBhvr>
                                        <p:cTn id="30" dur="1000" fill="hold"/>
                                        <p:tgtEl>
                                          <p:spTgt spid="5136"/>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5126"/>
                                        </p:tgtEl>
                                        <p:attrNameLst>
                                          <p:attrName>style.visibility</p:attrName>
                                        </p:attrNameLst>
                                      </p:cBhvr>
                                      <p:to>
                                        <p:strVal val="visible"/>
                                      </p:to>
                                    </p:set>
                                    <p:animEffect transition="in" filter="fade">
                                      <p:cBhvr>
                                        <p:cTn id="35" dur="1000"/>
                                        <p:tgtEl>
                                          <p:spTgt spid="5126"/>
                                        </p:tgtEl>
                                      </p:cBhvr>
                                    </p:animEffect>
                                    <p:anim calcmode="lin" valueType="num">
                                      <p:cBhvr>
                                        <p:cTn id="36" dur="1000" fill="hold"/>
                                        <p:tgtEl>
                                          <p:spTgt spid="5126"/>
                                        </p:tgtEl>
                                        <p:attrNameLst>
                                          <p:attrName>ppt_x</p:attrName>
                                        </p:attrNameLst>
                                      </p:cBhvr>
                                      <p:tavLst>
                                        <p:tav tm="0">
                                          <p:val>
                                            <p:strVal val="#ppt_x"/>
                                          </p:val>
                                        </p:tav>
                                        <p:tav tm="100000">
                                          <p:val>
                                            <p:strVal val="#ppt_x"/>
                                          </p:val>
                                        </p:tav>
                                      </p:tavLst>
                                    </p:anim>
                                    <p:anim calcmode="lin" valueType="num">
                                      <p:cBhvr>
                                        <p:cTn id="37" dur="1000" fill="hold"/>
                                        <p:tgtEl>
                                          <p:spTgt spid="5126"/>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5127"/>
                                        </p:tgtEl>
                                        <p:attrNameLst>
                                          <p:attrName>style.visibility</p:attrName>
                                        </p:attrNameLst>
                                      </p:cBhvr>
                                      <p:to>
                                        <p:strVal val="visible"/>
                                      </p:to>
                                    </p:set>
                                    <p:animEffect transition="in" filter="fade">
                                      <p:cBhvr>
                                        <p:cTn id="42" dur="1000"/>
                                        <p:tgtEl>
                                          <p:spTgt spid="5127"/>
                                        </p:tgtEl>
                                      </p:cBhvr>
                                    </p:animEffect>
                                    <p:anim calcmode="lin" valueType="num">
                                      <p:cBhvr>
                                        <p:cTn id="43" dur="1000" fill="hold"/>
                                        <p:tgtEl>
                                          <p:spTgt spid="5127"/>
                                        </p:tgtEl>
                                        <p:attrNameLst>
                                          <p:attrName>ppt_x</p:attrName>
                                        </p:attrNameLst>
                                      </p:cBhvr>
                                      <p:tavLst>
                                        <p:tav tm="0">
                                          <p:val>
                                            <p:strVal val="#ppt_x"/>
                                          </p:val>
                                        </p:tav>
                                        <p:tav tm="100000">
                                          <p:val>
                                            <p:strVal val="#ppt_x"/>
                                          </p:val>
                                        </p:tav>
                                      </p:tavLst>
                                    </p:anim>
                                    <p:anim calcmode="lin" valueType="num">
                                      <p:cBhvr>
                                        <p:cTn id="44" dur="1000" fill="hold"/>
                                        <p:tgtEl>
                                          <p:spTgt spid="5127"/>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7" presetClass="entr" presetSubtype="0" fill="hold" grpId="0" nodeType="clickEffect">
                                  <p:stCondLst>
                                    <p:cond delay="0"/>
                                  </p:stCondLst>
                                  <p:childTnLst>
                                    <p:set>
                                      <p:cBhvr>
                                        <p:cTn id="48" dur="1" fill="hold">
                                          <p:stCondLst>
                                            <p:cond delay="0"/>
                                          </p:stCondLst>
                                        </p:cTn>
                                        <p:tgtEl>
                                          <p:spTgt spid="5128"/>
                                        </p:tgtEl>
                                        <p:attrNameLst>
                                          <p:attrName>style.visibility</p:attrName>
                                        </p:attrNameLst>
                                      </p:cBhvr>
                                      <p:to>
                                        <p:strVal val="visible"/>
                                      </p:to>
                                    </p:set>
                                    <p:animEffect transition="in" filter="fade">
                                      <p:cBhvr>
                                        <p:cTn id="49" dur="1000"/>
                                        <p:tgtEl>
                                          <p:spTgt spid="5128"/>
                                        </p:tgtEl>
                                      </p:cBhvr>
                                    </p:animEffect>
                                    <p:anim calcmode="lin" valueType="num">
                                      <p:cBhvr>
                                        <p:cTn id="50" dur="1000" fill="hold"/>
                                        <p:tgtEl>
                                          <p:spTgt spid="5128"/>
                                        </p:tgtEl>
                                        <p:attrNameLst>
                                          <p:attrName>ppt_x</p:attrName>
                                        </p:attrNameLst>
                                      </p:cBhvr>
                                      <p:tavLst>
                                        <p:tav tm="0">
                                          <p:val>
                                            <p:strVal val="#ppt_x"/>
                                          </p:val>
                                        </p:tav>
                                        <p:tav tm="100000">
                                          <p:val>
                                            <p:strVal val="#ppt_x"/>
                                          </p:val>
                                        </p:tav>
                                      </p:tavLst>
                                    </p:anim>
                                    <p:anim calcmode="lin" valueType="num">
                                      <p:cBhvr>
                                        <p:cTn id="51" dur="1000" fill="hold"/>
                                        <p:tgtEl>
                                          <p:spTgt spid="5128"/>
                                        </p:tgtEl>
                                        <p:attrNameLst>
                                          <p:attrName>ppt_y</p:attrName>
                                        </p:attrNameLst>
                                      </p:cBhvr>
                                      <p:tavLst>
                                        <p:tav tm="0">
                                          <p:val>
                                            <p:strVal val="#ppt_y-.1"/>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7" presetClass="entr" presetSubtype="0" fill="hold" grpId="0" nodeType="clickEffect">
                                  <p:stCondLst>
                                    <p:cond delay="0"/>
                                  </p:stCondLst>
                                  <p:childTnLst>
                                    <p:set>
                                      <p:cBhvr>
                                        <p:cTn id="55" dur="1" fill="hold">
                                          <p:stCondLst>
                                            <p:cond delay="0"/>
                                          </p:stCondLst>
                                        </p:cTn>
                                        <p:tgtEl>
                                          <p:spTgt spid="5129"/>
                                        </p:tgtEl>
                                        <p:attrNameLst>
                                          <p:attrName>style.visibility</p:attrName>
                                        </p:attrNameLst>
                                      </p:cBhvr>
                                      <p:to>
                                        <p:strVal val="visible"/>
                                      </p:to>
                                    </p:set>
                                    <p:animEffect transition="in" filter="fade">
                                      <p:cBhvr>
                                        <p:cTn id="56" dur="1000"/>
                                        <p:tgtEl>
                                          <p:spTgt spid="5129"/>
                                        </p:tgtEl>
                                      </p:cBhvr>
                                    </p:animEffect>
                                    <p:anim calcmode="lin" valueType="num">
                                      <p:cBhvr>
                                        <p:cTn id="57" dur="1000" fill="hold"/>
                                        <p:tgtEl>
                                          <p:spTgt spid="5129"/>
                                        </p:tgtEl>
                                        <p:attrNameLst>
                                          <p:attrName>ppt_x</p:attrName>
                                        </p:attrNameLst>
                                      </p:cBhvr>
                                      <p:tavLst>
                                        <p:tav tm="0">
                                          <p:val>
                                            <p:strVal val="#ppt_x"/>
                                          </p:val>
                                        </p:tav>
                                        <p:tav tm="100000">
                                          <p:val>
                                            <p:strVal val="#ppt_x"/>
                                          </p:val>
                                        </p:tav>
                                      </p:tavLst>
                                    </p:anim>
                                    <p:anim calcmode="lin" valueType="num">
                                      <p:cBhvr>
                                        <p:cTn id="58" dur="1000" fill="hold"/>
                                        <p:tgtEl>
                                          <p:spTgt spid="5129"/>
                                        </p:tgtEl>
                                        <p:attrNameLst>
                                          <p:attrName>ppt_y</p:attrName>
                                        </p:attrNameLst>
                                      </p:cBhvr>
                                      <p:tavLst>
                                        <p:tav tm="0">
                                          <p:val>
                                            <p:strVal val="#ppt_y-.1"/>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47" presetClass="entr" presetSubtype="0" fill="hold" grpId="0" nodeType="clickEffect">
                                  <p:stCondLst>
                                    <p:cond delay="0"/>
                                  </p:stCondLst>
                                  <p:childTnLst>
                                    <p:set>
                                      <p:cBhvr>
                                        <p:cTn id="62" dur="1" fill="hold">
                                          <p:stCondLst>
                                            <p:cond delay="0"/>
                                          </p:stCondLst>
                                        </p:cTn>
                                        <p:tgtEl>
                                          <p:spTgt spid="5130"/>
                                        </p:tgtEl>
                                        <p:attrNameLst>
                                          <p:attrName>style.visibility</p:attrName>
                                        </p:attrNameLst>
                                      </p:cBhvr>
                                      <p:to>
                                        <p:strVal val="visible"/>
                                      </p:to>
                                    </p:set>
                                    <p:animEffect transition="in" filter="fade">
                                      <p:cBhvr>
                                        <p:cTn id="63" dur="1000"/>
                                        <p:tgtEl>
                                          <p:spTgt spid="5130"/>
                                        </p:tgtEl>
                                      </p:cBhvr>
                                    </p:animEffect>
                                    <p:anim calcmode="lin" valueType="num">
                                      <p:cBhvr>
                                        <p:cTn id="64" dur="1000" fill="hold"/>
                                        <p:tgtEl>
                                          <p:spTgt spid="5130"/>
                                        </p:tgtEl>
                                        <p:attrNameLst>
                                          <p:attrName>ppt_x</p:attrName>
                                        </p:attrNameLst>
                                      </p:cBhvr>
                                      <p:tavLst>
                                        <p:tav tm="0">
                                          <p:val>
                                            <p:strVal val="#ppt_x"/>
                                          </p:val>
                                        </p:tav>
                                        <p:tav tm="100000">
                                          <p:val>
                                            <p:strVal val="#ppt_x"/>
                                          </p:val>
                                        </p:tav>
                                      </p:tavLst>
                                    </p:anim>
                                    <p:anim calcmode="lin" valueType="num">
                                      <p:cBhvr>
                                        <p:cTn id="65" dur="1000" fill="hold"/>
                                        <p:tgtEl>
                                          <p:spTgt spid="5130"/>
                                        </p:tgtEl>
                                        <p:attrNameLst>
                                          <p:attrName>ppt_y</p:attrName>
                                        </p:attrNameLst>
                                      </p:cBhvr>
                                      <p:tavLst>
                                        <p:tav tm="0">
                                          <p:val>
                                            <p:strVal val="#ppt_y-.1"/>
                                          </p:val>
                                        </p:tav>
                                        <p:tav tm="100000">
                                          <p:val>
                                            <p:strVal val="#ppt_y"/>
                                          </p:val>
                                        </p:tav>
                                      </p:tavLst>
                                    </p:anim>
                                  </p:childTnLst>
                                </p:cTn>
                              </p:par>
                            </p:childTnLst>
                          </p:cTn>
                        </p:par>
                      </p:childTnLst>
                    </p:cTn>
                  </p:par>
                  <p:par>
                    <p:cTn id="66" fill="hold" nodeType="clickPar">
                      <p:stCondLst>
                        <p:cond delay="indefinite"/>
                      </p:stCondLst>
                      <p:childTnLst>
                        <p:par>
                          <p:cTn id="67" fill="hold" nodeType="withGroup">
                            <p:stCondLst>
                              <p:cond delay="0"/>
                            </p:stCondLst>
                            <p:childTnLst>
                              <p:par>
                                <p:cTn id="68" presetID="47" presetClass="entr" presetSubtype="0" fill="hold" grpId="0" nodeType="clickEffect">
                                  <p:stCondLst>
                                    <p:cond delay="0"/>
                                  </p:stCondLst>
                                  <p:childTnLst>
                                    <p:set>
                                      <p:cBhvr>
                                        <p:cTn id="69" dur="1" fill="hold">
                                          <p:stCondLst>
                                            <p:cond delay="0"/>
                                          </p:stCondLst>
                                        </p:cTn>
                                        <p:tgtEl>
                                          <p:spTgt spid="5131"/>
                                        </p:tgtEl>
                                        <p:attrNameLst>
                                          <p:attrName>style.visibility</p:attrName>
                                        </p:attrNameLst>
                                      </p:cBhvr>
                                      <p:to>
                                        <p:strVal val="visible"/>
                                      </p:to>
                                    </p:set>
                                    <p:animEffect transition="in" filter="fade">
                                      <p:cBhvr>
                                        <p:cTn id="70" dur="1000"/>
                                        <p:tgtEl>
                                          <p:spTgt spid="5131"/>
                                        </p:tgtEl>
                                      </p:cBhvr>
                                    </p:animEffect>
                                    <p:anim calcmode="lin" valueType="num">
                                      <p:cBhvr>
                                        <p:cTn id="71" dur="1000" fill="hold"/>
                                        <p:tgtEl>
                                          <p:spTgt spid="5131"/>
                                        </p:tgtEl>
                                        <p:attrNameLst>
                                          <p:attrName>ppt_x</p:attrName>
                                        </p:attrNameLst>
                                      </p:cBhvr>
                                      <p:tavLst>
                                        <p:tav tm="0">
                                          <p:val>
                                            <p:strVal val="#ppt_x"/>
                                          </p:val>
                                        </p:tav>
                                        <p:tav tm="100000">
                                          <p:val>
                                            <p:strVal val="#ppt_x"/>
                                          </p:val>
                                        </p:tav>
                                      </p:tavLst>
                                    </p:anim>
                                    <p:anim calcmode="lin" valueType="num">
                                      <p:cBhvr>
                                        <p:cTn id="72" dur="1000" fill="hold"/>
                                        <p:tgtEl>
                                          <p:spTgt spid="5131"/>
                                        </p:tgtEl>
                                        <p:attrNameLst>
                                          <p:attrName>ppt_y</p:attrName>
                                        </p:attrNameLst>
                                      </p:cBhvr>
                                      <p:tavLst>
                                        <p:tav tm="0">
                                          <p:val>
                                            <p:strVal val="#ppt_y-.1"/>
                                          </p:val>
                                        </p:tav>
                                        <p:tav tm="100000">
                                          <p:val>
                                            <p:strVal val="#ppt_y"/>
                                          </p:val>
                                        </p:tav>
                                      </p:tavLst>
                                    </p:anim>
                                  </p:childTnLst>
                                </p:cTn>
                              </p:par>
                            </p:childTnLst>
                          </p:cTn>
                        </p:par>
                      </p:childTnLst>
                    </p:cTn>
                  </p:par>
                  <p:par>
                    <p:cTn id="73" fill="hold" nodeType="clickPar">
                      <p:stCondLst>
                        <p:cond delay="indefinite"/>
                      </p:stCondLst>
                      <p:childTnLst>
                        <p:par>
                          <p:cTn id="74" fill="hold" nodeType="withGroup">
                            <p:stCondLst>
                              <p:cond delay="0"/>
                            </p:stCondLst>
                            <p:childTnLst>
                              <p:par>
                                <p:cTn id="75" presetID="47" presetClass="entr" presetSubtype="0" fill="hold" grpId="0" nodeType="clickEffect">
                                  <p:stCondLst>
                                    <p:cond delay="0"/>
                                  </p:stCondLst>
                                  <p:childTnLst>
                                    <p:set>
                                      <p:cBhvr>
                                        <p:cTn id="76" dur="1" fill="hold">
                                          <p:stCondLst>
                                            <p:cond delay="0"/>
                                          </p:stCondLst>
                                        </p:cTn>
                                        <p:tgtEl>
                                          <p:spTgt spid="5133"/>
                                        </p:tgtEl>
                                        <p:attrNameLst>
                                          <p:attrName>style.visibility</p:attrName>
                                        </p:attrNameLst>
                                      </p:cBhvr>
                                      <p:to>
                                        <p:strVal val="visible"/>
                                      </p:to>
                                    </p:set>
                                    <p:animEffect transition="in" filter="fade">
                                      <p:cBhvr>
                                        <p:cTn id="77" dur="1000"/>
                                        <p:tgtEl>
                                          <p:spTgt spid="5133"/>
                                        </p:tgtEl>
                                      </p:cBhvr>
                                    </p:animEffect>
                                    <p:anim calcmode="lin" valueType="num">
                                      <p:cBhvr>
                                        <p:cTn id="78" dur="1000" fill="hold"/>
                                        <p:tgtEl>
                                          <p:spTgt spid="5133"/>
                                        </p:tgtEl>
                                        <p:attrNameLst>
                                          <p:attrName>ppt_x</p:attrName>
                                        </p:attrNameLst>
                                      </p:cBhvr>
                                      <p:tavLst>
                                        <p:tav tm="0">
                                          <p:val>
                                            <p:strVal val="#ppt_x"/>
                                          </p:val>
                                        </p:tav>
                                        <p:tav tm="100000">
                                          <p:val>
                                            <p:strVal val="#ppt_x"/>
                                          </p:val>
                                        </p:tav>
                                      </p:tavLst>
                                    </p:anim>
                                    <p:anim calcmode="lin" valueType="num">
                                      <p:cBhvr>
                                        <p:cTn id="79" dur="1000" fill="hold"/>
                                        <p:tgtEl>
                                          <p:spTgt spid="5133"/>
                                        </p:tgtEl>
                                        <p:attrNameLst>
                                          <p:attrName>ppt_y</p:attrName>
                                        </p:attrNameLst>
                                      </p:cBhvr>
                                      <p:tavLst>
                                        <p:tav tm="0">
                                          <p:val>
                                            <p:strVal val="#ppt_y-.1"/>
                                          </p:val>
                                        </p:tav>
                                        <p:tav tm="100000">
                                          <p:val>
                                            <p:strVal val="#ppt_y"/>
                                          </p:val>
                                        </p:tav>
                                      </p:tavLst>
                                    </p:anim>
                                  </p:childTnLst>
                                </p:cTn>
                              </p:par>
                            </p:childTnLst>
                          </p:cTn>
                        </p:par>
                      </p:childTnLst>
                    </p:cTn>
                  </p:par>
                  <p:par>
                    <p:cTn id="80" fill="hold" nodeType="clickPar">
                      <p:stCondLst>
                        <p:cond delay="indefinite"/>
                      </p:stCondLst>
                      <p:childTnLst>
                        <p:par>
                          <p:cTn id="81" fill="hold" nodeType="withGroup">
                            <p:stCondLst>
                              <p:cond delay="0"/>
                            </p:stCondLst>
                            <p:childTnLst>
                              <p:par>
                                <p:cTn id="82" presetID="47" presetClass="entr" presetSubtype="0" fill="hold" grpId="0" nodeType="clickEffect">
                                  <p:stCondLst>
                                    <p:cond delay="0"/>
                                  </p:stCondLst>
                                  <p:childTnLst>
                                    <p:set>
                                      <p:cBhvr>
                                        <p:cTn id="83" dur="1" fill="hold">
                                          <p:stCondLst>
                                            <p:cond delay="0"/>
                                          </p:stCondLst>
                                        </p:cTn>
                                        <p:tgtEl>
                                          <p:spTgt spid="5134"/>
                                        </p:tgtEl>
                                        <p:attrNameLst>
                                          <p:attrName>style.visibility</p:attrName>
                                        </p:attrNameLst>
                                      </p:cBhvr>
                                      <p:to>
                                        <p:strVal val="visible"/>
                                      </p:to>
                                    </p:set>
                                    <p:animEffect transition="in" filter="fade">
                                      <p:cBhvr>
                                        <p:cTn id="84" dur="1000"/>
                                        <p:tgtEl>
                                          <p:spTgt spid="5134"/>
                                        </p:tgtEl>
                                      </p:cBhvr>
                                    </p:animEffect>
                                    <p:anim calcmode="lin" valueType="num">
                                      <p:cBhvr>
                                        <p:cTn id="85" dur="1000" fill="hold"/>
                                        <p:tgtEl>
                                          <p:spTgt spid="5134"/>
                                        </p:tgtEl>
                                        <p:attrNameLst>
                                          <p:attrName>ppt_x</p:attrName>
                                        </p:attrNameLst>
                                      </p:cBhvr>
                                      <p:tavLst>
                                        <p:tav tm="0">
                                          <p:val>
                                            <p:strVal val="#ppt_x"/>
                                          </p:val>
                                        </p:tav>
                                        <p:tav tm="100000">
                                          <p:val>
                                            <p:strVal val="#ppt_x"/>
                                          </p:val>
                                        </p:tav>
                                      </p:tavLst>
                                    </p:anim>
                                    <p:anim calcmode="lin" valueType="num">
                                      <p:cBhvr>
                                        <p:cTn id="86" dur="1000" fill="hold"/>
                                        <p:tgtEl>
                                          <p:spTgt spid="5134"/>
                                        </p:tgtEl>
                                        <p:attrNameLst>
                                          <p:attrName>ppt_y</p:attrName>
                                        </p:attrNameLst>
                                      </p:cBhvr>
                                      <p:tavLst>
                                        <p:tav tm="0">
                                          <p:val>
                                            <p:strVal val="#ppt_y-.1"/>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47" presetClass="entr" presetSubtype="0" fill="hold" grpId="0" nodeType="clickEffect">
                                  <p:stCondLst>
                                    <p:cond delay="0"/>
                                  </p:stCondLst>
                                  <p:childTnLst>
                                    <p:set>
                                      <p:cBhvr>
                                        <p:cTn id="90" dur="1" fill="hold">
                                          <p:stCondLst>
                                            <p:cond delay="0"/>
                                          </p:stCondLst>
                                        </p:cTn>
                                        <p:tgtEl>
                                          <p:spTgt spid="5135"/>
                                        </p:tgtEl>
                                        <p:attrNameLst>
                                          <p:attrName>style.visibility</p:attrName>
                                        </p:attrNameLst>
                                      </p:cBhvr>
                                      <p:to>
                                        <p:strVal val="visible"/>
                                      </p:to>
                                    </p:set>
                                    <p:animEffect transition="in" filter="fade">
                                      <p:cBhvr>
                                        <p:cTn id="91" dur="1000"/>
                                        <p:tgtEl>
                                          <p:spTgt spid="5135"/>
                                        </p:tgtEl>
                                      </p:cBhvr>
                                    </p:animEffect>
                                    <p:anim calcmode="lin" valueType="num">
                                      <p:cBhvr>
                                        <p:cTn id="92" dur="1000" fill="hold"/>
                                        <p:tgtEl>
                                          <p:spTgt spid="5135"/>
                                        </p:tgtEl>
                                        <p:attrNameLst>
                                          <p:attrName>ppt_x</p:attrName>
                                        </p:attrNameLst>
                                      </p:cBhvr>
                                      <p:tavLst>
                                        <p:tav tm="0">
                                          <p:val>
                                            <p:strVal val="#ppt_x"/>
                                          </p:val>
                                        </p:tav>
                                        <p:tav tm="100000">
                                          <p:val>
                                            <p:strVal val="#ppt_x"/>
                                          </p:val>
                                        </p:tav>
                                      </p:tavLst>
                                    </p:anim>
                                    <p:anim calcmode="lin" valueType="num">
                                      <p:cBhvr>
                                        <p:cTn id="93" dur="1000" fill="hold"/>
                                        <p:tgtEl>
                                          <p:spTgt spid="51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p:bldP spid="5125" grpId="0" animBg="1"/>
      <p:bldP spid="5126" grpId="0" animBg="1"/>
      <p:bldP spid="5127" grpId="0" animBg="1"/>
      <p:bldP spid="5128" grpId="0" animBg="1"/>
      <p:bldP spid="5129" grpId="0" animBg="1"/>
      <p:bldP spid="5130" grpId="0" animBg="1"/>
      <p:bldP spid="5131" grpId="0" animBg="1"/>
      <p:bldP spid="5133" grpId="0" animBg="1"/>
      <p:bldP spid="5134" grpId="0" animBg="1"/>
      <p:bldP spid="5135" grpId="0" animBg="1"/>
      <p:bldP spid="5124" grpId="0" animBg="1"/>
      <p:bldP spid="513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stretch>
            <a:fillRect/>
          </a:stretch>
        </p:blipFill>
        <p:spPr>
          <a:xfrm>
            <a:off x="755650" y="566738"/>
            <a:ext cx="7416800" cy="55626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stretch>
            <a:fillRect/>
          </a:stretch>
        </p:blipFill>
        <p:spPr>
          <a:xfrm>
            <a:off x="2268538" y="333375"/>
            <a:ext cx="4264025" cy="6111875"/>
          </a:xfrm>
          <a:prstGeom prst="rect">
            <a:avLst/>
          </a:prstGeom>
          <a:ln>
            <a:noFill/>
          </a:ln>
          <a:effectLst>
            <a:outerShdw blurRad="190500" algn="tl" rotWithShape="0">
              <a:srgbClr val="000000">
                <a:alpha val="70000"/>
              </a:srgbClr>
            </a:outerShdw>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15938" y="908050"/>
            <a:ext cx="7764462" cy="48244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stretch>
            <a:fillRect/>
          </a:stretch>
        </p:blipFill>
        <p:spPr>
          <a:xfrm>
            <a:off x="788988" y="908050"/>
            <a:ext cx="7167562" cy="4775200"/>
          </a:xfrm>
          <a:prstGeom prst="rect">
            <a:avLst/>
          </a:prstGeom>
          <a:ln>
            <a:noFill/>
          </a:ln>
          <a:effectLst>
            <a:outerShdw blurRad="190500" algn="tl" rotWithShape="0">
              <a:srgbClr val="000000">
                <a:alpha val="70000"/>
              </a:srgbClr>
            </a:outerShdw>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j0227486"/>
          <p:cNvPicPr>
            <a:picLocks noChangeAspect="1" noChangeArrowheads="1"/>
          </p:cNvPicPr>
          <p:nvPr/>
        </p:nvPicPr>
        <p:blipFill>
          <a:blip r:embed="rId3" cstate="print"/>
          <a:srcRect r="16733"/>
          <a:stretch>
            <a:fillRect/>
          </a:stretch>
        </p:blipFill>
        <p:spPr bwMode="auto">
          <a:xfrm>
            <a:off x="928688" y="765175"/>
            <a:ext cx="7027862" cy="5573713"/>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stretch>
            <a:fillRect/>
          </a:stretch>
        </p:blipFill>
        <p:spPr>
          <a:xfrm>
            <a:off x="2051050" y="319088"/>
            <a:ext cx="4608513" cy="6162675"/>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j0289163"/>
          <p:cNvPicPr>
            <a:picLocks noChangeAspect="1" noChangeArrowheads="1"/>
          </p:cNvPicPr>
          <p:nvPr/>
        </p:nvPicPr>
        <p:blipFill>
          <a:blip r:embed="rId3" cstate="print"/>
          <a:srcRect l="11810" r="10826"/>
          <a:stretch>
            <a:fillRect/>
          </a:stretch>
        </p:blipFill>
        <p:spPr bwMode="auto">
          <a:xfrm>
            <a:off x="1187450" y="476250"/>
            <a:ext cx="6697663" cy="575627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TotalTime>
  <Words>409</Words>
  <Application>Microsoft Office PowerPoint</Application>
  <PresentationFormat>On-screen Show (4:3)</PresentationFormat>
  <Paragraphs>27</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Default Design</vt:lpstr>
      <vt:lpstr>Slide 1</vt:lpstr>
      <vt:lpstr>Slide 2</vt:lpstr>
      <vt:lpstr>Slide 3</vt:lpstr>
      <vt:lpstr>Slide 4</vt:lpstr>
      <vt:lpstr>Slide 5</vt:lpstr>
      <vt:lpstr>Slide 6</vt:lpstr>
      <vt:lpstr>Slide 7</vt:lpstr>
      <vt:lpstr>Slide 8</vt:lpstr>
    </vt:vector>
  </TitlesOfParts>
  <Company>COMBERTON VILLAGE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RHawkes</dc:creator>
  <cp:lastModifiedBy>Fotheringham</cp:lastModifiedBy>
  <cp:revision>14</cp:revision>
  <dcterms:created xsi:type="dcterms:W3CDTF">2007-07-16T12:39:28Z</dcterms:created>
  <dcterms:modified xsi:type="dcterms:W3CDTF">2013-05-30T21:34:30Z</dcterms:modified>
</cp:coreProperties>
</file>