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7" r:id="rId3"/>
    <p:sldId id="268" r:id="rId4"/>
    <p:sldId id="269" r:id="rId5"/>
    <p:sldId id="270" r:id="rId6"/>
    <p:sldId id="271" r:id="rId7"/>
    <p:sldId id="260" r:id="rId8"/>
    <p:sldId id="272" r:id="rId9"/>
    <p:sldId id="275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E1FE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40F260-4194-4B18-8879-0FD5FCF68A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D10864-21E0-4796-BE5B-A4DD515E81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To prepare for prices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8ADEBA-7460-431E-B87E-D932B79830E0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Pick vocab from texts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DD86-F750-4DD0-B1FF-0A8FF448BC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9EDFB-7D39-4419-845A-DDE53C4444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4621-5D80-43FF-9191-63F8091268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B22D-9AEC-4DA4-82D2-A35CE20B9D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F2A3-0E9B-4F17-A172-C3C8A5E14A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BB459-C8F8-45F1-AD80-7E0AD7FDEA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7492-6CA3-443F-A86D-8F6EAD0376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0A388-4991-4F1E-BD2E-B4A3ED19C1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EDD49-1DEF-4629-8213-DE630CB157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15805-D048-472E-B440-9A2474B79C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FE1A8-0805-4E81-BEF2-FF285DCE10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34C25-579C-47B7-BF1A-C6BC1BC726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A2230-C142-4FE5-B02F-3DD4B42E37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37C52-7624-4806-BDD7-00FDB30BDC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104624-1D39-4DFC-BEF3-75BB508B76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Nous allons ……..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R</a:t>
            </a:r>
            <a:r>
              <a:rPr lang="en-GB" dirty="0" err="1" smtClean="0">
                <a:cs typeface="Arial" charset="0"/>
              </a:rPr>
              <a:t>éviser</a:t>
            </a:r>
            <a:r>
              <a:rPr lang="en-GB" dirty="0" smtClean="0"/>
              <a:t> les </a:t>
            </a:r>
            <a:r>
              <a:rPr lang="en-GB" dirty="0" err="1" smtClean="0"/>
              <a:t>n</a:t>
            </a:r>
            <a:r>
              <a:rPr lang="en-GB" dirty="0" err="1" smtClean="0">
                <a:cs typeface="Arial" charset="0"/>
              </a:rPr>
              <a:t>uméros</a:t>
            </a:r>
            <a:endParaRPr lang="en-GB" dirty="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r>
              <a:rPr lang="en-GB" dirty="0" err="1" smtClean="0"/>
              <a:t>Apprendre</a:t>
            </a:r>
            <a:r>
              <a:rPr lang="en-GB" dirty="0" smtClean="0"/>
              <a:t> le </a:t>
            </a:r>
            <a:r>
              <a:rPr lang="en-GB" dirty="0" err="1" smtClean="0"/>
              <a:t>vocabulaire</a:t>
            </a:r>
            <a:r>
              <a:rPr lang="en-GB" dirty="0" smtClean="0"/>
              <a:t> </a:t>
            </a:r>
            <a:r>
              <a:rPr lang="en-GB" dirty="0" smtClean="0"/>
              <a:t>pour </a:t>
            </a:r>
            <a:r>
              <a:rPr lang="en-GB" dirty="0" err="1" smtClean="0"/>
              <a:t>acheter</a:t>
            </a:r>
            <a:r>
              <a:rPr lang="en-GB" dirty="0" smtClean="0"/>
              <a:t> des </a:t>
            </a:r>
            <a:r>
              <a:rPr lang="en-GB" dirty="0" err="1" smtClean="0"/>
              <a:t>vêtements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Dire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quelquechose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va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pas </a:t>
            </a:r>
            <a:endParaRPr lang="en-GB" dirty="0" smtClean="0">
              <a:cs typeface="Arial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</a:t>
            </a:r>
          </a:p>
        </p:txBody>
      </p:sp>
      <p:pic>
        <p:nvPicPr>
          <p:cNvPr id="17413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Arial" charset="0"/>
              </a:rPr>
              <a:t>C’est quel numéro ?</a:t>
            </a:r>
          </a:p>
        </p:txBody>
      </p:sp>
      <p:sp>
        <p:nvSpPr>
          <p:cNvPr id="1843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</a:t>
            </a:r>
          </a:p>
        </p:txBody>
      </p:sp>
      <p:pic>
        <p:nvPicPr>
          <p:cNvPr id="18436" name="Picture 6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44" name="Group 27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  <a:ea typeface="Batang" pitchFamily="18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 Black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E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Comment dit-on en fran</a:t>
            </a:r>
            <a:r>
              <a:rPr lang="en-GB" smtClean="0">
                <a:cs typeface="Arial" charset="0"/>
              </a:rPr>
              <a:t>çais</a:t>
            </a:r>
            <a:r>
              <a:rPr lang="en-GB" smtClean="0"/>
              <a:t>………?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4497388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47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4" name="WordArt 25"/>
          <p:cNvSpPr>
            <a:spLocks noChangeArrowheads="1" noChangeShapeType="1" noTextEdit="1"/>
          </p:cNvSpPr>
          <p:nvPr/>
        </p:nvSpPr>
        <p:spPr bwMode="auto">
          <a:xfrm>
            <a:off x="827088" y="1773238"/>
            <a:ext cx="1441450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14</a:t>
            </a:r>
          </a:p>
        </p:txBody>
      </p:sp>
      <p:sp>
        <p:nvSpPr>
          <p:cNvPr id="20505" name="WordArt 26"/>
          <p:cNvSpPr>
            <a:spLocks noChangeArrowheads="1" noChangeShapeType="1" noTextEdit="1"/>
          </p:cNvSpPr>
          <p:nvPr/>
        </p:nvSpPr>
        <p:spPr bwMode="auto">
          <a:xfrm>
            <a:off x="684213" y="3213100"/>
            <a:ext cx="144145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29</a:t>
            </a:r>
          </a:p>
        </p:txBody>
      </p:sp>
      <p:sp>
        <p:nvSpPr>
          <p:cNvPr id="20506" name="WordArt 27" descr="7"/>
          <p:cNvSpPr>
            <a:spLocks noChangeArrowheads="1" noChangeShapeType="1" noTextEdit="1"/>
          </p:cNvSpPr>
          <p:nvPr/>
        </p:nvSpPr>
        <p:spPr bwMode="auto">
          <a:xfrm>
            <a:off x="3132138" y="1844675"/>
            <a:ext cx="9366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7</a:t>
            </a:r>
          </a:p>
        </p:txBody>
      </p:sp>
      <p:sp>
        <p:nvSpPr>
          <p:cNvPr id="20507" name="WordArt 28"/>
          <p:cNvSpPr>
            <a:spLocks noChangeArrowheads="1" noChangeShapeType="1" noTextEdit="1"/>
          </p:cNvSpPr>
          <p:nvPr/>
        </p:nvSpPr>
        <p:spPr bwMode="auto">
          <a:xfrm>
            <a:off x="755650" y="4797425"/>
            <a:ext cx="144145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21</a:t>
            </a:r>
          </a:p>
        </p:txBody>
      </p:sp>
      <p:sp>
        <p:nvSpPr>
          <p:cNvPr id="20508" name="WordArt 29"/>
          <p:cNvSpPr>
            <a:spLocks noChangeArrowheads="1" noChangeShapeType="1" noTextEdit="1"/>
          </p:cNvSpPr>
          <p:nvPr/>
        </p:nvSpPr>
        <p:spPr bwMode="auto">
          <a:xfrm>
            <a:off x="2987675" y="3284538"/>
            <a:ext cx="1008063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11</a:t>
            </a:r>
          </a:p>
        </p:txBody>
      </p:sp>
      <p:sp>
        <p:nvSpPr>
          <p:cNvPr id="20509" name="WordArt 30"/>
          <p:cNvSpPr>
            <a:spLocks noChangeArrowheads="1" noChangeShapeType="1" noTextEdit="1"/>
          </p:cNvSpPr>
          <p:nvPr/>
        </p:nvSpPr>
        <p:spPr bwMode="auto">
          <a:xfrm>
            <a:off x="2843213" y="4797425"/>
            <a:ext cx="144145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13</a:t>
            </a:r>
          </a:p>
        </p:txBody>
      </p:sp>
      <p:sp>
        <p:nvSpPr>
          <p:cNvPr id="20510" name="WordArt 31"/>
          <p:cNvSpPr>
            <a:spLocks noChangeArrowheads="1" noChangeShapeType="1" noTextEdit="1"/>
          </p:cNvSpPr>
          <p:nvPr/>
        </p:nvSpPr>
        <p:spPr bwMode="auto">
          <a:xfrm>
            <a:off x="4932363" y="1773238"/>
            <a:ext cx="1441450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23</a:t>
            </a:r>
          </a:p>
        </p:txBody>
      </p:sp>
      <p:sp>
        <p:nvSpPr>
          <p:cNvPr id="20511" name="WordArt 32"/>
          <p:cNvSpPr>
            <a:spLocks noChangeArrowheads="1" noChangeShapeType="1" noTextEdit="1"/>
          </p:cNvSpPr>
          <p:nvPr/>
        </p:nvSpPr>
        <p:spPr bwMode="auto">
          <a:xfrm>
            <a:off x="4859338" y="3284538"/>
            <a:ext cx="1441450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15</a:t>
            </a:r>
          </a:p>
        </p:txBody>
      </p:sp>
      <p:sp>
        <p:nvSpPr>
          <p:cNvPr id="20512" name="WordArt 33"/>
          <p:cNvSpPr>
            <a:spLocks noChangeArrowheads="1" noChangeShapeType="1" noTextEdit="1"/>
          </p:cNvSpPr>
          <p:nvPr/>
        </p:nvSpPr>
        <p:spPr bwMode="auto">
          <a:xfrm>
            <a:off x="7308850" y="1844675"/>
            <a:ext cx="792163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2</a:t>
            </a:r>
          </a:p>
        </p:txBody>
      </p:sp>
      <p:sp>
        <p:nvSpPr>
          <p:cNvPr id="20513" name="WordArt 34"/>
          <p:cNvSpPr>
            <a:spLocks noChangeArrowheads="1" noChangeShapeType="1" noTextEdit="1"/>
          </p:cNvSpPr>
          <p:nvPr/>
        </p:nvSpPr>
        <p:spPr bwMode="auto">
          <a:xfrm>
            <a:off x="7235825" y="3284538"/>
            <a:ext cx="863600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8</a:t>
            </a:r>
          </a:p>
        </p:txBody>
      </p:sp>
      <p:sp>
        <p:nvSpPr>
          <p:cNvPr id="20514" name="WordArt 35"/>
          <p:cNvSpPr>
            <a:spLocks noChangeArrowheads="1" noChangeShapeType="1" noTextEdit="1"/>
          </p:cNvSpPr>
          <p:nvPr/>
        </p:nvSpPr>
        <p:spPr bwMode="auto">
          <a:xfrm>
            <a:off x="4859338" y="4797425"/>
            <a:ext cx="144145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26</a:t>
            </a:r>
          </a:p>
        </p:txBody>
      </p:sp>
      <p:sp>
        <p:nvSpPr>
          <p:cNvPr id="20515" name="WordArt 36"/>
          <p:cNvSpPr>
            <a:spLocks noChangeArrowheads="1" noChangeShapeType="1" noTextEdit="1"/>
          </p:cNvSpPr>
          <p:nvPr/>
        </p:nvSpPr>
        <p:spPr bwMode="auto">
          <a:xfrm>
            <a:off x="7019925" y="4797425"/>
            <a:ext cx="144145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12</a:t>
            </a:r>
          </a:p>
        </p:txBody>
      </p:sp>
      <p:sp>
        <p:nvSpPr>
          <p:cNvPr id="20516" name="Line 37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Text Box 38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0518" name="Picture 39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Les </a:t>
            </a:r>
            <a:r>
              <a:rPr lang="en-GB" dirty="0" err="1" smtClean="0"/>
              <a:t>num</a:t>
            </a:r>
            <a:r>
              <a:rPr lang="en-GB" dirty="0" err="1" smtClean="0">
                <a:cs typeface="Arial" charset="0"/>
              </a:rPr>
              <a:t>é</a:t>
            </a:r>
            <a:r>
              <a:rPr lang="en-GB" dirty="0" err="1" smtClean="0"/>
              <a:t>ros</a:t>
            </a:r>
            <a:r>
              <a:rPr lang="en-GB" dirty="0" smtClean="0"/>
              <a:t> </a:t>
            </a:r>
            <a:r>
              <a:rPr lang="en-GB" dirty="0" smtClean="0"/>
              <a:t>plus </a:t>
            </a:r>
            <a:r>
              <a:rPr lang="en-GB" dirty="0" err="1" smtClean="0"/>
              <a:t>grands</a:t>
            </a:r>
            <a:r>
              <a:rPr lang="en-GB" dirty="0" smtClean="0"/>
              <a:t>!</a:t>
            </a:r>
            <a:endParaRPr lang="en-GB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00113" y="1844675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40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067175" y="1773238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660066"/>
                </a:solidFill>
                <a:latin typeface="Comic Sans MS" pitchFamily="66" charset="0"/>
                <a:cs typeface="Arial" charset="0"/>
              </a:rPr>
              <a:t>50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08400" y="3284538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9900"/>
                </a:solidFill>
                <a:latin typeface="Comic Sans MS" pitchFamily="66" charset="0"/>
                <a:cs typeface="Arial" charset="0"/>
              </a:rPr>
              <a:t>70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476375" y="4365625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80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164388" y="1844675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336699"/>
                </a:solidFill>
                <a:latin typeface="Comic Sans MS" pitchFamily="66" charset="0"/>
                <a:cs typeface="Arial" charset="0"/>
              </a:rPr>
              <a:t>60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851275" y="5373688"/>
            <a:ext cx="1800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008000"/>
                </a:solidFill>
                <a:latin typeface="Comic Sans MS" pitchFamily="66" charset="0"/>
                <a:cs typeface="Arial" charset="0"/>
              </a:rPr>
              <a:t>100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156325" y="4149725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FF"/>
                </a:solidFill>
                <a:latin typeface="Comic Sans MS" pitchFamily="66" charset="0"/>
                <a:cs typeface="Arial" charset="0"/>
              </a:rPr>
              <a:t>90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</a:t>
            </a:r>
          </a:p>
        </p:txBody>
      </p:sp>
      <p:pic>
        <p:nvPicPr>
          <p:cNvPr id="21515" name="Picture 12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  <p:bldP spid="16390" grpId="0"/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Les </a:t>
            </a:r>
            <a:r>
              <a:rPr lang="en-GB" dirty="0" err="1" smtClean="0"/>
              <a:t>numéros</a:t>
            </a:r>
            <a:r>
              <a:rPr lang="en-GB" dirty="0" smtClean="0"/>
              <a:t> plus </a:t>
            </a:r>
            <a:r>
              <a:rPr lang="en-GB" dirty="0" err="1" smtClean="0"/>
              <a:t>grands</a:t>
            </a:r>
            <a:r>
              <a:rPr lang="en-GB" dirty="0" smtClean="0"/>
              <a:t>!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00113" y="1844675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40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067175" y="1773238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660066"/>
                </a:solidFill>
                <a:latin typeface="Comic Sans MS" pitchFamily="66" charset="0"/>
                <a:cs typeface="Arial" charset="0"/>
              </a:rPr>
              <a:t>50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708400" y="3284538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9900"/>
                </a:solidFill>
                <a:latin typeface="Comic Sans MS" pitchFamily="66" charset="0"/>
                <a:cs typeface="Arial" charset="0"/>
              </a:rPr>
              <a:t>70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476375" y="4365625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80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164388" y="1844675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336699"/>
                </a:solidFill>
                <a:latin typeface="Comic Sans MS" pitchFamily="66" charset="0"/>
                <a:cs typeface="Arial" charset="0"/>
              </a:rPr>
              <a:t>60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851275" y="5373688"/>
            <a:ext cx="1800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008000"/>
                </a:solidFill>
                <a:latin typeface="Comic Sans MS" pitchFamily="66" charset="0"/>
                <a:cs typeface="Arial" charset="0"/>
              </a:rPr>
              <a:t>100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156325" y="4149725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FF"/>
                </a:solidFill>
                <a:latin typeface="Comic Sans MS" pitchFamily="66" charset="0"/>
                <a:cs typeface="Arial" charset="0"/>
              </a:rPr>
              <a:t>90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2539" name="Picture 12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  <p:bldP spid="174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Les </a:t>
            </a:r>
            <a:r>
              <a:rPr lang="en-GB" dirty="0" err="1" smtClean="0"/>
              <a:t>numéros</a:t>
            </a:r>
            <a:r>
              <a:rPr lang="en-GB" dirty="0" smtClean="0"/>
              <a:t> plus </a:t>
            </a:r>
            <a:r>
              <a:rPr lang="en-GB" dirty="0" err="1" smtClean="0"/>
              <a:t>grands</a:t>
            </a:r>
            <a:endParaRPr lang="en-GB" dirty="0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Quatre vingts</a:t>
            </a:r>
          </a:p>
          <a:p>
            <a:pPr eaLnBrk="1" hangingPunct="1">
              <a:buFontTx/>
              <a:buNone/>
            </a:pPr>
            <a:r>
              <a:rPr lang="en-GB" smtClean="0"/>
              <a:t>Soixante</a:t>
            </a:r>
          </a:p>
          <a:p>
            <a:pPr eaLnBrk="1" hangingPunct="1">
              <a:buFontTx/>
              <a:buNone/>
            </a:pPr>
            <a:r>
              <a:rPr lang="en-GB" smtClean="0"/>
              <a:t>Cent</a:t>
            </a:r>
          </a:p>
          <a:p>
            <a:pPr eaLnBrk="1" hangingPunct="1">
              <a:buFontTx/>
              <a:buNone/>
            </a:pPr>
            <a:r>
              <a:rPr lang="en-GB" smtClean="0"/>
              <a:t>Quarante</a:t>
            </a:r>
          </a:p>
          <a:p>
            <a:pPr eaLnBrk="1" hangingPunct="1">
              <a:buFontTx/>
              <a:buNone/>
            </a:pPr>
            <a:r>
              <a:rPr lang="en-GB" smtClean="0"/>
              <a:t>Trente</a:t>
            </a:r>
          </a:p>
          <a:p>
            <a:pPr eaLnBrk="1" hangingPunct="1">
              <a:buFontTx/>
              <a:buNone/>
            </a:pPr>
            <a:r>
              <a:rPr lang="en-GB" smtClean="0"/>
              <a:t>Soixante dix </a:t>
            </a:r>
          </a:p>
          <a:p>
            <a:pPr eaLnBrk="1" hangingPunct="1">
              <a:buFontTx/>
              <a:buNone/>
            </a:pPr>
            <a:r>
              <a:rPr lang="en-GB" smtClean="0"/>
              <a:t>Cinquante</a:t>
            </a:r>
          </a:p>
          <a:p>
            <a:pPr eaLnBrk="1" hangingPunct="1">
              <a:buFontTx/>
              <a:buNone/>
            </a:pPr>
            <a:r>
              <a:rPr lang="en-GB" smtClean="0"/>
              <a:t>Quatre-vingt-dix 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>
                <a:solidFill>
                  <a:srgbClr val="660066"/>
                </a:solidFill>
              </a:rPr>
              <a:t>30</a:t>
            </a:r>
          </a:p>
          <a:p>
            <a:pPr eaLnBrk="1" hangingPunct="1">
              <a:buFontTx/>
              <a:buNone/>
            </a:pPr>
            <a:r>
              <a:rPr lang="en-GB" smtClean="0">
                <a:solidFill>
                  <a:srgbClr val="660066"/>
                </a:solidFill>
              </a:rPr>
              <a:t>40</a:t>
            </a:r>
          </a:p>
          <a:p>
            <a:pPr eaLnBrk="1" hangingPunct="1">
              <a:buFontTx/>
              <a:buNone/>
            </a:pPr>
            <a:r>
              <a:rPr lang="en-GB" smtClean="0">
                <a:solidFill>
                  <a:srgbClr val="660066"/>
                </a:solidFill>
              </a:rPr>
              <a:t>50</a:t>
            </a:r>
          </a:p>
          <a:p>
            <a:pPr eaLnBrk="1" hangingPunct="1">
              <a:buFontTx/>
              <a:buNone/>
            </a:pPr>
            <a:r>
              <a:rPr lang="en-GB" smtClean="0">
                <a:solidFill>
                  <a:srgbClr val="660066"/>
                </a:solidFill>
              </a:rPr>
              <a:t>60</a:t>
            </a:r>
          </a:p>
          <a:p>
            <a:pPr eaLnBrk="1" hangingPunct="1">
              <a:buFontTx/>
              <a:buNone/>
            </a:pPr>
            <a:r>
              <a:rPr lang="en-GB" smtClean="0">
                <a:solidFill>
                  <a:srgbClr val="660066"/>
                </a:solidFill>
              </a:rPr>
              <a:t>70</a:t>
            </a:r>
          </a:p>
          <a:p>
            <a:pPr eaLnBrk="1" hangingPunct="1">
              <a:buFontTx/>
              <a:buNone/>
            </a:pPr>
            <a:r>
              <a:rPr lang="en-GB" smtClean="0">
                <a:solidFill>
                  <a:srgbClr val="660066"/>
                </a:solidFill>
              </a:rPr>
              <a:t>80</a:t>
            </a:r>
          </a:p>
          <a:p>
            <a:pPr eaLnBrk="1" hangingPunct="1">
              <a:buFontTx/>
              <a:buNone/>
            </a:pPr>
            <a:r>
              <a:rPr lang="en-GB" smtClean="0">
                <a:solidFill>
                  <a:srgbClr val="660066"/>
                </a:solidFill>
              </a:rPr>
              <a:t>90</a:t>
            </a:r>
          </a:p>
          <a:p>
            <a:pPr eaLnBrk="1" hangingPunct="1">
              <a:buFontTx/>
              <a:buNone/>
            </a:pPr>
            <a:r>
              <a:rPr lang="en-GB" smtClean="0">
                <a:solidFill>
                  <a:srgbClr val="660066"/>
                </a:solidFill>
              </a:rPr>
              <a:t>100</a:t>
            </a: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3558" name="Picture 7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Cherchez les mots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Sleeves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Zip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100% cotton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High neck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Sandals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Leather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Belt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Pockets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Price</a:t>
            </a:r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4581" name="Picture 6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Cherchez les mots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Sleeves</a:t>
            </a:r>
          </a:p>
          <a:p>
            <a:pPr eaLnBrk="1" hangingPunct="1"/>
            <a:r>
              <a:rPr lang="en-GB" sz="2400" smtClean="0"/>
              <a:t>Zip</a:t>
            </a:r>
          </a:p>
          <a:p>
            <a:pPr eaLnBrk="1" hangingPunct="1"/>
            <a:r>
              <a:rPr lang="en-GB" sz="2400" smtClean="0"/>
              <a:t>100% cotton</a:t>
            </a:r>
          </a:p>
          <a:p>
            <a:pPr eaLnBrk="1" hangingPunct="1"/>
            <a:r>
              <a:rPr lang="en-GB" sz="2400" smtClean="0"/>
              <a:t>High neck</a:t>
            </a:r>
          </a:p>
          <a:p>
            <a:pPr eaLnBrk="1" hangingPunct="1"/>
            <a:r>
              <a:rPr lang="en-GB" sz="2400" smtClean="0"/>
              <a:t>Sandals</a:t>
            </a:r>
          </a:p>
          <a:p>
            <a:pPr eaLnBrk="1" hangingPunct="1"/>
            <a:r>
              <a:rPr lang="en-GB" sz="2400" smtClean="0"/>
              <a:t>Leather</a:t>
            </a:r>
          </a:p>
          <a:p>
            <a:pPr eaLnBrk="1" hangingPunct="1"/>
            <a:r>
              <a:rPr lang="en-GB" sz="2400" smtClean="0"/>
              <a:t>Belt</a:t>
            </a:r>
          </a:p>
          <a:p>
            <a:pPr eaLnBrk="1" hangingPunct="1"/>
            <a:r>
              <a:rPr lang="en-GB" sz="2400" smtClean="0"/>
              <a:t>Pockets</a:t>
            </a:r>
          </a:p>
          <a:p>
            <a:pPr eaLnBrk="1" hangingPunct="1"/>
            <a:r>
              <a:rPr lang="en-GB" sz="2400" smtClean="0"/>
              <a:t>price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/>
              <a:t>Manches</a:t>
            </a:r>
          </a:p>
          <a:p>
            <a:pPr eaLnBrk="1" hangingPunct="1">
              <a:buFontTx/>
              <a:buNone/>
            </a:pPr>
            <a:r>
              <a:rPr lang="en-GB" sz="2400" smtClean="0"/>
              <a:t>Fermeture </a:t>
            </a:r>
            <a:r>
              <a:rPr lang="en-GB" sz="2400" smtClean="0">
                <a:cs typeface="Arial" charset="0"/>
              </a:rPr>
              <a:t>éclair</a:t>
            </a: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100% coton</a:t>
            </a:r>
            <a:endParaRPr lang="en-GB" sz="24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sz="2400" smtClean="0">
                <a:cs typeface="Arial" charset="0"/>
              </a:rPr>
              <a:t>A col haut</a:t>
            </a:r>
          </a:p>
          <a:p>
            <a:pPr eaLnBrk="1" hangingPunct="1">
              <a:buFontTx/>
              <a:buNone/>
            </a:pPr>
            <a:r>
              <a:rPr lang="en-GB" sz="2400" smtClean="0">
                <a:cs typeface="Arial" charset="0"/>
              </a:rPr>
              <a:t>Sandales</a:t>
            </a:r>
          </a:p>
          <a:p>
            <a:pPr eaLnBrk="1" hangingPunct="1">
              <a:buFontTx/>
              <a:buNone/>
            </a:pPr>
            <a:r>
              <a:rPr lang="en-GB" sz="2400" smtClean="0">
                <a:cs typeface="Arial" charset="0"/>
              </a:rPr>
              <a:t>En cuir</a:t>
            </a:r>
          </a:p>
          <a:p>
            <a:pPr eaLnBrk="1" hangingPunct="1">
              <a:buFontTx/>
              <a:buNone/>
            </a:pPr>
            <a:r>
              <a:rPr lang="en-GB" sz="2400" smtClean="0">
                <a:cs typeface="Arial" charset="0"/>
              </a:rPr>
              <a:t>Ceinture</a:t>
            </a:r>
          </a:p>
          <a:p>
            <a:pPr eaLnBrk="1" hangingPunct="1">
              <a:buFontTx/>
              <a:buNone/>
            </a:pPr>
            <a:r>
              <a:rPr lang="en-GB" sz="2400" smtClean="0">
                <a:cs typeface="Arial" charset="0"/>
              </a:rPr>
              <a:t>Poches</a:t>
            </a:r>
          </a:p>
          <a:p>
            <a:pPr eaLnBrk="1" hangingPunct="1">
              <a:buFontTx/>
              <a:buNone/>
            </a:pPr>
            <a:r>
              <a:rPr lang="en-GB" sz="2400" smtClean="0">
                <a:cs typeface="Arial" charset="0"/>
              </a:rPr>
              <a:t>Prix 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6630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1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Nous avons  ……..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R</a:t>
            </a:r>
            <a:r>
              <a:rPr lang="en-GB" dirty="0" err="1" smtClean="0">
                <a:cs typeface="Arial" charset="0"/>
              </a:rPr>
              <a:t>évisé</a:t>
            </a:r>
            <a:r>
              <a:rPr lang="en-GB" dirty="0" smtClean="0"/>
              <a:t> les </a:t>
            </a:r>
            <a:r>
              <a:rPr lang="en-GB" dirty="0" err="1" smtClean="0"/>
              <a:t>n</a:t>
            </a:r>
            <a:r>
              <a:rPr lang="en-GB" dirty="0" err="1" smtClean="0">
                <a:cs typeface="Arial" charset="0"/>
              </a:rPr>
              <a:t>uméros</a:t>
            </a:r>
            <a:endParaRPr lang="en-GB" dirty="0" smtClean="0"/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r>
              <a:rPr lang="en-GB" dirty="0" err="1" smtClean="0"/>
              <a:t>Appris</a:t>
            </a:r>
            <a:r>
              <a:rPr lang="en-GB" dirty="0" smtClean="0"/>
              <a:t> le </a:t>
            </a:r>
            <a:r>
              <a:rPr lang="en-GB" dirty="0" err="1" smtClean="0"/>
              <a:t>vocabulaire</a:t>
            </a:r>
            <a:r>
              <a:rPr lang="en-GB" dirty="0" smtClean="0"/>
              <a:t> </a:t>
            </a:r>
            <a:r>
              <a:rPr lang="en-GB" dirty="0" smtClean="0"/>
              <a:t>pour </a:t>
            </a:r>
            <a:r>
              <a:rPr lang="en-GB" dirty="0" err="1" smtClean="0"/>
              <a:t>acheter</a:t>
            </a:r>
            <a:r>
              <a:rPr lang="en-GB" dirty="0" smtClean="0"/>
              <a:t> des </a:t>
            </a:r>
            <a:r>
              <a:rPr lang="en-GB" dirty="0" err="1" smtClean="0"/>
              <a:t>vêtements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Dit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quelquechose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va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endParaRPr lang="en-GB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cs typeface="Arial" charset="0"/>
              </a:rPr>
              <a:t>    pas 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 la mode </a:t>
            </a:r>
          </a:p>
        </p:txBody>
      </p:sp>
      <p:pic>
        <p:nvPicPr>
          <p:cNvPr id="27653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292725" y="2205038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028384" y="3284984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092280" y="5085184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2" grpId="0" animBg="1"/>
      <p:bldP spid="2663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219</Words>
  <Application>Microsoft Office PowerPoint</Application>
  <PresentationFormat>On-screen Show (4:3)</PresentationFormat>
  <Paragraphs>139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Nous allons ……..</vt:lpstr>
      <vt:lpstr>C’est quel numéro ?</vt:lpstr>
      <vt:lpstr>Comment dit-on en français………?</vt:lpstr>
      <vt:lpstr>Les numéros plus grands!</vt:lpstr>
      <vt:lpstr>Les numéros plus grands!</vt:lpstr>
      <vt:lpstr>Les numéros plus grands</vt:lpstr>
      <vt:lpstr>Cherchez les mots</vt:lpstr>
      <vt:lpstr>Cherchez les mots</vt:lpstr>
      <vt:lpstr>Nous avons  ……..</vt:lpstr>
    </vt:vector>
  </TitlesOfParts>
  <Company>COMBERTON VILLAGE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vamos a ……..</dc:title>
  <dc:creator>I.T.SUPPORT</dc:creator>
  <cp:lastModifiedBy>Fotheringham</cp:lastModifiedBy>
  <cp:revision>12</cp:revision>
  <dcterms:created xsi:type="dcterms:W3CDTF">2008-05-29T11:12:49Z</dcterms:created>
  <dcterms:modified xsi:type="dcterms:W3CDTF">2013-05-22T14:13:44Z</dcterms:modified>
</cp:coreProperties>
</file>