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58" r:id="rId3"/>
    <p:sldId id="269" r:id="rId4"/>
    <p:sldId id="270" r:id="rId5"/>
    <p:sldId id="271" r:id="rId6"/>
    <p:sldId id="257" r:id="rId7"/>
    <p:sldId id="259" r:id="rId8"/>
    <p:sldId id="272" r:id="rId9"/>
    <p:sldId id="273" r:id="rId10"/>
    <p:sldId id="276" r:id="rId11"/>
    <p:sldId id="261" r:id="rId12"/>
    <p:sldId id="260" r:id="rId13"/>
    <p:sldId id="264" r:id="rId14"/>
    <p:sldId id="274" r:id="rId15"/>
  </p:sldIdLst>
  <p:sldSz cx="9144000" cy="6858000" type="screen4x3"/>
  <p:notesSz cx="6797675" cy="9874250"/>
  <p:defaultTextStyle>
    <a:defPPr>
      <a:defRPr lang="en-GB"/>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51" autoAdjust="0"/>
    <p:restoredTop sz="77240" autoAdjust="0"/>
  </p:normalViewPr>
  <p:slideViewPr>
    <p:cSldViewPr>
      <p:cViewPr varScale="1">
        <p:scale>
          <a:sx n="55" d="100"/>
          <a:sy n="55" d="100"/>
        </p:scale>
        <p:origin x="-12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5659" cy="493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GB"/>
          </a:p>
        </p:txBody>
      </p:sp>
      <p:sp>
        <p:nvSpPr>
          <p:cNvPr id="29699" name="Rectangle 3"/>
          <p:cNvSpPr>
            <a:spLocks noGrp="1" noChangeArrowheads="1"/>
          </p:cNvSpPr>
          <p:nvPr>
            <p:ph type="dt" idx="1"/>
          </p:nvPr>
        </p:nvSpPr>
        <p:spPr bwMode="auto">
          <a:xfrm>
            <a:off x="3850443" y="0"/>
            <a:ext cx="2945659" cy="493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GB"/>
          </a:p>
        </p:txBody>
      </p:sp>
      <p:sp>
        <p:nvSpPr>
          <p:cNvPr id="29700"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9701" name="Rectangle 5"/>
          <p:cNvSpPr>
            <a:spLocks noGrp="1" noChangeArrowheads="1"/>
          </p:cNvSpPr>
          <p:nvPr>
            <p:ph type="body" sz="quarter" idx="3"/>
          </p:nvPr>
        </p:nvSpPr>
        <p:spPr bwMode="auto">
          <a:xfrm>
            <a:off x="679768" y="4690269"/>
            <a:ext cx="5438140" cy="4443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9702" name="Rectangle 6"/>
          <p:cNvSpPr>
            <a:spLocks noGrp="1" noChangeArrowheads="1"/>
          </p:cNvSpPr>
          <p:nvPr>
            <p:ph type="ftr" sz="quarter" idx="4"/>
          </p:nvPr>
        </p:nvSpPr>
        <p:spPr bwMode="auto">
          <a:xfrm>
            <a:off x="0" y="9378824"/>
            <a:ext cx="2945659" cy="493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GB"/>
          </a:p>
        </p:txBody>
      </p:sp>
      <p:sp>
        <p:nvSpPr>
          <p:cNvPr id="29703" name="Rectangle 7"/>
          <p:cNvSpPr>
            <a:spLocks noGrp="1" noChangeArrowheads="1"/>
          </p:cNvSpPr>
          <p:nvPr>
            <p:ph type="sldNum" sz="quarter" idx="5"/>
          </p:nvPr>
        </p:nvSpPr>
        <p:spPr bwMode="auto">
          <a:xfrm>
            <a:off x="3850443" y="9378824"/>
            <a:ext cx="2945659" cy="493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69A80720-192B-49B3-8341-637B6512967C}" type="slidenum">
              <a:rPr lang="en-GB"/>
              <a:pPr/>
              <a:t>‹#›</a:t>
            </a:fld>
            <a:endParaRPr lang="en-GB"/>
          </a:p>
        </p:txBody>
      </p:sp>
    </p:spTree>
    <p:extLst>
      <p:ext uri="{BB962C8B-B14F-4D97-AF65-F5344CB8AC3E}">
        <p14:creationId xmlns="" xmlns:p14="http://schemas.microsoft.com/office/powerpoint/2010/main" val="5607925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C0652E-0C79-49F5-8FD0-3D896D663B3B}" type="slidenum">
              <a:rPr lang="en-GB"/>
              <a:pPr/>
              <a:t>2</a:t>
            </a:fld>
            <a:endParaRPr lang="en-GB"/>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GB"/>
              <a:t>Oral revision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83E1B0-BDAC-434E-B5B7-16B14CCD7252}" type="slidenum">
              <a:rPr lang="en-GB"/>
              <a:pPr/>
              <a:t>6</a:t>
            </a:fld>
            <a:endParaRPr lang="en-GB"/>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GB"/>
              <a:t>Pupils could complete in pairs as oral work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4BC5E8-559B-4467-ABCB-909314E70D0D}" type="slidenum">
              <a:rPr lang="en-GB"/>
              <a:pPr/>
              <a:t>7</a:t>
            </a:fld>
            <a:endParaRPr lang="en-GB"/>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GB" dirty="0"/>
              <a:t>You can listen to the texts as you read if required. The possible sentence endings are on the next slide. You could show these first if you wish. It would be helpful to print these texts for pupils as the next few slides relate to them.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097E4C-68B1-4373-8B44-BABEDBF54ED9}" type="slidenum">
              <a:rPr lang="en-GB"/>
              <a:pPr/>
              <a:t>10</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GB"/>
              <a:t>Further comprehension task.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E2650-6ABF-45F8-AC82-1615CE11C741}" type="slidenum">
              <a:rPr lang="en-GB"/>
              <a:pPr/>
              <a:t>13</a:t>
            </a:fld>
            <a:endParaRPr lang="en-GB"/>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GB"/>
              <a:t>Oral/ written plenary task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7BD101A-512E-45B7-AE5B-C5A9D022AC29}" type="slidenum">
              <a:rPr lang="en-GB"/>
              <a:pPr/>
              <a:t>‹#›</a:t>
            </a:fld>
            <a:endParaRPr lang="en-GB"/>
          </a:p>
        </p:txBody>
      </p:sp>
    </p:spTree>
    <p:extLst>
      <p:ext uri="{BB962C8B-B14F-4D97-AF65-F5344CB8AC3E}">
        <p14:creationId xmlns="" xmlns:p14="http://schemas.microsoft.com/office/powerpoint/2010/main" val="233871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48FED4D-595B-459C-8EA5-638D02FE3D76}" type="slidenum">
              <a:rPr lang="en-GB"/>
              <a:pPr/>
              <a:t>‹#›</a:t>
            </a:fld>
            <a:endParaRPr lang="en-GB"/>
          </a:p>
        </p:txBody>
      </p:sp>
    </p:spTree>
    <p:extLst>
      <p:ext uri="{BB962C8B-B14F-4D97-AF65-F5344CB8AC3E}">
        <p14:creationId xmlns="" xmlns:p14="http://schemas.microsoft.com/office/powerpoint/2010/main" val="92285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9A8512E-084F-4FB3-9A07-B2F5331A45F3}" type="slidenum">
              <a:rPr lang="en-GB"/>
              <a:pPr/>
              <a:t>‹#›</a:t>
            </a:fld>
            <a:endParaRPr lang="en-GB"/>
          </a:p>
        </p:txBody>
      </p:sp>
    </p:spTree>
    <p:extLst>
      <p:ext uri="{BB962C8B-B14F-4D97-AF65-F5344CB8AC3E}">
        <p14:creationId xmlns="" xmlns:p14="http://schemas.microsoft.com/office/powerpoint/2010/main" val="3424127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r-FR"/>
          </a:p>
        </p:txBody>
      </p:sp>
      <p:sp>
        <p:nvSpPr>
          <p:cNvPr id="3" name="Table Placeholder 2"/>
          <p:cNvSpPr>
            <a:spLocks noGrp="1"/>
          </p:cNvSpPr>
          <p:nvPr>
            <p:ph type="tbl" idx="1"/>
          </p:nvPr>
        </p:nvSpPr>
        <p:spPr>
          <a:xfrm>
            <a:off x="457200" y="1600200"/>
            <a:ext cx="8229600" cy="4525963"/>
          </a:xfrm>
        </p:spPr>
        <p:txBody>
          <a:bodyPr/>
          <a:lstStyle/>
          <a:p>
            <a:endParaRPr lang="fr-F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4588EB9-8C53-490C-BE0A-EFC997DF1F09}" type="slidenum">
              <a:rPr lang="en-GB"/>
              <a:pPr/>
              <a:t>‹#›</a:t>
            </a:fld>
            <a:endParaRPr lang="en-GB"/>
          </a:p>
        </p:txBody>
      </p:sp>
    </p:spTree>
    <p:extLst>
      <p:ext uri="{BB962C8B-B14F-4D97-AF65-F5344CB8AC3E}">
        <p14:creationId xmlns="" xmlns:p14="http://schemas.microsoft.com/office/powerpoint/2010/main" val="92762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B379215-0456-4452-B110-E3F0DF749920}" type="slidenum">
              <a:rPr lang="en-GB"/>
              <a:pPr/>
              <a:t>‹#›</a:t>
            </a:fld>
            <a:endParaRPr lang="en-GB"/>
          </a:p>
        </p:txBody>
      </p:sp>
    </p:spTree>
    <p:extLst>
      <p:ext uri="{BB962C8B-B14F-4D97-AF65-F5344CB8AC3E}">
        <p14:creationId xmlns="" xmlns:p14="http://schemas.microsoft.com/office/powerpoint/2010/main" val="33054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C1CC74C-C6BD-48D3-9FA9-70865E62DACD}" type="slidenum">
              <a:rPr lang="en-GB"/>
              <a:pPr/>
              <a:t>‹#›</a:t>
            </a:fld>
            <a:endParaRPr lang="en-GB"/>
          </a:p>
        </p:txBody>
      </p:sp>
    </p:spTree>
    <p:extLst>
      <p:ext uri="{BB962C8B-B14F-4D97-AF65-F5344CB8AC3E}">
        <p14:creationId xmlns="" xmlns:p14="http://schemas.microsoft.com/office/powerpoint/2010/main" val="4167376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623DCC1-E3A3-494C-A599-41E95A7F4215}" type="slidenum">
              <a:rPr lang="en-GB"/>
              <a:pPr/>
              <a:t>‹#›</a:t>
            </a:fld>
            <a:endParaRPr lang="en-GB"/>
          </a:p>
        </p:txBody>
      </p:sp>
    </p:spTree>
    <p:extLst>
      <p:ext uri="{BB962C8B-B14F-4D97-AF65-F5344CB8AC3E}">
        <p14:creationId xmlns="" xmlns:p14="http://schemas.microsoft.com/office/powerpoint/2010/main" val="166254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DC71F35B-E089-4C04-9710-62C5353A9186}" type="slidenum">
              <a:rPr lang="en-GB"/>
              <a:pPr/>
              <a:t>‹#›</a:t>
            </a:fld>
            <a:endParaRPr lang="en-GB"/>
          </a:p>
        </p:txBody>
      </p:sp>
    </p:spTree>
    <p:extLst>
      <p:ext uri="{BB962C8B-B14F-4D97-AF65-F5344CB8AC3E}">
        <p14:creationId xmlns="" xmlns:p14="http://schemas.microsoft.com/office/powerpoint/2010/main" val="2665879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700EEA32-056F-46C2-927C-55856C7ECBF8}" type="slidenum">
              <a:rPr lang="en-GB"/>
              <a:pPr/>
              <a:t>‹#›</a:t>
            </a:fld>
            <a:endParaRPr lang="en-GB"/>
          </a:p>
        </p:txBody>
      </p:sp>
    </p:spTree>
    <p:extLst>
      <p:ext uri="{BB962C8B-B14F-4D97-AF65-F5344CB8AC3E}">
        <p14:creationId xmlns="" xmlns:p14="http://schemas.microsoft.com/office/powerpoint/2010/main" val="3023276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4FA31783-5999-4600-B1FA-1D2E6D3A6703}" type="slidenum">
              <a:rPr lang="en-GB"/>
              <a:pPr/>
              <a:t>‹#›</a:t>
            </a:fld>
            <a:endParaRPr lang="en-GB"/>
          </a:p>
        </p:txBody>
      </p:sp>
    </p:spTree>
    <p:extLst>
      <p:ext uri="{BB962C8B-B14F-4D97-AF65-F5344CB8AC3E}">
        <p14:creationId xmlns="" xmlns:p14="http://schemas.microsoft.com/office/powerpoint/2010/main" val="202504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A3BA1D2-A4ED-43E1-AEAF-EA2F80D23D3D}" type="slidenum">
              <a:rPr lang="en-GB"/>
              <a:pPr/>
              <a:t>‹#›</a:t>
            </a:fld>
            <a:endParaRPr lang="en-GB"/>
          </a:p>
        </p:txBody>
      </p:sp>
    </p:spTree>
    <p:extLst>
      <p:ext uri="{BB962C8B-B14F-4D97-AF65-F5344CB8AC3E}">
        <p14:creationId xmlns="" xmlns:p14="http://schemas.microsoft.com/office/powerpoint/2010/main" val="158126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4DA3D30-B294-4E53-A8C5-0397DB6AB079}" type="slidenum">
              <a:rPr lang="en-GB"/>
              <a:pPr/>
              <a:t>‹#›</a:t>
            </a:fld>
            <a:endParaRPr lang="en-GB"/>
          </a:p>
        </p:txBody>
      </p:sp>
    </p:spTree>
    <p:extLst>
      <p:ext uri="{BB962C8B-B14F-4D97-AF65-F5344CB8AC3E}">
        <p14:creationId xmlns="" xmlns:p14="http://schemas.microsoft.com/office/powerpoint/2010/main" val="66245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3BC9E196-B7F0-48B8-9FB8-8DC5174BA2EA}"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b="1" dirty="0" smtClean="0"/>
              <a:t>Nous </a:t>
            </a:r>
            <a:r>
              <a:rPr lang="en-GB" b="1" dirty="0" err="1" smtClean="0"/>
              <a:t>allons</a:t>
            </a:r>
            <a:r>
              <a:rPr lang="en-GB" b="1" dirty="0" smtClean="0"/>
              <a:t> </a:t>
            </a:r>
            <a:r>
              <a:rPr lang="en-GB" b="1" dirty="0"/>
              <a:t>……..</a:t>
            </a:r>
          </a:p>
        </p:txBody>
      </p:sp>
      <p:sp>
        <p:nvSpPr>
          <p:cNvPr id="14339" name="Rectangle 3"/>
          <p:cNvSpPr>
            <a:spLocks noGrp="1" noChangeArrowheads="1"/>
          </p:cNvSpPr>
          <p:nvPr>
            <p:ph type="body" idx="1"/>
          </p:nvPr>
        </p:nvSpPr>
        <p:spPr/>
        <p:txBody>
          <a:bodyPr/>
          <a:lstStyle/>
          <a:p>
            <a:endParaRPr lang="en-GB" dirty="0"/>
          </a:p>
          <a:p>
            <a:r>
              <a:rPr lang="en-GB" dirty="0" err="1" smtClean="0"/>
              <a:t>Parler</a:t>
            </a:r>
            <a:r>
              <a:rPr lang="en-GB" dirty="0" smtClean="0"/>
              <a:t> de </a:t>
            </a:r>
            <a:r>
              <a:rPr lang="en-GB" dirty="0" err="1" smtClean="0"/>
              <a:t>ce</a:t>
            </a:r>
            <a:r>
              <a:rPr lang="en-GB" dirty="0" smtClean="0"/>
              <a:t> </a:t>
            </a:r>
            <a:r>
              <a:rPr lang="en-GB" dirty="0" err="1" smtClean="0"/>
              <a:t>que</a:t>
            </a:r>
            <a:r>
              <a:rPr lang="en-GB" dirty="0" smtClean="0"/>
              <a:t> nous </a:t>
            </a:r>
            <a:r>
              <a:rPr lang="en-GB" dirty="0" err="1" smtClean="0"/>
              <a:t>allons</a:t>
            </a:r>
            <a:r>
              <a:rPr lang="en-GB" dirty="0" smtClean="0"/>
              <a:t> porter</a:t>
            </a:r>
            <a:endParaRPr lang="en-GB" dirty="0">
              <a:cs typeface="Arial" charset="0"/>
            </a:endParaRPr>
          </a:p>
          <a:p>
            <a:pPr>
              <a:buFontTx/>
              <a:buNone/>
            </a:pPr>
            <a:endParaRPr lang="en-GB" dirty="0"/>
          </a:p>
          <a:p>
            <a:r>
              <a:rPr lang="en-GB" dirty="0" err="1" smtClean="0"/>
              <a:t>R</a:t>
            </a:r>
            <a:r>
              <a:rPr lang="en-GB" dirty="0" err="1" smtClean="0">
                <a:latin typeface="Arial"/>
                <a:cs typeface="Arial"/>
              </a:rPr>
              <a:t>éviser</a:t>
            </a:r>
            <a:r>
              <a:rPr lang="en-GB" dirty="0" smtClean="0">
                <a:latin typeface="Arial"/>
                <a:cs typeface="Arial"/>
              </a:rPr>
              <a:t> le </a:t>
            </a:r>
            <a:r>
              <a:rPr lang="en-GB" dirty="0" err="1" smtClean="0">
                <a:latin typeface="Arial"/>
                <a:cs typeface="Arial"/>
              </a:rPr>
              <a:t>futur</a:t>
            </a:r>
            <a:endParaRPr lang="en-GB" dirty="0"/>
          </a:p>
          <a:p>
            <a:endParaRPr lang="en-GB" dirty="0"/>
          </a:p>
          <a:p>
            <a:r>
              <a:rPr lang="en-GB" dirty="0" smtClean="0"/>
              <a:t>Lire et </a:t>
            </a:r>
            <a:r>
              <a:rPr lang="en-GB" dirty="0" err="1" smtClean="0"/>
              <a:t>comprendre</a:t>
            </a:r>
            <a:r>
              <a:rPr lang="en-GB" dirty="0" smtClean="0"/>
              <a:t> </a:t>
            </a:r>
            <a:r>
              <a:rPr lang="en-GB" dirty="0"/>
              <a:t>un </a:t>
            </a:r>
            <a:r>
              <a:rPr lang="en-GB" dirty="0" err="1" smtClean="0"/>
              <a:t>texte</a:t>
            </a:r>
            <a:endParaRPr lang="en-GB" dirty="0">
              <a:cs typeface="Arial" charset="0"/>
            </a:endParaRPr>
          </a:p>
        </p:txBody>
      </p:sp>
      <p:sp>
        <p:nvSpPr>
          <p:cNvPr id="14340" name="Line 4"/>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4341" name="Text Box 5"/>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14342" name="Picture 6" descr="MCj0083067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4339">
                                            <p:txEl>
                                              <p:pRg st="3" end="3"/>
                                            </p:txEl>
                                          </p:spTgt>
                                        </p:tgtEl>
                                        <p:attrNameLst>
                                          <p:attrName>style.visibility</p:attrName>
                                        </p:attrNameLst>
                                      </p:cBhvr>
                                      <p:to>
                                        <p:strVal val="visible"/>
                                      </p:to>
                                    </p:set>
                                    <p:anim calcmode="lin" valueType="num">
                                      <p:cBhvr>
                                        <p:cTn id="7" dur="1000" fill="hold"/>
                                        <p:tgtEl>
                                          <p:spTgt spid="14339">
                                            <p:txEl>
                                              <p:pRg st="3" end="3"/>
                                            </p:txEl>
                                          </p:spTgt>
                                        </p:tgtEl>
                                        <p:attrNameLst>
                                          <p:attrName>ppt_x</p:attrName>
                                        </p:attrNameLst>
                                      </p:cBhvr>
                                      <p:tavLst>
                                        <p:tav tm="0">
                                          <p:val>
                                            <p:strVal val="#ppt_x-.2"/>
                                          </p:val>
                                        </p:tav>
                                        <p:tav tm="100000">
                                          <p:val>
                                            <p:strVal val="#ppt_x"/>
                                          </p:val>
                                        </p:tav>
                                      </p:tavLst>
                                    </p:anim>
                                    <p:anim calcmode="lin" valueType="num">
                                      <p:cBhvr>
                                        <p:cTn id="8" dur="1000" fill="hold"/>
                                        <p:tgtEl>
                                          <p:spTgt spid="1433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9">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 calcmode="lin" valueType="num">
                                      <p:cBhvr>
                                        <p:cTn id="14" dur="1000" fill="hold"/>
                                        <p:tgtEl>
                                          <p:spTgt spid="14339">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1433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433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14339">
                                            <p:txEl>
                                              <p:pRg st="5" end="5"/>
                                            </p:txEl>
                                          </p:spTgt>
                                        </p:tgtEl>
                                        <p:attrNameLst>
                                          <p:attrName>style.visibility</p:attrName>
                                        </p:attrNameLst>
                                      </p:cBhvr>
                                      <p:to>
                                        <p:strVal val="visible"/>
                                      </p:to>
                                    </p:set>
                                    <p:anim calcmode="lin" valueType="num">
                                      <p:cBhvr>
                                        <p:cTn id="21" dur="1000" fill="hold"/>
                                        <p:tgtEl>
                                          <p:spTgt spid="14339">
                                            <p:txEl>
                                              <p:pRg st="5" end="5"/>
                                            </p:txEl>
                                          </p:spTgt>
                                        </p:tgtEl>
                                        <p:attrNameLst>
                                          <p:attrName>ppt_x</p:attrName>
                                        </p:attrNameLst>
                                      </p:cBhvr>
                                      <p:tavLst>
                                        <p:tav tm="0">
                                          <p:val>
                                            <p:strVal val="#ppt_x-.2"/>
                                          </p:val>
                                        </p:tav>
                                        <p:tav tm="100000">
                                          <p:val>
                                            <p:strVal val="#ppt_x"/>
                                          </p:val>
                                        </p:tav>
                                      </p:tavLst>
                                    </p:anim>
                                    <p:anim calcmode="lin" valueType="num">
                                      <p:cBhvr>
                                        <p:cTn id="22" dur="1000" fill="hold"/>
                                        <p:tgtEl>
                                          <p:spTgt spid="14339">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dirty="0" err="1" smtClean="0"/>
              <a:t>Compl</a:t>
            </a:r>
            <a:r>
              <a:rPr lang="en-GB" dirty="0" err="1" smtClean="0">
                <a:latin typeface="Arial"/>
                <a:cs typeface="Arial"/>
              </a:rPr>
              <a:t>étez</a:t>
            </a:r>
            <a:r>
              <a:rPr lang="en-GB" dirty="0" smtClean="0"/>
              <a:t> </a:t>
            </a:r>
            <a:r>
              <a:rPr lang="en-GB" dirty="0" smtClean="0"/>
              <a:t>le tableau</a:t>
            </a:r>
            <a:endParaRPr lang="en-GB" dirty="0"/>
          </a:p>
        </p:txBody>
      </p:sp>
      <p:sp>
        <p:nvSpPr>
          <p:cNvPr id="26627" name="Line 3"/>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6628" name="Text Box 4"/>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26629" name="Picture 5" descr="MCj008306700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26630" name="Group 6"/>
          <p:cNvGraphicFramePr>
            <a:graphicFrameLocks noGrp="1"/>
          </p:cNvGraphicFramePr>
          <p:nvPr>
            <p:ph idx="1"/>
            <p:extLst>
              <p:ext uri="{D42A27DB-BD31-4B8C-83A1-F6EECF244321}">
                <p14:modId xmlns="" xmlns:p14="http://schemas.microsoft.com/office/powerpoint/2010/main" val="2361081202"/>
              </p:ext>
            </p:extLst>
          </p:nvPr>
        </p:nvGraphicFramePr>
        <p:xfrm>
          <a:off x="457200" y="1600200"/>
          <a:ext cx="8229600" cy="4525964"/>
        </p:xfrm>
        <a:graphic>
          <a:graphicData uri="http://schemas.openxmlformats.org/drawingml/2006/table">
            <a:tbl>
              <a:tblPr/>
              <a:tblGrid>
                <a:gridCol w="2057400"/>
                <a:gridCol w="2057400"/>
                <a:gridCol w="2057400"/>
                <a:gridCol w="2057400"/>
              </a:tblGrid>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err="1" smtClean="0">
                          <a:ln>
                            <a:noFill/>
                          </a:ln>
                          <a:solidFill>
                            <a:schemeClr val="tx1"/>
                          </a:solidFill>
                          <a:effectLst/>
                          <a:latin typeface="Arial" charset="0"/>
                        </a:rPr>
                        <a:t>Normalement</a:t>
                      </a:r>
                      <a:r>
                        <a:rPr kumimoji="0" lang="en-GB" sz="2400" b="0" i="0" u="none" strike="noStrike" cap="none" normalizeH="0" baseline="0" dirty="0" smtClean="0">
                          <a:ln>
                            <a:noFill/>
                          </a:ln>
                          <a:solidFill>
                            <a:schemeClr val="tx1"/>
                          </a:solidFill>
                          <a:effectLst/>
                          <a:latin typeface="Arial" charset="0"/>
                        </a:rPr>
                        <a:t> je </a:t>
                      </a:r>
                      <a:r>
                        <a:rPr kumimoji="0" lang="en-GB" sz="2400" b="0" i="0" u="none" strike="noStrike" cap="none" normalizeH="0" baseline="0" dirty="0" err="1" smtClean="0">
                          <a:ln>
                            <a:noFill/>
                          </a:ln>
                          <a:solidFill>
                            <a:schemeClr val="tx1"/>
                          </a:solidFill>
                          <a:effectLst/>
                          <a:latin typeface="Arial" charset="0"/>
                        </a:rPr>
                        <a:t>porte</a:t>
                      </a:r>
                      <a:r>
                        <a:rPr kumimoji="0" lang="en-GB" sz="24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err="1" smtClean="0">
                          <a:ln>
                            <a:noFill/>
                          </a:ln>
                          <a:solidFill>
                            <a:schemeClr val="tx1"/>
                          </a:solidFill>
                          <a:effectLst/>
                          <a:latin typeface="Arial" charset="0"/>
                        </a:rPr>
                        <a:t>Demain</a:t>
                      </a:r>
                      <a:r>
                        <a:rPr kumimoji="0" lang="en-GB" sz="2400" b="0" i="0" u="none" strike="noStrike" cap="none" normalizeH="0" baseline="0" dirty="0" smtClean="0">
                          <a:ln>
                            <a:noFill/>
                          </a:ln>
                          <a:solidFill>
                            <a:schemeClr val="tx1"/>
                          </a:solidFill>
                          <a:effectLst/>
                          <a:latin typeface="Arial" charset="0"/>
                        </a:rPr>
                        <a:t> je </a:t>
                      </a:r>
                      <a:r>
                        <a:rPr kumimoji="0" lang="en-GB" sz="2400" b="0" i="0" u="none" strike="noStrike" cap="none" normalizeH="0" baseline="0" dirty="0" err="1" smtClean="0">
                          <a:ln>
                            <a:noFill/>
                          </a:ln>
                          <a:solidFill>
                            <a:schemeClr val="tx1"/>
                          </a:solidFill>
                          <a:effectLst/>
                          <a:latin typeface="Arial" charset="0"/>
                        </a:rPr>
                        <a:t>vais</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Je </a:t>
                      </a:r>
                      <a:r>
                        <a:rPr kumimoji="0" lang="en-GB" sz="2400" b="0" i="0" u="none" strike="noStrike" cap="none" normalizeH="0" baseline="0" dirty="0" err="1" smtClean="0">
                          <a:ln>
                            <a:noFill/>
                          </a:ln>
                          <a:solidFill>
                            <a:schemeClr val="tx1"/>
                          </a:solidFill>
                          <a:effectLst/>
                          <a:latin typeface="Arial" charset="0"/>
                        </a:rPr>
                        <a:t>vais</a:t>
                      </a:r>
                      <a:r>
                        <a:rPr kumimoji="0" lang="en-GB" sz="2400" b="0" i="0" u="none" strike="noStrike" cap="none" normalizeH="0" baseline="0" dirty="0" smtClean="0">
                          <a:ln>
                            <a:noFill/>
                          </a:ln>
                          <a:solidFill>
                            <a:schemeClr val="tx1"/>
                          </a:solidFill>
                          <a:effectLst/>
                          <a:latin typeface="Arial" charset="0"/>
                        </a:rPr>
                        <a:t> porter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Michel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Arial" charset="0"/>
                        </a:rPr>
                        <a:t>Ikran</a:t>
                      </a:r>
                      <a:endParaRPr kumimoji="0" lang="en-GB"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Pierre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dirty="0" err="1" smtClean="0"/>
              <a:t>Complétez</a:t>
            </a:r>
            <a:r>
              <a:rPr lang="en-GB" dirty="0" smtClean="0"/>
              <a:t> </a:t>
            </a:r>
            <a:r>
              <a:rPr lang="en-GB" smtClean="0"/>
              <a:t>le tableau</a:t>
            </a:r>
            <a:endParaRPr lang="en-GB" dirty="0"/>
          </a:p>
        </p:txBody>
      </p:sp>
      <p:sp>
        <p:nvSpPr>
          <p:cNvPr id="7172" name="Line 4"/>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7173" name="Text Box 5"/>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7174" name="Picture 6" descr="MCj0083067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7202" name="Group 34"/>
          <p:cNvGraphicFramePr>
            <a:graphicFrameLocks noGrp="1"/>
          </p:cNvGraphicFramePr>
          <p:nvPr>
            <p:ph idx="1"/>
            <p:extLst>
              <p:ext uri="{D42A27DB-BD31-4B8C-83A1-F6EECF244321}">
                <p14:modId xmlns="" xmlns:p14="http://schemas.microsoft.com/office/powerpoint/2010/main" val="1519375246"/>
              </p:ext>
            </p:extLst>
          </p:nvPr>
        </p:nvGraphicFramePr>
        <p:xfrm>
          <a:off x="395536" y="1268760"/>
          <a:ext cx="8280920" cy="4979505"/>
        </p:xfrm>
        <a:graphic>
          <a:graphicData uri="http://schemas.openxmlformats.org/drawingml/2006/table">
            <a:tbl>
              <a:tblPr/>
              <a:tblGrid>
                <a:gridCol w="2070230"/>
                <a:gridCol w="2070230"/>
                <a:gridCol w="2070230"/>
                <a:gridCol w="2070230"/>
              </a:tblGrid>
              <a:tr h="9772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err="1" smtClean="0">
                          <a:ln>
                            <a:noFill/>
                          </a:ln>
                          <a:solidFill>
                            <a:schemeClr val="tx1"/>
                          </a:solidFill>
                          <a:effectLst/>
                          <a:latin typeface="Arial" charset="0"/>
                        </a:rPr>
                        <a:t>Normalement</a:t>
                      </a:r>
                      <a:r>
                        <a:rPr kumimoji="0" lang="en-GB" sz="2400" b="0" i="0" u="none" strike="noStrike" cap="none" normalizeH="0" baseline="0" dirty="0" smtClean="0">
                          <a:ln>
                            <a:noFill/>
                          </a:ln>
                          <a:solidFill>
                            <a:schemeClr val="tx1"/>
                          </a:solidFill>
                          <a:effectLst/>
                          <a:latin typeface="Arial" charset="0"/>
                        </a:rPr>
                        <a:t> je </a:t>
                      </a:r>
                      <a:r>
                        <a:rPr kumimoji="0" lang="en-GB" sz="2400" b="0" i="0" u="none" strike="noStrike" cap="none" normalizeH="0" baseline="0" dirty="0" err="1" smtClean="0">
                          <a:ln>
                            <a:noFill/>
                          </a:ln>
                          <a:solidFill>
                            <a:schemeClr val="tx1"/>
                          </a:solidFill>
                          <a:effectLst/>
                          <a:latin typeface="Arial" charset="0"/>
                        </a:rPr>
                        <a:t>porte</a:t>
                      </a:r>
                      <a:r>
                        <a:rPr kumimoji="0" lang="en-GB" sz="24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err="1" smtClean="0">
                          <a:ln>
                            <a:noFill/>
                          </a:ln>
                          <a:solidFill>
                            <a:schemeClr val="tx1"/>
                          </a:solidFill>
                          <a:effectLst/>
                          <a:latin typeface="Arial" charset="0"/>
                        </a:rPr>
                        <a:t>Demain</a:t>
                      </a:r>
                      <a:r>
                        <a:rPr kumimoji="0" lang="en-GB" sz="2400" b="0" i="0" u="none" strike="noStrike" cap="none" normalizeH="0" baseline="0" dirty="0" smtClean="0">
                          <a:ln>
                            <a:noFill/>
                          </a:ln>
                          <a:solidFill>
                            <a:schemeClr val="tx1"/>
                          </a:solidFill>
                          <a:effectLst/>
                          <a:latin typeface="Arial" charset="0"/>
                        </a:rPr>
                        <a:t> je </a:t>
                      </a:r>
                      <a:r>
                        <a:rPr kumimoji="0" lang="en-GB" sz="2400" b="0" i="0" u="none" strike="noStrike" cap="none" normalizeH="0" baseline="0" dirty="0" err="1" smtClean="0">
                          <a:ln>
                            <a:noFill/>
                          </a:ln>
                          <a:solidFill>
                            <a:schemeClr val="tx1"/>
                          </a:solidFill>
                          <a:effectLst/>
                          <a:latin typeface="Arial" charset="0"/>
                        </a:rPr>
                        <a:t>vais</a:t>
                      </a:r>
                      <a:r>
                        <a:rPr kumimoji="0" lang="en-GB" sz="2400" b="0" i="0" u="none" strike="noStrike" cap="none" normalizeH="0" baseline="0" dirty="0" smtClean="0">
                          <a:ln>
                            <a:noFill/>
                          </a:ln>
                          <a:solidFill>
                            <a:schemeClr val="tx1"/>
                          </a:solidFill>
                          <a:effectLst/>
                          <a:latin typeface="Arial" charset="0"/>
                        </a:rPr>
                        <a:t>  </a:t>
                      </a:r>
                      <a:r>
                        <a:rPr kumimoji="0" lang="en-GB" sz="2400" b="0" i="0" u="none" strike="noStrike" cap="none" normalizeH="0" baseline="0" dirty="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Je </a:t>
                      </a:r>
                      <a:r>
                        <a:rPr kumimoji="0" lang="en-GB" sz="2400" b="0" i="0" u="none" strike="noStrike" cap="none" normalizeH="0" baseline="0" dirty="0" err="1" smtClean="0">
                          <a:ln>
                            <a:noFill/>
                          </a:ln>
                          <a:solidFill>
                            <a:schemeClr val="tx1"/>
                          </a:solidFill>
                          <a:effectLst/>
                          <a:latin typeface="Arial" charset="0"/>
                        </a:rPr>
                        <a:t>vais</a:t>
                      </a:r>
                      <a:r>
                        <a:rPr kumimoji="0" lang="en-GB" sz="2400" b="0" i="0" u="none" strike="noStrike" cap="none" normalizeH="0" baseline="0" dirty="0" smtClean="0">
                          <a:ln>
                            <a:noFill/>
                          </a:ln>
                          <a:solidFill>
                            <a:schemeClr val="tx1"/>
                          </a:solidFill>
                          <a:effectLst/>
                          <a:latin typeface="Arial" charset="0"/>
                        </a:rPr>
                        <a:t> porter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1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Michel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err="1" smtClean="0">
                          <a:ln>
                            <a:noFill/>
                          </a:ln>
                          <a:solidFill>
                            <a:schemeClr val="tx1"/>
                          </a:solidFill>
                          <a:effectLst/>
                          <a:latin typeface="Arial" charset="0"/>
                        </a:rPr>
                        <a:t>Ikran</a:t>
                      </a:r>
                      <a:r>
                        <a:rPr kumimoji="0" lang="en-GB" sz="2800" b="0" i="0" u="none" strike="noStrike" cap="none" normalizeH="0" baseline="0" dirty="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1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Pierre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4" name="Text Box 36"/>
          <p:cNvSpPr txBox="1">
            <a:spLocks noChangeArrowheads="1"/>
          </p:cNvSpPr>
          <p:nvPr/>
        </p:nvSpPr>
        <p:spPr bwMode="auto">
          <a:xfrm>
            <a:off x="2484438" y="2781300"/>
            <a:ext cx="2303462"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smtClean="0"/>
              <a:t>un t- shirt, un jean, des baskets, </a:t>
            </a:r>
            <a:r>
              <a:rPr lang="en-GB" sz="1600" dirty="0" err="1" smtClean="0"/>
              <a:t>parfois</a:t>
            </a:r>
            <a:r>
              <a:rPr lang="en-GB" sz="1600" dirty="0" smtClean="0"/>
              <a:t> </a:t>
            </a:r>
            <a:r>
              <a:rPr lang="en-GB" sz="1600" dirty="0" err="1" smtClean="0"/>
              <a:t>une</a:t>
            </a:r>
            <a:r>
              <a:rPr lang="en-GB" sz="1600" dirty="0" smtClean="0"/>
              <a:t> </a:t>
            </a:r>
            <a:r>
              <a:rPr lang="en-GB" sz="1600" dirty="0" err="1" smtClean="0"/>
              <a:t>casquette</a:t>
            </a:r>
            <a:endParaRPr lang="en-GB" sz="1600" dirty="0"/>
          </a:p>
        </p:txBody>
      </p:sp>
      <p:sp>
        <p:nvSpPr>
          <p:cNvPr id="7205" name="Text Box 37"/>
          <p:cNvSpPr txBox="1">
            <a:spLocks noChangeArrowheads="1"/>
          </p:cNvSpPr>
          <p:nvPr/>
        </p:nvSpPr>
        <p:spPr bwMode="auto">
          <a:xfrm>
            <a:off x="4859338" y="2997200"/>
            <a:ext cx="1584325"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smtClean="0"/>
              <a:t>faire du ski</a:t>
            </a:r>
            <a:endParaRPr lang="en-GB" sz="1600" dirty="0">
              <a:cs typeface="Arial" charset="0"/>
            </a:endParaRPr>
          </a:p>
        </p:txBody>
      </p:sp>
      <p:sp>
        <p:nvSpPr>
          <p:cNvPr id="7206" name="Text Box 38"/>
          <p:cNvSpPr txBox="1">
            <a:spLocks noChangeArrowheads="1"/>
          </p:cNvSpPr>
          <p:nvPr/>
        </p:nvSpPr>
        <p:spPr bwMode="auto">
          <a:xfrm>
            <a:off x="6660232" y="2564904"/>
            <a:ext cx="2232347" cy="10772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600" dirty="0" smtClean="0"/>
              <a:t>des </a:t>
            </a:r>
            <a:r>
              <a:rPr lang="en-GB" sz="1600" dirty="0" err="1" smtClean="0"/>
              <a:t>bottes</a:t>
            </a:r>
            <a:r>
              <a:rPr lang="en-GB" sz="1600" dirty="0" smtClean="0"/>
              <a:t>, un </a:t>
            </a:r>
            <a:r>
              <a:rPr lang="en-GB" sz="1600" dirty="0" err="1" smtClean="0"/>
              <a:t>pantalon</a:t>
            </a:r>
            <a:r>
              <a:rPr lang="en-GB" sz="1600" dirty="0" smtClean="0"/>
              <a:t>, </a:t>
            </a:r>
            <a:r>
              <a:rPr lang="en-GB" sz="1600" dirty="0" err="1" smtClean="0"/>
              <a:t>une</a:t>
            </a:r>
            <a:r>
              <a:rPr lang="en-GB" sz="1600" dirty="0" smtClean="0"/>
              <a:t> masque de ski, </a:t>
            </a:r>
            <a:r>
              <a:rPr lang="en-GB" sz="1600" dirty="0" err="1" smtClean="0"/>
              <a:t>une</a:t>
            </a:r>
            <a:r>
              <a:rPr lang="en-GB" sz="1600" dirty="0" smtClean="0"/>
              <a:t> </a:t>
            </a:r>
            <a:r>
              <a:rPr lang="en-GB" sz="1600" dirty="0" err="1" smtClean="0"/>
              <a:t>veste</a:t>
            </a:r>
            <a:r>
              <a:rPr lang="en-GB" sz="1600" dirty="0" smtClean="0"/>
              <a:t>, des ski</a:t>
            </a:r>
            <a:r>
              <a:rPr lang="en-GB" sz="1600" dirty="0" smtClean="0">
                <a:cs typeface="Arial" charset="0"/>
              </a:rPr>
              <a:t>s</a:t>
            </a:r>
            <a:endParaRPr lang="en-GB" sz="1600" dirty="0">
              <a:cs typeface="Arial" charset="0"/>
            </a:endParaRPr>
          </a:p>
        </p:txBody>
      </p:sp>
      <p:sp>
        <p:nvSpPr>
          <p:cNvPr id="7207" name="Text Box 39"/>
          <p:cNvSpPr txBox="1">
            <a:spLocks noChangeArrowheads="1"/>
          </p:cNvSpPr>
          <p:nvPr/>
        </p:nvSpPr>
        <p:spPr bwMode="auto">
          <a:xfrm>
            <a:off x="2555875" y="3860800"/>
            <a:ext cx="2087563"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err="1" smtClean="0"/>
              <a:t>une</a:t>
            </a:r>
            <a:r>
              <a:rPr lang="en-GB" sz="1600" dirty="0" smtClean="0"/>
              <a:t> </a:t>
            </a:r>
            <a:r>
              <a:rPr lang="en-GB" sz="1600" dirty="0" err="1" smtClean="0"/>
              <a:t>jupe</a:t>
            </a:r>
            <a:r>
              <a:rPr lang="en-GB" sz="1600" dirty="0" smtClean="0"/>
              <a:t>, un t-shirt, des baskets</a:t>
            </a:r>
            <a:endParaRPr lang="en-GB" sz="1600" dirty="0"/>
          </a:p>
        </p:txBody>
      </p:sp>
      <p:sp>
        <p:nvSpPr>
          <p:cNvPr id="7208" name="Text Box 40"/>
          <p:cNvSpPr txBox="1">
            <a:spLocks noChangeArrowheads="1"/>
          </p:cNvSpPr>
          <p:nvPr/>
        </p:nvSpPr>
        <p:spPr bwMode="auto">
          <a:xfrm>
            <a:off x="4716463" y="4005263"/>
            <a:ext cx="1871662"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err="1" smtClean="0"/>
              <a:t>aller</a:t>
            </a:r>
            <a:r>
              <a:rPr lang="en-GB" sz="1600" dirty="0" smtClean="0"/>
              <a:t> à la </a:t>
            </a:r>
            <a:r>
              <a:rPr lang="en-GB" sz="1600" dirty="0" err="1" smtClean="0"/>
              <a:t>plage</a:t>
            </a:r>
            <a:r>
              <a:rPr lang="en-GB" sz="1600" dirty="0" smtClean="0"/>
              <a:t> </a:t>
            </a:r>
            <a:endParaRPr lang="en-GB" sz="1600" dirty="0"/>
          </a:p>
        </p:txBody>
      </p:sp>
      <p:sp>
        <p:nvSpPr>
          <p:cNvPr id="7209" name="Text Box 41"/>
          <p:cNvSpPr txBox="1">
            <a:spLocks noChangeArrowheads="1"/>
          </p:cNvSpPr>
          <p:nvPr/>
        </p:nvSpPr>
        <p:spPr bwMode="auto">
          <a:xfrm>
            <a:off x="6659563" y="3860800"/>
            <a:ext cx="2088901"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600" dirty="0"/>
              <a:t>Un </a:t>
            </a:r>
            <a:r>
              <a:rPr lang="en-GB" sz="1600" dirty="0" smtClean="0"/>
              <a:t>maillot de </a:t>
            </a:r>
            <a:r>
              <a:rPr lang="en-GB" sz="1600" dirty="0" err="1" smtClean="0"/>
              <a:t>bain</a:t>
            </a:r>
            <a:r>
              <a:rPr lang="en-GB" sz="1600" dirty="0" smtClean="0"/>
              <a:t> et des lunettes de </a:t>
            </a:r>
            <a:r>
              <a:rPr lang="en-GB" sz="1600" dirty="0" err="1" smtClean="0"/>
              <a:t>soleil</a:t>
            </a:r>
            <a:r>
              <a:rPr lang="en-GB" sz="1600" dirty="0" smtClean="0"/>
              <a:t> </a:t>
            </a:r>
            <a:endParaRPr lang="en-GB" sz="1600" dirty="0">
              <a:cs typeface="Arial" charset="0"/>
            </a:endParaRPr>
          </a:p>
        </p:txBody>
      </p:sp>
      <p:sp>
        <p:nvSpPr>
          <p:cNvPr id="7210" name="Text Box 42"/>
          <p:cNvSpPr txBox="1">
            <a:spLocks noChangeArrowheads="1"/>
          </p:cNvSpPr>
          <p:nvPr/>
        </p:nvSpPr>
        <p:spPr bwMode="auto">
          <a:xfrm>
            <a:off x="2555875" y="5084763"/>
            <a:ext cx="1800225"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a:t>u</a:t>
            </a:r>
            <a:r>
              <a:rPr lang="en-GB" sz="1600" dirty="0" smtClean="0"/>
              <a:t>n pullover et un jean</a:t>
            </a:r>
            <a:endParaRPr lang="en-GB" sz="1600" dirty="0"/>
          </a:p>
        </p:txBody>
      </p:sp>
      <p:sp>
        <p:nvSpPr>
          <p:cNvPr id="7211" name="Text Box 43"/>
          <p:cNvSpPr txBox="1">
            <a:spLocks noChangeArrowheads="1"/>
          </p:cNvSpPr>
          <p:nvPr/>
        </p:nvSpPr>
        <p:spPr bwMode="auto">
          <a:xfrm>
            <a:off x="4643438" y="5013325"/>
            <a:ext cx="1728787"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600" dirty="0" err="1" smtClean="0"/>
              <a:t>aller</a:t>
            </a:r>
            <a:r>
              <a:rPr lang="en-GB" sz="1600" dirty="0" smtClean="0"/>
              <a:t> à </a:t>
            </a:r>
            <a:r>
              <a:rPr lang="en-GB" sz="1600" dirty="0" err="1" smtClean="0"/>
              <a:t>Gries</a:t>
            </a:r>
            <a:r>
              <a:rPr lang="en-GB" sz="1600" dirty="0" smtClean="0"/>
              <a:t> </a:t>
            </a:r>
            <a:endParaRPr lang="en-GB" sz="1600" dirty="0"/>
          </a:p>
        </p:txBody>
      </p:sp>
      <p:sp>
        <p:nvSpPr>
          <p:cNvPr id="7212" name="Text Box 44"/>
          <p:cNvSpPr txBox="1">
            <a:spLocks noChangeArrowheads="1"/>
          </p:cNvSpPr>
          <p:nvPr/>
        </p:nvSpPr>
        <p:spPr bwMode="auto">
          <a:xfrm>
            <a:off x="6660232" y="4869160"/>
            <a:ext cx="2160909" cy="14773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1500" dirty="0" smtClean="0"/>
              <a:t>Beaucoup de </a:t>
            </a:r>
            <a:r>
              <a:rPr lang="en-GB" sz="1500" dirty="0" err="1" smtClean="0"/>
              <a:t>v</a:t>
            </a:r>
            <a:r>
              <a:rPr lang="en-GB" sz="1500" dirty="0" err="1" smtClean="0">
                <a:latin typeface="Arial"/>
                <a:cs typeface="Arial"/>
              </a:rPr>
              <a:t>êtements</a:t>
            </a:r>
            <a:r>
              <a:rPr lang="en-GB" sz="1500" dirty="0" smtClean="0">
                <a:latin typeface="Arial"/>
                <a:cs typeface="Arial"/>
              </a:rPr>
              <a:t>: des </a:t>
            </a:r>
            <a:r>
              <a:rPr lang="en-GB" sz="1500" dirty="0" err="1" smtClean="0">
                <a:latin typeface="Arial"/>
                <a:cs typeface="Arial"/>
              </a:rPr>
              <a:t>bottes</a:t>
            </a:r>
            <a:r>
              <a:rPr lang="en-GB" sz="1500" dirty="0" smtClean="0"/>
              <a:t>, un </a:t>
            </a:r>
            <a:r>
              <a:rPr lang="en-GB" sz="1500" dirty="0" err="1" smtClean="0"/>
              <a:t>pantalon</a:t>
            </a:r>
            <a:r>
              <a:rPr lang="en-GB" sz="1500" dirty="0" smtClean="0"/>
              <a:t>, </a:t>
            </a:r>
            <a:r>
              <a:rPr lang="en-GB" sz="1500" dirty="0" err="1" smtClean="0"/>
              <a:t>une</a:t>
            </a:r>
            <a:r>
              <a:rPr lang="en-GB" sz="1500" dirty="0" smtClean="0"/>
              <a:t> </a:t>
            </a:r>
            <a:r>
              <a:rPr lang="en-GB" sz="1500" dirty="0" err="1" smtClean="0"/>
              <a:t>veste</a:t>
            </a:r>
            <a:r>
              <a:rPr lang="en-GB" sz="1500" dirty="0" smtClean="0"/>
              <a:t> et des lunettes de protection!  </a:t>
            </a:r>
            <a:endParaRPr lang="en-GB" sz="15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04"/>
                                        </p:tgtEl>
                                        <p:attrNameLst>
                                          <p:attrName>style.visibility</p:attrName>
                                        </p:attrNameLst>
                                      </p:cBhvr>
                                      <p:to>
                                        <p:strVal val="visible"/>
                                      </p:to>
                                    </p:set>
                                    <p:animEffect transition="in" filter="dissolve">
                                      <p:cBhvr>
                                        <p:cTn id="7" dur="500"/>
                                        <p:tgtEl>
                                          <p:spTgt spid="72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05"/>
                                        </p:tgtEl>
                                        <p:attrNameLst>
                                          <p:attrName>style.visibility</p:attrName>
                                        </p:attrNameLst>
                                      </p:cBhvr>
                                      <p:to>
                                        <p:strVal val="visible"/>
                                      </p:to>
                                    </p:set>
                                    <p:animEffect transition="in" filter="dissolve">
                                      <p:cBhvr>
                                        <p:cTn id="12" dur="500"/>
                                        <p:tgtEl>
                                          <p:spTgt spid="72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206"/>
                                        </p:tgtEl>
                                        <p:attrNameLst>
                                          <p:attrName>style.visibility</p:attrName>
                                        </p:attrNameLst>
                                      </p:cBhvr>
                                      <p:to>
                                        <p:strVal val="visible"/>
                                      </p:to>
                                    </p:set>
                                    <p:animEffect transition="in" filter="dissolve">
                                      <p:cBhvr>
                                        <p:cTn id="17" dur="500"/>
                                        <p:tgtEl>
                                          <p:spTgt spid="72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207"/>
                                        </p:tgtEl>
                                        <p:attrNameLst>
                                          <p:attrName>style.visibility</p:attrName>
                                        </p:attrNameLst>
                                      </p:cBhvr>
                                      <p:to>
                                        <p:strVal val="visible"/>
                                      </p:to>
                                    </p:set>
                                    <p:animEffect transition="in" filter="dissolve">
                                      <p:cBhvr>
                                        <p:cTn id="22" dur="500"/>
                                        <p:tgtEl>
                                          <p:spTgt spid="72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208"/>
                                        </p:tgtEl>
                                        <p:attrNameLst>
                                          <p:attrName>style.visibility</p:attrName>
                                        </p:attrNameLst>
                                      </p:cBhvr>
                                      <p:to>
                                        <p:strVal val="visible"/>
                                      </p:to>
                                    </p:set>
                                    <p:animEffect transition="in" filter="dissolve">
                                      <p:cBhvr>
                                        <p:cTn id="27" dur="500"/>
                                        <p:tgtEl>
                                          <p:spTgt spid="720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209"/>
                                        </p:tgtEl>
                                        <p:attrNameLst>
                                          <p:attrName>style.visibility</p:attrName>
                                        </p:attrNameLst>
                                      </p:cBhvr>
                                      <p:to>
                                        <p:strVal val="visible"/>
                                      </p:to>
                                    </p:set>
                                    <p:animEffect transition="in" filter="dissolve">
                                      <p:cBhvr>
                                        <p:cTn id="32" dur="500"/>
                                        <p:tgtEl>
                                          <p:spTgt spid="720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210"/>
                                        </p:tgtEl>
                                        <p:attrNameLst>
                                          <p:attrName>style.visibility</p:attrName>
                                        </p:attrNameLst>
                                      </p:cBhvr>
                                      <p:to>
                                        <p:strVal val="visible"/>
                                      </p:to>
                                    </p:set>
                                    <p:animEffect transition="in" filter="dissolve">
                                      <p:cBhvr>
                                        <p:cTn id="37" dur="500"/>
                                        <p:tgtEl>
                                          <p:spTgt spid="72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211"/>
                                        </p:tgtEl>
                                        <p:attrNameLst>
                                          <p:attrName>style.visibility</p:attrName>
                                        </p:attrNameLst>
                                      </p:cBhvr>
                                      <p:to>
                                        <p:strVal val="visible"/>
                                      </p:to>
                                    </p:set>
                                    <p:animEffect transition="in" filter="dissolve">
                                      <p:cBhvr>
                                        <p:cTn id="42" dur="500"/>
                                        <p:tgtEl>
                                          <p:spTgt spid="721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212"/>
                                        </p:tgtEl>
                                        <p:attrNameLst>
                                          <p:attrName>style.visibility</p:attrName>
                                        </p:attrNameLst>
                                      </p:cBhvr>
                                      <p:to>
                                        <p:strVal val="visible"/>
                                      </p:to>
                                    </p:set>
                                    <p:animEffect transition="in" filter="dissolve">
                                      <p:cBhvr>
                                        <p:cTn id="47" dur="500"/>
                                        <p:tgtEl>
                                          <p:spTgt spid="7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4" grpId="0"/>
      <p:bldP spid="7205" grpId="0"/>
      <p:bldP spid="7206" grpId="0"/>
      <p:bldP spid="7207" grpId="0"/>
      <p:bldP spid="7208" grpId="0"/>
      <p:bldP spid="7209" grpId="0"/>
      <p:bldP spid="7210" grpId="0"/>
      <p:bldP spid="7211" grpId="0"/>
      <p:bldP spid="72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dirty="0" err="1" smtClean="0"/>
              <a:t>Lis</a:t>
            </a:r>
            <a:r>
              <a:rPr lang="en-GB" dirty="0" smtClean="0"/>
              <a:t> les </a:t>
            </a:r>
            <a:r>
              <a:rPr lang="en-GB" dirty="0" err="1" smtClean="0"/>
              <a:t>textes</a:t>
            </a:r>
            <a:r>
              <a:rPr lang="en-GB" dirty="0" smtClean="0"/>
              <a:t> et dis …</a:t>
            </a:r>
            <a:endParaRPr lang="en-GB" dirty="0"/>
          </a:p>
        </p:txBody>
      </p:sp>
      <p:sp>
        <p:nvSpPr>
          <p:cNvPr id="6147" name="Rectangle 3"/>
          <p:cNvSpPr>
            <a:spLocks noGrp="1" noChangeArrowheads="1"/>
          </p:cNvSpPr>
          <p:nvPr>
            <p:ph type="body" idx="1"/>
          </p:nvPr>
        </p:nvSpPr>
        <p:spPr/>
        <p:txBody>
          <a:bodyPr/>
          <a:lstStyle/>
          <a:p>
            <a:pPr marL="609600" indent="-609600" algn="ctr">
              <a:lnSpc>
                <a:spcPct val="90000"/>
              </a:lnSpc>
              <a:buFontTx/>
              <a:buNone/>
            </a:pPr>
            <a:r>
              <a:rPr lang="en-GB" sz="2800" dirty="0" err="1" smtClean="0">
                <a:latin typeface="Bodoni MT Black" pitchFamily="18" charset="0"/>
                <a:cs typeface="Arial" charset="0"/>
              </a:rPr>
              <a:t>Vrai</a:t>
            </a:r>
            <a:r>
              <a:rPr lang="en-GB" sz="2800" dirty="0" smtClean="0">
                <a:latin typeface="Bodoni MT Black" pitchFamily="18" charset="0"/>
                <a:cs typeface="Arial" charset="0"/>
              </a:rPr>
              <a:t>, faux, </a:t>
            </a:r>
            <a:r>
              <a:rPr lang="en-GB" sz="2800" dirty="0" err="1" smtClean="0">
                <a:latin typeface="Bodoni MT Black" pitchFamily="18" charset="0"/>
                <a:cs typeface="Arial" charset="0"/>
              </a:rPr>
              <a:t>ou</a:t>
            </a:r>
            <a:r>
              <a:rPr lang="en-GB" sz="2800" dirty="0" smtClean="0">
                <a:latin typeface="Bodoni MT Black" pitchFamily="18" charset="0"/>
                <a:cs typeface="Arial" charset="0"/>
              </a:rPr>
              <a:t> pas </a:t>
            </a:r>
            <a:r>
              <a:rPr lang="en-GB" sz="2800" dirty="0" err="1" smtClean="0">
                <a:latin typeface="Bodoni MT Black" pitchFamily="18" charset="0"/>
                <a:cs typeface="Arial" charset="0"/>
              </a:rPr>
              <a:t>mentionn</a:t>
            </a:r>
            <a:r>
              <a:rPr lang="en-GB" sz="2800" dirty="0" err="1" smtClean="0">
                <a:latin typeface="Bodoni MT Black" pitchFamily="18" charset="0"/>
                <a:cs typeface="Arial"/>
              </a:rPr>
              <a:t>é</a:t>
            </a:r>
            <a:r>
              <a:rPr lang="en-GB" sz="2800" dirty="0" smtClean="0">
                <a:latin typeface="Bodoni MT Black" pitchFamily="18" charset="0"/>
                <a:cs typeface="Arial" charset="0"/>
              </a:rPr>
              <a:t>?</a:t>
            </a:r>
            <a:endParaRPr lang="en-GB" sz="2800" dirty="0">
              <a:latin typeface="Bodoni MT Black" pitchFamily="18" charset="0"/>
              <a:cs typeface="Arial" charset="0"/>
            </a:endParaRPr>
          </a:p>
          <a:p>
            <a:pPr marL="609600" indent="-609600" algn="ctr">
              <a:lnSpc>
                <a:spcPct val="90000"/>
              </a:lnSpc>
              <a:buFontTx/>
              <a:buNone/>
            </a:pPr>
            <a:endParaRPr lang="en-GB" sz="2800" dirty="0">
              <a:latin typeface="Bodoni MT Black" pitchFamily="18" charset="0"/>
              <a:cs typeface="Arial" charset="0"/>
            </a:endParaRPr>
          </a:p>
          <a:p>
            <a:pPr marL="609600" indent="-609600">
              <a:lnSpc>
                <a:spcPct val="90000"/>
              </a:lnSpc>
              <a:buFontTx/>
              <a:buAutoNum type="arabicParenR"/>
            </a:pPr>
            <a:r>
              <a:rPr lang="en-GB" sz="2800" dirty="0" smtClean="0">
                <a:cs typeface="Arial" charset="0"/>
              </a:rPr>
              <a:t>Michel </a:t>
            </a:r>
            <a:r>
              <a:rPr lang="en-GB" sz="2800" dirty="0">
                <a:cs typeface="Arial" charset="0"/>
              </a:rPr>
              <a:t>likes </a:t>
            </a:r>
            <a:r>
              <a:rPr lang="en-GB" sz="2800" dirty="0" smtClean="0">
                <a:cs typeface="Arial" charset="0"/>
              </a:rPr>
              <a:t>Canada </a:t>
            </a:r>
            <a:r>
              <a:rPr lang="en-GB" sz="2800" dirty="0">
                <a:cs typeface="Arial" charset="0"/>
              </a:rPr>
              <a:t>because it’s famous for football</a:t>
            </a:r>
          </a:p>
          <a:p>
            <a:pPr marL="609600" indent="-609600">
              <a:lnSpc>
                <a:spcPct val="90000"/>
              </a:lnSpc>
              <a:buFontTx/>
              <a:buAutoNum type="arabicParenR"/>
            </a:pPr>
            <a:r>
              <a:rPr lang="en-GB" sz="2800" dirty="0" smtClean="0">
                <a:cs typeface="Arial" charset="0"/>
              </a:rPr>
              <a:t>Michel </a:t>
            </a:r>
            <a:r>
              <a:rPr lang="en-GB" sz="2800" dirty="0">
                <a:cs typeface="Arial" charset="0"/>
              </a:rPr>
              <a:t>likes to play football</a:t>
            </a:r>
          </a:p>
          <a:p>
            <a:pPr marL="609600" indent="-609600">
              <a:lnSpc>
                <a:spcPct val="90000"/>
              </a:lnSpc>
              <a:buFontTx/>
              <a:buAutoNum type="arabicParenR"/>
            </a:pPr>
            <a:r>
              <a:rPr lang="en-GB" sz="2800" dirty="0" err="1" smtClean="0">
                <a:cs typeface="Arial" charset="0"/>
              </a:rPr>
              <a:t>Ikran</a:t>
            </a:r>
            <a:r>
              <a:rPr lang="en-GB" sz="2800" dirty="0" smtClean="0">
                <a:cs typeface="Arial" charset="0"/>
              </a:rPr>
              <a:t> has a computer</a:t>
            </a:r>
            <a:endParaRPr lang="en-GB" sz="2800" dirty="0">
              <a:cs typeface="Arial" charset="0"/>
            </a:endParaRPr>
          </a:p>
          <a:p>
            <a:pPr marL="609600" indent="-609600">
              <a:lnSpc>
                <a:spcPct val="90000"/>
              </a:lnSpc>
              <a:buFontTx/>
              <a:buAutoNum type="arabicParenR"/>
            </a:pPr>
            <a:r>
              <a:rPr lang="en-GB" sz="2800" dirty="0">
                <a:cs typeface="Arial" charset="0"/>
              </a:rPr>
              <a:t>She likes reading</a:t>
            </a:r>
          </a:p>
          <a:p>
            <a:pPr marL="609600" indent="-609600">
              <a:lnSpc>
                <a:spcPct val="90000"/>
              </a:lnSpc>
              <a:buFontTx/>
              <a:buAutoNum type="arabicParenR"/>
            </a:pPr>
            <a:r>
              <a:rPr lang="en-GB" sz="2800" dirty="0" smtClean="0">
                <a:cs typeface="Arial" charset="0"/>
              </a:rPr>
              <a:t>Pierre </a:t>
            </a:r>
            <a:r>
              <a:rPr lang="en-GB" sz="2800" dirty="0">
                <a:cs typeface="Arial" charset="0"/>
              </a:rPr>
              <a:t>likes reading at home</a:t>
            </a:r>
          </a:p>
          <a:p>
            <a:pPr marL="609600" indent="-609600">
              <a:lnSpc>
                <a:spcPct val="90000"/>
              </a:lnSpc>
              <a:buFontTx/>
              <a:buAutoNum type="arabicParenR"/>
            </a:pPr>
            <a:r>
              <a:rPr lang="en-GB" sz="2800" dirty="0">
                <a:cs typeface="Arial" charset="0"/>
              </a:rPr>
              <a:t>He’s very interested in fashion</a:t>
            </a:r>
          </a:p>
          <a:p>
            <a:pPr marL="609600" indent="-609600">
              <a:lnSpc>
                <a:spcPct val="90000"/>
              </a:lnSpc>
              <a:buFontTx/>
              <a:buNone/>
            </a:pPr>
            <a:endParaRPr lang="en-GB" sz="2800" dirty="0">
              <a:cs typeface="Arial" charset="0"/>
            </a:endParaRPr>
          </a:p>
        </p:txBody>
      </p:sp>
      <p:sp>
        <p:nvSpPr>
          <p:cNvPr id="6148" name="Line 4"/>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6149" name="Text Box 5"/>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6150" name="Picture 6" descr="MCj0083067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sp>
        <p:nvSpPr>
          <p:cNvPr id="6151" name="Text Box 7"/>
          <p:cNvSpPr txBox="1">
            <a:spLocks noChangeArrowheads="1"/>
          </p:cNvSpPr>
          <p:nvPr/>
        </p:nvSpPr>
        <p:spPr bwMode="auto">
          <a:xfrm>
            <a:off x="2484438" y="2924175"/>
            <a:ext cx="1007442" cy="523220"/>
          </a:xfrm>
          <a:prstGeom prst="rect">
            <a:avLst/>
          </a:prstGeom>
          <a:solidFill>
            <a:srgbClr val="FF66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800" dirty="0" smtClean="0">
                <a:latin typeface="Bodoni MT Black" pitchFamily="18" charset="0"/>
              </a:rPr>
              <a:t>PM</a:t>
            </a:r>
            <a:endParaRPr lang="en-GB" sz="2800" dirty="0">
              <a:latin typeface="Bodoni MT Black" pitchFamily="18" charset="0"/>
            </a:endParaRPr>
          </a:p>
        </p:txBody>
      </p:sp>
      <p:sp>
        <p:nvSpPr>
          <p:cNvPr id="6152" name="Text Box 8"/>
          <p:cNvSpPr txBox="1">
            <a:spLocks noChangeArrowheads="1"/>
          </p:cNvSpPr>
          <p:nvPr/>
        </p:nvSpPr>
        <p:spPr bwMode="auto">
          <a:xfrm>
            <a:off x="5508625" y="3357563"/>
            <a:ext cx="503238" cy="519112"/>
          </a:xfrm>
          <a:prstGeom prst="rect">
            <a:avLst/>
          </a:prstGeom>
          <a:solidFill>
            <a:srgbClr val="FF66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800" dirty="0">
                <a:latin typeface="Bodoni MT Black" pitchFamily="18" charset="0"/>
              </a:rPr>
              <a:t>V</a:t>
            </a:r>
          </a:p>
        </p:txBody>
      </p:sp>
      <p:sp>
        <p:nvSpPr>
          <p:cNvPr id="6153" name="Text Box 9"/>
          <p:cNvSpPr txBox="1">
            <a:spLocks noChangeArrowheads="1"/>
          </p:cNvSpPr>
          <p:nvPr/>
        </p:nvSpPr>
        <p:spPr bwMode="auto">
          <a:xfrm>
            <a:off x="5076056" y="3876675"/>
            <a:ext cx="648071" cy="519113"/>
          </a:xfrm>
          <a:prstGeom prst="rect">
            <a:avLst/>
          </a:prstGeom>
          <a:solidFill>
            <a:srgbClr val="FF66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800" dirty="0">
                <a:latin typeface="Bodoni MT Black" pitchFamily="18" charset="0"/>
              </a:rPr>
              <a:t>F</a:t>
            </a:r>
          </a:p>
        </p:txBody>
      </p:sp>
      <p:sp>
        <p:nvSpPr>
          <p:cNvPr id="6154" name="Text Box 10"/>
          <p:cNvSpPr txBox="1">
            <a:spLocks noChangeArrowheads="1"/>
          </p:cNvSpPr>
          <p:nvPr/>
        </p:nvSpPr>
        <p:spPr bwMode="auto">
          <a:xfrm>
            <a:off x="4067945" y="4264921"/>
            <a:ext cx="1008111" cy="523220"/>
          </a:xfrm>
          <a:prstGeom prst="rect">
            <a:avLst/>
          </a:prstGeom>
          <a:solidFill>
            <a:srgbClr val="FF66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800" dirty="0" smtClean="0">
                <a:latin typeface="Bodoni MT Black" pitchFamily="18" charset="0"/>
              </a:rPr>
              <a:t>PM</a:t>
            </a:r>
            <a:endParaRPr lang="en-GB" sz="2800" dirty="0">
              <a:latin typeface="Bodoni MT Black" pitchFamily="18" charset="0"/>
            </a:endParaRPr>
          </a:p>
        </p:txBody>
      </p:sp>
      <p:sp>
        <p:nvSpPr>
          <p:cNvPr id="6155" name="Text Box 11"/>
          <p:cNvSpPr txBox="1">
            <a:spLocks noChangeArrowheads="1"/>
          </p:cNvSpPr>
          <p:nvPr/>
        </p:nvSpPr>
        <p:spPr bwMode="auto">
          <a:xfrm>
            <a:off x="6011863" y="4652963"/>
            <a:ext cx="504825" cy="519112"/>
          </a:xfrm>
          <a:prstGeom prst="rect">
            <a:avLst/>
          </a:prstGeom>
          <a:solidFill>
            <a:srgbClr val="FF66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Bodoni MT Black" pitchFamily="18" charset="0"/>
              </a:rPr>
              <a:t>V</a:t>
            </a:r>
          </a:p>
        </p:txBody>
      </p:sp>
      <p:sp>
        <p:nvSpPr>
          <p:cNvPr id="6156" name="Text Box 12"/>
          <p:cNvSpPr txBox="1">
            <a:spLocks noChangeArrowheads="1"/>
          </p:cNvSpPr>
          <p:nvPr/>
        </p:nvSpPr>
        <p:spPr bwMode="auto">
          <a:xfrm>
            <a:off x="6156325" y="5229225"/>
            <a:ext cx="504825" cy="519113"/>
          </a:xfrm>
          <a:prstGeom prst="rect">
            <a:avLst/>
          </a:prstGeom>
          <a:solidFill>
            <a:srgbClr val="FF66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Bodoni MT Black" pitchFamily="18" charset="0"/>
              </a:rPr>
              <a:t>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dissolve">
                                      <p:cBhvr>
                                        <p:cTn id="7" dur="500"/>
                                        <p:tgtEl>
                                          <p:spTgt spid="61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dissolve">
                                      <p:cBhvr>
                                        <p:cTn id="12" dur="500"/>
                                        <p:tgtEl>
                                          <p:spTgt spid="61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53"/>
                                        </p:tgtEl>
                                        <p:attrNameLst>
                                          <p:attrName>style.visibility</p:attrName>
                                        </p:attrNameLst>
                                      </p:cBhvr>
                                      <p:to>
                                        <p:strVal val="visible"/>
                                      </p:to>
                                    </p:set>
                                    <p:animEffect transition="in" filter="dissolve">
                                      <p:cBhvr>
                                        <p:cTn id="17" dur="500"/>
                                        <p:tgtEl>
                                          <p:spTgt spid="61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54"/>
                                        </p:tgtEl>
                                        <p:attrNameLst>
                                          <p:attrName>style.visibility</p:attrName>
                                        </p:attrNameLst>
                                      </p:cBhvr>
                                      <p:to>
                                        <p:strVal val="visible"/>
                                      </p:to>
                                    </p:set>
                                    <p:animEffect transition="in" filter="dissolve">
                                      <p:cBhvr>
                                        <p:cTn id="22" dur="500"/>
                                        <p:tgtEl>
                                          <p:spTgt spid="61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155"/>
                                        </p:tgtEl>
                                        <p:attrNameLst>
                                          <p:attrName>style.visibility</p:attrName>
                                        </p:attrNameLst>
                                      </p:cBhvr>
                                      <p:to>
                                        <p:strVal val="visible"/>
                                      </p:to>
                                    </p:set>
                                    <p:animEffect transition="in" filter="dissolve">
                                      <p:cBhvr>
                                        <p:cTn id="27" dur="500"/>
                                        <p:tgtEl>
                                          <p:spTgt spid="615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156"/>
                                        </p:tgtEl>
                                        <p:attrNameLst>
                                          <p:attrName>style.visibility</p:attrName>
                                        </p:attrNameLst>
                                      </p:cBhvr>
                                      <p:to>
                                        <p:strVal val="visible"/>
                                      </p:to>
                                    </p:set>
                                    <p:animEffect transition="in" filter="dissolve">
                                      <p:cBhvr>
                                        <p:cTn id="32" dur="500"/>
                                        <p:tgtEl>
                                          <p:spTgt spid="6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nimBg="1"/>
      <p:bldP spid="6152" grpId="0" animBg="1"/>
      <p:bldP spid="6153" grpId="0" animBg="1"/>
      <p:bldP spid="6154" grpId="0" animBg="1"/>
      <p:bldP spid="6155" grpId="0" animBg="1"/>
      <p:bldP spid="615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z="3600" dirty="0" err="1" smtClean="0"/>
              <a:t>Demain</a:t>
            </a:r>
            <a:r>
              <a:rPr lang="en-GB" sz="3600" dirty="0" smtClean="0"/>
              <a:t> je </a:t>
            </a:r>
            <a:r>
              <a:rPr lang="en-GB" sz="3600" dirty="0" err="1" smtClean="0"/>
              <a:t>vais</a:t>
            </a:r>
            <a:r>
              <a:rPr lang="en-GB" sz="3600" dirty="0" smtClean="0"/>
              <a:t> </a:t>
            </a:r>
            <a:r>
              <a:rPr lang="en-GB" sz="3600" dirty="0" smtClean="0">
                <a:cs typeface="Arial" charset="0"/>
              </a:rPr>
              <a:t>… </a:t>
            </a:r>
            <a:r>
              <a:rPr lang="en-GB" sz="3600" dirty="0" err="1" smtClean="0">
                <a:cs typeface="Arial" charset="0"/>
              </a:rPr>
              <a:t>Qu’est-ce</a:t>
            </a:r>
            <a:r>
              <a:rPr lang="en-GB" sz="3600" dirty="0" smtClean="0">
                <a:cs typeface="Arial" charset="0"/>
              </a:rPr>
              <a:t> </a:t>
            </a:r>
            <a:r>
              <a:rPr lang="en-GB" sz="3600" dirty="0" err="1" smtClean="0">
                <a:cs typeface="Arial" charset="0"/>
              </a:rPr>
              <a:t>que</a:t>
            </a:r>
            <a:r>
              <a:rPr lang="en-GB" sz="3600" dirty="0" smtClean="0">
                <a:cs typeface="Arial" charset="0"/>
              </a:rPr>
              <a:t> </a:t>
            </a:r>
            <a:r>
              <a:rPr lang="en-GB" sz="3600" dirty="0" err="1" smtClean="0">
                <a:cs typeface="Arial" charset="0"/>
              </a:rPr>
              <a:t>tu</a:t>
            </a:r>
            <a:r>
              <a:rPr lang="en-GB" sz="3600" dirty="0" smtClean="0">
                <a:cs typeface="Arial" charset="0"/>
              </a:rPr>
              <a:t> vas porter?</a:t>
            </a:r>
            <a:endParaRPr lang="en-GB" sz="3600" dirty="0">
              <a:cs typeface="Arial" charset="0"/>
            </a:endParaRPr>
          </a:p>
        </p:txBody>
      </p:sp>
      <p:sp>
        <p:nvSpPr>
          <p:cNvPr id="10243" name="Rectangle 3"/>
          <p:cNvSpPr>
            <a:spLocks noGrp="1" noChangeArrowheads="1"/>
          </p:cNvSpPr>
          <p:nvPr>
            <p:ph type="body" idx="1"/>
          </p:nvPr>
        </p:nvSpPr>
        <p:spPr/>
        <p:txBody>
          <a:bodyPr/>
          <a:lstStyle/>
          <a:p>
            <a:pPr>
              <a:buFontTx/>
              <a:buNone/>
            </a:pPr>
            <a:r>
              <a:rPr lang="en-GB" dirty="0" err="1" smtClean="0">
                <a:solidFill>
                  <a:schemeClr val="accent2"/>
                </a:solidFill>
              </a:rPr>
              <a:t>Aller</a:t>
            </a:r>
            <a:r>
              <a:rPr lang="en-GB" dirty="0" smtClean="0">
                <a:solidFill>
                  <a:schemeClr val="accent2"/>
                </a:solidFill>
              </a:rPr>
              <a:t> à la </a:t>
            </a:r>
            <a:r>
              <a:rPr lang="en-GB" dirty="0" err="1" smtClean="0">
                <a:solidFill>
                  <a:schemeClr val="accent2"/>
                </a:solidFill>
              </a:rPr>
              <a:t>montagne</a:t>
            </a:r>
            <a:r>
              <a:rPr lang="en-GB" dirty="0" smtClean="0">
                <a:solidFill>
                  <a:schemeClr val="accent2"/>
                </a:solidFill>
                <a:cs typeface="Arial" charset="0"/>
              </a:rPr>
              <a:t> </a:t>
            </a:r>
            <a:endParaRPr lang="en-GB" dirty="0">
              <a:solidFill>
                <a:schemeClr val="accent2"/>
              </a:solidFill>
              <a:cs typeface="Arial" charset="0"/>
            </a:endParaRPr>
          </a:p>
          <a:p>
            <a:pPr>
              <a:buFontTx/>
              <a:buNone/>
            </a:pPr>
            <a:endParaRPr lang="en-GB" dirty="0">
              <a:solidFill>
                <a:schemeClr val="accent2"/>
              </a:solidFill>
              <a:cs typeface="Arial" charset="0"/>
            </a:endParaRPr>
          </a:p>
          <a:p>
            <a:pPr>
              <a:buFontTx/>
              <a:buNone/>
            </a:pPr>
            <a:r>
              <a:rPr lang="en-GB" dirty="0" err="1">
                <a:solidFill>
                  <a:schemeClr val="accent2"/>
                </a:solidFill>
                <a:cs typeface="Arial" charset="0"/>
              </a:rPr>
              <a:t>A</a:t>
            </a:r>
            <a:r>
              <a:rPr lang="en-GB" dirty="0" err="1" smtClean="0">
                <a:solidFill>
                  <a:schemeClr val="accent2"/>
                </a:solidFill>
                <a:cs typeface="Arial" charset="0"/>
              </a:rPr>
              <a:t>ller</a:t>
            </a:r>
            <a:r>
              <a:rPr lang="en-GB" dirty="0" smtClean="0">
                <a:solidFill>
                  <a:schemeClr val="accent2"/>
                </a:solidFill>
                <a:cs typeface="Arial" charset="0"/>
              </a:rPr>
              <a:t> à la </a:t>
            </a:r>
            <a:r>
              <a:rPr lang="en-GB" dirty="0" err="1" smtClean="0">
                <a:solidFill>
                  <a:schemeClr val="accent2"/>
                </a:solidFill>
                <a:cs typeface="Arial" charset="0"/>
              </a:rPr>
              <a:t>plage</a:t>
            </a:r>
            <a:r>
              <a:rPr lang="en-GB" dirty="0" smtClean="0">
                <a:solidFill>
                  <a:schemeClr val="accent2"/>
                </a:solidFill>
                <a:cs typeface="Arial" charset="0"/>
              </a:rPr>
              <a:t> </a:t>
            </a:r>
          </a:p>
          <a:p>
            <a:pPr>
              <a:buFontTx/>
              <a:buNone/>
            </a:pPr>
            <a:endParaRPr lang="en-GB" dirty="0">
              <a:solidFill>
                <a:schemeClr val="accent2"/>
              </a:solidFill>
              <a:cs typeface="Arial" charset="0"/>
            </a:endParaRPr>
          </a:p>
          <a:p>
            <a:pPr>
              <a:buFontTx/>
              <a:buNone/>
            </a:pPr>
            <a:r>
              <a:rPr lang="en-GB" dirty="0" err="1" smtClean="0">
                <a:solidFill>
                  <a:schemeClr val="accent2"/>
                </a:solidFill>
                <a:cs typeface="Arial" charset="0"/>
              </a:rPr>
              <a:t>Aller</a:t>
            </a:r>
            <a:r>
              <a:rPr lang="en-GB" dirty="0" smtClean="0">
                <a:solidFill>
                  <a:schemeClr val="accent2"/>
                </a:solidFill>
                <a:cs typeface="Arial" charset="0"/>
              </a:rPr>
              <a:t> à </a:t>
            </a:r>
            <a:r>
              <a:rPr lang="en-GB" dirty="0" err="1" smtClean="0">
                <a:solidFill>
                  <a:schemeClr val="accent2"/>
                </a:solidFill>
                <a:cs typeface="Arial" charset="0"/>
              </a:rPr>
              <a:t>une</a:t>
            </a:r>
            <a:r>
              <a:rPr lang="en-GB" dirty="0" smtClean="0">
                <a:solidFill>
                  <a:schemeClr val="accent2"/>
                </a:solidFill>
                <a:cs typeface="Arial" charset="0"/>
              </a:rPr>
              <a:t> soir</a:t>
            </a:r>
            <a:r>
              <a:rPr lang="en-GB" dirty="0" smtClean="0">
                <a:solidFill>
                  <a:schemeClr val="accent2"/>
                </a:solidFill>
                <a:latin typeface="Arial"/>
                <a:cs typeface="Arial"/>
              </a:rPr>
              <a:t>ée</a:t>
            </a:r>
            <a:r>
              <a:rPr lang="en-GB" dirty="0" smtClean="0">
                <a:solidFill>
                  <a:schemeClr val="accent2"/>
                </a:solidFill>
                <a:cs typeface="Arial" charset="0"/>
              </a:rPr>
              <a:t> </a:t>
            </a:r>
            <a:endParaRPr lang="en-GB" dirty="0">
              <a:solidFill>
                <a:schemeClr val="accent2"/>
              </a:solidFill>
              <a:cs typeface="Arial" charset="0"/>
            </a:endParaRPr>
          </a:p>
          <a:p>
            <a:pPr>
              <a:buFontTx/>
              <a:buNone/>
            </a:pPr>
            <a:endParaRPr lang="en-GB" dirty="0">
              <a:solidFill>
                <a:schemeClr val="accent2"/>
              </a:solidFill>
              <a:cs typeface="Arial" charset="0"/>
            </a:endParaRPr>
          </a:p>
          <a:p>
            <a:pPr>
              <a:buFontTx/>
              <a:buNone/>
            </a:pPr>
            <a:r>
              <a:rPr lang="en-GB" dirty="0" err="1" smtClean="0">
                <a:solidFill>
                  <a:schemeClr val="accent2"/>
                </a:solidFill>
                <a:cs typeface="Arial" charset="0"/>
              </a:rPr>
              <a:t>Visiter</a:t>
            </a:r>
            <a:r>
              <a:rPr lang="en-GB" dirty="0" smtClean="0">
                <a:solidFill>
                  <a:schemeClr val="accent2"/>
                </a:solidFill>
                <a:cs typeface="Arial" charset="0"/>
              </a:rPr>
              <a:t> un </a:t>
            </a:r>
            <a:r>
              <a:rPr lang="en-GB" dirty="0" err="1" smtClean="0">
                <a:solidFill>
                  <a:schemeClr val="accent2"/>
                </a:solidFill>
                <a:cs typeface="Arial" charset="0"/>
              </a:rPr>
              <a:t>ami</a:t>
            </a:r>
            <a:r>
              <a:rPr lang="en-GB" dirty="0" smtClean="0">
                <a:solidFill>
                  <a:schemeClr val="accent2"/>
                </a:solidFill>
                <a:cs typeface="Arial" charset="0"/>
              </a:rPr>
              <a:t> </a:t>
            </a:r>
            <a:endParaRPr lang="en-GB" dirty="0">
              <a:solidFill>
                <a:schemeClr val="accent2"/>
              </a:solidFill>
              <a:cs typeface="Arial" charset="0"/>
            </a:endParaRPr>
          </a:p>
        </p:txBody>
      </p:sp>
      <p:sp>
        <p:nvSpPr>
          <p:cNvPr id="10244" name="Line 4"/>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0245" name="Text Box 5"/>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10246" name="Picture 6" descr="MCj008306700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b="1" dirty="0" smtClean="0"/>
              <a:t>Nous </a:t>
            </a:r>
            <a:r>
              <a:rPr lang="en-GB" b="1" dirty="0" err="1" smtClean="0"/>
              <a:t>avons</a:t>
            </a:r>
            <a:r>
              <a:rPr lang="en-GB" b="1" dirty="0" smtClean="0"/>
              <a:t>  </a:t>
            </a:r>
            <a:r>
              <a:rPr lang="en-GB" b="1" dirty="0"/>
              <a:t>……..</a:t>
            </a:r>
          </a:p>
        </p:txBody>
      </p:sp>
      <p:sp>
        <p:nvSpPr>
          <p:cNvPr id="24579" name="Rectangle 3"/>
          <p:cNvSpPr>
            <a:spLocks noGrp="1" noChangeArrowheads="1"/>
          </p:cNvSpPr>
          <p:nvPr>
            <p:ph type="body" idx="1"/>
          </p:nvPr>
        </p:nvSpPr>
        <p:spPr/>
        <p:txBody>
          <a:bodyPr/>
          <a:lstStyle/>
          <a:p>
            <a:endParaRPr lang="en-GB" dirty="0"/>
          </a:p>
          <a:p>
            <a:r>
              <a:rPr lang="en-GB" dirty="0" err="1" smtClean="0"/>
              <a:t>Dit</a:t>
            </a:r>
            <a:r>
              <a:rPr lang="en-GB" dirty="0" smtClean="0"/>
              <a:t> </a:t>
            </a:r>
            <a:r>
              <a:rPr lang="en-GB" dirty="0" err="1" smtClean="0"/>
              <a:t>ce</a:t>
            </a:r>
            <a:r>
              <a:rPr lang="en-GB" dirty="0" smtClean="0"/>
              <a:t> </a:t>
            </a:r>
            <a:r>
              <a:rPr lang="en-GB" dirty="0" err="1" smtClean="0"/>
              <a:t>que</a:t>
            </a:r>
            <a:r>
              <a:rPr lang="en-GB" dirty="0" smtClean="0"/>
              <a:t> nous </a:t>
            </a:r>
            <a:r>
              <a:rPr lang="en-GB" dirty="0" err="1" smtClean="0"/>
              <a:t>allons</a:t>
            </a:r>
            <a:r>
              <a:rPr lang="en-GB" dirty="0" smtClean="0"/>
              <a:t> porter</a:t>
            </a:r>
          </a:p>
          <a:p>
            <a:pPr marL="0" indent="0">
              <a:buNone/>
            </a:pPr>
            <a:endParaRPr lang="en-GB" dirty="0">
              <a:cs typeface="Arial" charset="0"/>
            </a:endParaRPr>
          </a:p>
          <a:p>
            <a:r>
              <a:rPr lang="en-GB" dirty="0" err="1" smtClean="0">
                <a:latin typeface="Arial"/>
                <a:cs typeface="Arial"/>
              </a:rPr>
              <a:t>Révisé</a:t>
            </a:r>
            <a:r>
              <a:rPr lang="en-GB" dirty="0" smtClean="0">
                <a:latin typeface="Arial"/>
                <a:cs typeface="Arial"/>
              </a:rPr>
              <a:t> le </a:t>
            </a:r>
            <a:r>
              <a:rPr lang="en-GB" dirty="0" err="1" smtClean="0">
                <a:latin typeface="Arial"/>
                <a:cs typeface="Arial"/>
              </a:rPr>
              <a:t>futur</a:t>
            </a:r>
            <a:endParaRPr lang="en-GB" dirty="0"/>
          </a:p>
          <a:p>
            <a:pPr>
              <a:buFontTx/>
              <a:buNone/>
            </a:pPr>
            <a:endParaRPr lang="en-GB" dirty="0"/>
          </a:p>
          <a:p>
            <a:r>
              <a:rPr lang="en-GB" dirty="0" smtClean="0"/>
              <a:t>Lu et </a:t>
            </a:r>
            <a:r>
              <a:rPr lang="en-GB" dirty="0" err="1" smtClean="0"/>
              <a:t>compris</a:t>
            </a:r>
            <a:r>
              <a:rPr lang="en-GB" dirty="0" smtClean="0"/>
              <a:t> un </a:t>
            </a:r>
            <a:r>
              <a:rPr lang="en-GB" dirty="0" err="1" smtClean="0"/>
              <a:t>texte</a:t>
            </a:r>
            <a:endParaRPr lang="en-GB" dirty="0">
              <a:cs typeface="Arial" charset="0"/>
            </a:endParaRPr>
          </a:p>
          <a:p>
            <a:pPr>
              <a:buFontTx/>
              <a:buNone/>
            </a:pPr>
            <a:endParaRPr lang="en-GB" dirty="0"/>
          </a:p>
        </p:txBody>
      </p:sp>
      <p:sp>
        <p:nvSpPr>
          <p:cNvPr id="24580" name="Line 4"/>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4581" name="Text Box 5"/>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a:t>
            </a:r>
            <a:endParaRPr lang="en-GB" b="0" dirty="0">
              <a:latin typeface="Gill Sans MT" pitchFamily="34" charset="0"/>
              <a:cs typeface="Arial" charset="0"/>
            </a:endParaRPr>
          </a:p>
        </p:txBody>
      </p:sp>
      <p:pic>
        <p:nvPicPr>
          <p:cNvPr id="24582" name="Picture 6" descr="MCj0083067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sp>
        <p:nvSpPr>
          <p:cNvPr id="24583" name="Text Box 7"/>
          <p:cNvSpPr txBox="1">
            <a:spLocks noChangeArrowheads="1"/>
          </p:cNvSpPr>
          <p:nvPr/>
        </p:nvSpPr>
        <p:spPr bwMode="auto">
          <a:xfrm>
            <a:off x="6227763" y="2133600"/>
            <a:ext cx="720725" cy="679450"/>
          </a:xfrm>
          <a:prstGeom prst="rect">
            <a:avLst/>
          </a:prstGeom>
          <a:solidFill>
            <a:schemeClr val="bg1"/>
          </a:solidFill>
          <a:ln w="381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3600">
                <a:solidFill>
                  <a:srgbClr val="FF0000"/>
                </a:solidFill>
                <a:latin typeface="Bookshelf Symbol 7" pitchFamily="2" charset="2"/>
              </a:rPr>
              <a:t>p</a:t>
            </a:r>
          </a:p>
        </p:txBody>
      </p:sp>
      <p:sp>
        <p:nvSpPr>
          <p:cNvPr id="24584" name="Text Box 8"/>
          <p:cNvSpPr txBox="1">
            <a:spLocks noChangeArrowheads="1"/>
          </p:cNvSpPr>
          <p:nvPr/>
        </p:nvSpPr>
        <p:spPr bwMode="auto">
          <a:xfrm>
            <a:off x="4356100" y="3284538"/>
            <a:ext cx="720725" cy="679450"/>
          </a:xfrm>
          <a:prstGeom prst="rect">
            <a:avLst/>
          </a:prstGeom>
          <a:solidFill>
            <a:schemeClr val="bg1"/>
          </a:solidFill>
          <a:ln w="381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3600">
                <a:solidFill>
                  <a:srgbClr val="FF0000"/>
                </a:solidFill>
                <a:latin typeface="Bookshelf Symbol 7" pitchFamily="2" charset="2"/>
              </a:rPr>
              <a:t>p</a:t>
            </a:r>
          </a:p>
        </p:txBody>
      </p:sp>
      <p:sp>
        <p:nvSpPr>
          <p:cNvPr id="24585" name="Text Box 9"/>
          <p:cNvSpPr txBox="1">
            <a:spLocks noChangeArrowheads="1"/>
          </p:cNvSpPr>
          <p:nvPr/>
        </p:nvSpPr>
        <p:spPr bwMode="auto">
          <a:xfrm>
            <a:off x="6443663" y="4508500"/>
            <a:ext cx="720725" cy="679450"/>
          </a:xfrm>
          <a:prstGeom prst="rect">
            <a:avLst/>
          </a:prstGeom>
          <a:solidFill>
            <a:schemeClr val="bg1"/>
          </a:solidFill>
          <a:ln w="3810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3600">
                <a:solidFill>
                  <a:srgbClr val="FF0000"/>
                </a:solidFill>
                <a:latin typeface="Bookshelf Symbol 7" pitchFamily="2" charset="2"/>
              </a:rPr>
              <a:t>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p:cTn id="7" dur="1000" fill="hold"/>
                                        <p:tgtEl>
                                          <p:spTgt spid="24579">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457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579">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24583"/>
                                        </p:tgtEl>
                                        <p:attrNameLst>
                                          <p:attrName>style.visibility</p:attrName>
                                        </p:attrNameLst>
                                      </p:cBhvr>
                                      <p:to>
                                        <p:strVal val="visible"/>
                                      </p:to>
                                    </p:set>
                                    <p:animEffect transition="in" filter="dissolve">
                                      <p:cBhvr>
                                        <p:cTn id="14" dur="500"/>
                                        <p:tgtEl>
                                          <p:spTgt spid="2458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 calcmode="lin" valueType="num">
                                      <p:cBhvr>
                                        <p:cTn id="19" dur="1000" fill="hold"/>
                                        <p:tgtEl>
                                          <p:spTgt spid="24579">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24579">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457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4584"/>
                                        </p:tgtEl>
                                        <p:attrNameLst>
                                          <p:attrName>style.visibility</p:attrName>
                                        </p:attrNameLst>
                                      </p:cBhvr>
                                      <p:to>
                                        <p:strVal val="visible"/>
                                      </p:to>
                                    </p:set>
                                    <p:animEffect transition="in" filter="dissolve">
                                      <p:cBhvr>
                                        <p:cTn id="26" dur="500"/>
                                        <p:tgtEl>
                                          <p:spTgt spid="2458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9" presetClass="entr" presetSubtype="0" fill="hold" nodeType="clickEffect">
                                  <p:stCondLst>
                                    <p:cond delay="0"/>
                                  </p:stCondLst>
                                  <p:childTnLst>
                                    <p:set>
                                      <p:cBhvr>
                                        <p:cTn id="30" dur="1" fill="hold">
                                          <p:stCondLst>
                                            <p:cond delay="0"/>
                                          </p:stCondLst>
                                        </p:cTn>
                                        <p:tgtEl>
                                          <p:spTgt spid="24579">
                                            <p:txEl>
                                              <p:pRg st="5" end="5"/>
                                            </p:txEl>
                                          </p:spTgt>
                                        </p:tgtEl>
                                        <p:attrNameLst>
                                          <p:attrName>style.visibility</p:attrName>
                                        </p:attrNameLst>
                                      </p:cBhvr>
                                      <p:to>
                                        <p:strVal val="visible"/>
                                      </p:to>
                                    </p:set>
                                    <p:anim calcmode="lin" valueType="num">
                                      <p:cBhvr>
                                        <p:cTn id="31" dur="1000" fill="hold"/>
                                        <p:tgtEl>
                                          <p:spTgt spid="24579">
                                            <p:txEl>
                                              <p:pRg st="5" end="5"/>
                                            </p:txEl>
                                          </p:spTgt>
                                        </p:tgtEl>
                                        <p:attrNameLst>
                                          <p:attrName>ppt_x</p:attrName>
                                        </p:attrNameLst>
                                      </p:cBhvr>
                                      <p:tavLst>
                                        <p:tav tm="0">
                                          <p:val>
                                            <p:strVal val="#ppt_x-.2"/>
                                          </p:val>
                                        </p:tav>
                                        <p:tav tm="100000">
                                          <p:val>
                                            <p:strVal val="#ppt_x"/>
                                          </p:val>
                                        </p:tav>
                                      </p:tavLst>
                                    </p:anim>
                                    <p:anim calcmode="lin" valueType="num">
                                      <p:cBhvr>
                                        <p:cTn id="32" dur="1000" fill="hold"/>
                                        <p:tgtEl>
                                          <p:spTgt spid="24579">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24579">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4585"/>
                                        </p:tgtEl>
                                        <p:attrNameLst>
                                          <p:attrName>style.visibility</p:attrName>
                                        </p:attrNameLst>
                                      </p:cBhvr>
                                      <p:to>
                                        <p:strVal val="visible"/>
                                      </p:to>
                                    </p:set>
                                    <p:animEffect transition="in" filter="dissolve">
                                      <p:cBhvr>
                                        <p:cTn id="38" dur="500"/>
                                        <p:tgtEl>
                                          <p:spTgt spid="24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animBg="1"/>
      <p:bldP spid="24584" grpId="0" animBg="1"/>
      <p:bldP spid="245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err="1" smtClean="0">
                <a:cs typeface="Arial" charset="0"/>
              </a:rPr>
              <a:t>Qu’est-ce</a:t>
            </a:r>
            <a:r>
              <a:rPr lang="en-GB" dirty="0" smtClean="0">
                <a:cs typeface="Arial" charset="0"/>
              </a:rPr>
              <a:t> </a:t>
            </a:r>
            <a:r>
              <a:rPr lang="en-GB" dirty="0" err="1" smtClean="0">
                <a:cs typeface="Arial" charset="0"/>
              </a:rPr>
              <a:t>que</a:t>
            </a:r>
            <a:r>
              <a:rPr lang="en-GB" dirty="0" smtClean="0">
                <a:cs typeface="Arial" charset="0"/>
              </a:rPr>
              <a:t> </a:t>
            </a:r>
            <a:r>
              <a:rPr lang="en-GB" dirty="0" err="1" smtClean="0">
                <a:cs typeface="Arial" charset="0"/>
              </a:rPr>
              <a:t>tu</a:t>
            </a:r>
            <a:r>
              <a:rPr lang="en-GB" dirty="0" smtClean="0">
                <a:cs typeface="Arial" charset="0"/>
              </a:rPr>
              <a:t> </a:t>
            </a:r>
            <a:r>
              <a:rPr lang="en-GB" dirty="0" err="1" smtClean="0">
                <a:cs typeface="Arial" charset="0"/>
              </a:rPr>
              <a:t>portes</a:t>
            </a:r>
            <a:r>
              <a:rPr lang="en-GB" dirty="0" smtClean="0">
                <a:cs typeface="Arial" charset="0"/>
              </a:rPr>
              <a:t>?</a:t>
            </a:r>
            <a:endParaRPr lang="en-GB" dirty="0">
              <a:cs typeface="Arial" charset="0"/>
            </a:endParaRPr>
          </a:p>
        </p:txBody>
      </p:sp>
      <p:sp>
        <p:nvSpPr>
          <p:cNvPr id="4099" name="Rectangle 3"/>
          <p:cNvSpPr>
            <a:spLocks noGrp="1" noChangeArrowheads="1"/>
          </p:cNvSpPr>
          <p:nvPr>
            <p:ph type="body" idx="1"/>
          </p:nvPr>
        </p:nvSpPr>
        <p:spPr/>
        <p:txBody>
          <a:bodyPr/>
          <a:lstStyle/>
          <a:p>
            <a:r>
              <a:rPr lang="en-GB" dirty="0" smtClean="0"/>
              <a:t>Pour </a:t>
            </a:r>
            <a:r>
              <a:rPr lang="en-GB" dirty="0" err="1" smtClean="0"/>
              <a:t>aller</a:t>
            </a:r>
            <a:r>
              <a:rPr lang="en-GB" dirty="0" smtClean="0"/>
              <a:t> à </a:t>
            </a:r>
            <a:r>
              <a:rPr lang="en-GB" dirty="0" err="1" smtClean="0"/>
              <a:t>l’</a:t>
            </a:r>
            <a:r>
              <a:rPr lang="en-GB" dirty="0" err="1" smtClean="0">
                <a:latin typeface="Arial"/>
                <a:cs typeface="Arial"/>
              </a:rPr>
              <a:t>école</a:t>
            </a:r>
            <a:r>
              <a:rPr lang="en-GB" dirty="0" smtClean="0"/>
              <a:t>, je </a:t>
            </a:r>
            <a:r>
              <a:rPr lang="en-GB" dirty="0" err="1" smtClean="0"/>
              <a:t>porte</a:t>
            </a:r>
            <a:r>
              <a:rPr lang="en-GB" dirty="0" smtClean="0"/>
              <a:t> </a:t>
            </a:r>
            <a:r>
              <a:rPr lang="en-GB" dirty="0"/>
              <a:t>………</a:t>
            </a:r>
          </a:p>
        </p:txBody>
      </p:sp>
      <p:sp>
        <p:nvSpPr>
          <p:cNvPr id="4100" name="Line 4"/>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101" name="Text Box 5"/>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a:t>
            </a:r>
            <a:endParaRPr lang="en-GB" b="0" dirty="0">
              <a:latin typeface="Gill Sans MT" pitchFamily="34" charset="0"/>
              <a:cs typeface="Arial" charset="0"/>
            </a:endParaRPr>
          </a:p>
        </p:txBody>
      </p:sp>
      <p:pic>
        <p:nvPicPr>
          <p:cNvPr id="4102" name="Picture 6" descr="MCj008306700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pic>
        <p:nvPicPr>
          <p:cNvPr id="4103" name="Picture 7" descr="MCj04323850000[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492500" y="2492375"/>
            <a:ext cx="2914650" cy="29305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dirty="0" err="1" smtClean="0">
                <a:cs typeface="Arial" charset="0"/>
              </a:rPr>
              <a:t>Qu’est-ce</a:t>
            </a:r>
            <a:r>
              <a:rPr lang="en-GB" dirty="0" smtClean="0">
                <a:cs typeface="Arial" charset="0"/>
              </a:rPr>
              <a:t> </a:t>
            </a:r>
            <a:r>
              <a:rPr lang="en-GB" dirty="0" err="1" smtClean="0">
                <a:cs typeface="Arial" charset="0"/>
              </a:rPr>
              <a:t>que</a:t>
            </a:r>
            <a:r>
              <a:rPr lang="en-GB" dirty="0" smtClean="0">
                <a:cs typeface="Arial" charset="0"/>
              </a:rPr>
              <a:t> </a:t>
            </a:r>
            <a:r>
              <a:rPr lang="en-GB" dirty="0" err="1" smtClean="0">
                <a:cs typeface="Arial" charset="0"/>
              </a:rPr>
              <a:t>tu</a:t>
            </a:r>
            <a:r>
              <a:rPr lang="en-GB" dirty="0" smtClean="0">
                <a:cs typeface="Arial" charset="0"/>
              </a:rPr>
              <a:t> </a:t>
            </a:r>
            <a:r>
              <a:rPr lang="en-GB" dirty="0" err="1" smtClean="0">
                <a:cs typeface="Arial" charset="0"/>
              </a:rPr>
              <a:t>portes</a:t>
            </a:r>
            <a:r>
              <a:rPr lang="en-GB" dirty="0" smtClean="0">
                <a:cs typeface="Arial" charset="0"/>
              </a:rPr>
              <a:t>?</a:t>
            </a:r>
            <a:endParaRPr lang="en-GB" dirty="0">
              <a:cs typeface="Arial" charset="0"/>
            </a:endParaRPr>
          </a:p>
        </p:txBody>
      </p:sp>
      <p:sp>
        <p:nvSpPr>
          <p:cNvPr id="15363" name="Rectangle 3"/>
          <p:cNvSpPr>
            <a:spLocks noGrp="1" noChangeArrowheads="1"/>
          </p:cNvSpPr>
          <p:nvPr>
            <p:ph type="body" idx="1"/>
          </p:nvPr>
        </p:nvSpPr>
        <p:spPr/>
        <p:txBody>
          <a:bodyPr/>
          <a:lstStyle/>
          <a:p>
            <a:r>
              <a:rPr lang="en-GB" dirty="0" smtClean="0"/>
              <a:t>Pour </a:t>
            </a:r>
            <a:r>
              <a:rPr lang="en-GB" dirty="0" err="1" smtClean="0"/>
              <a:t>aller</a:t>
            </a:r>
            <a:r>
              <a:rPr lang="en-GB" dirty="0" smtClean="0"/>
              <a:t> au centre </a:t>
            </a:r>
            <a:r>
              <a:rPr lang="en-GB" dirty="0" err="1" smtClean="0"/>
              <a:t>sportif</a:t>
            </a:r>
            <a:r>
              <a:rPr lang="en-GB" dirty="0" smtClean="0"/>
              <a:t>, je </a:t>
            </a:r>
            <a:r>
              <a:rPr lang="en-GB" dirty="0" err="1" smtClean="0"/>
              <a:t>porte</a:t>
            </a:r>
            <a:r>
              <a:rPr lang="en-GB" dirty="0" smtClean="0"/>
              <a:t> </a:t>
            </a:r>
            <a:r>
              <a:rPr lang="en-GB" dirty="0"/>
              <a:t>………</a:t>
            </a:r>
          </a:p>
        </p:txBody>
      </p:sp>
      <p:sp>
        <p:nvSpPr>
          <p:cNvPr id="15364" name="Line 4"/>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5365" name="Text Box 5"/>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15366" name="Picture 6" descr="MCj0083067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pic>
        <p:nvPicPr>
          <p:cNvPr id="15367" name="Picture 7" descr="MCj043562400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03575" y="2708275"/>
            <a:ext cx="2786063" cy="2786063"/>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err="1" smtClean="0">
                <a:cs typeface="Arial" charset="0"/>
              </a:rPr>
              <a:t>Qu’est-ce</a:t>
            </a:r>
            <a:r>
              <a:rPr lang="en-GB" dirty="0" smtClean="0">
                <a:cs typeface="Arial" charset="0"/>
              </a:rPr>
              <a:t> </a:t>
            </a:r>
            <a:r>
              <a:rPr lang="en-GB" dirty="0" err="1" smtClean="0">
                <a:cs typeface="Arial" charset="0"/>
              </a:rPr>
              <a:t>que</a:t>
            </a:r>
            <a:r>
              <a:rPr lang="en-GB" dirty="0" smtClean="0">
                <a:cs typeface="Arial" charset="0"/>
              </a:rPr>
              <a:t> </a:t>
            </a:r>
            <a:r>
              <a:rPr lang="en-GB" dirty="0" err="1" smtClean="0">
                <a:cs typeface="Arial" charset="0"/>
              </a:rPr>
              <a:t>tu</a:t>
            </a:r>
            <a:r>
              <a:rPr lang="en-GB" dirty="0" smtClean="0">
                <a:cs typeface="Arial" charset="0"/>
              </a:rPr>
              <a:t> </a:t>
            </a:r>
            <a:r>
              <a:rPr lang="en-GB" dirty="0" err="1" smtClean="0">
                <a:cs typeface="Arial" charset="0"/>
              </a:rPr>
              <a:t>portes</a:t>
            </a:r>
            <a:r>
              <a:rPr lang="en-GB" dirty="0" smtClean="0">
                <a:cs typeface="Arial" charset="0"/>
              </a:rPr>
              <a:t>?</a:t>
            </a:r>
            <a:endParaRPr lang="en-GB" dirty="0">
              <a:cs typeface="Arial" charset="0"/>
            </a:endParaRPr>
          </a:p>
        </p:txBody>
      </p:sp>
      <p:sp>
        <p:nvSpPr>
          <p:cNvPr id="16387" name="Rectangle 3"/>
          <p:cNvSpPr>
            <a:spLocks noGrp="1" noChangeArrowheads="1"/>
          </p:cNvSpPr>
          <p:nvPr>
            <p:ph type="body" idx="1"/>
          </p:nvPr>
        </p:nvSpPr>
        <p:spPr/>
        <p:txBody>
          <a:bodyPr/>
          <a:lstStyle/>
          <a:p>
            <a:r>
              <a:rPr lang="en-GB" dirty="0" smtClean="0"/>
              <a:t>Pour </a:t>
            </a:r>
            <a:r>
              <a:rPr lang="en-GB" dirty="0" err="1" smtClean="0"/>
              <a:t>aller</a:t>
            </a:r>
            <a:r>
              <a:rPr lang="en-GB" dirty="0" smtClean="0"/>
              <a:t> faire du shopping, je </a:t>
            </a:r>
            <a:r>
              <a:rPr lang="en-GB" dirty="0" err="1" smtClean="0"/>
              <a:t>porte</a:t>
            </a:r>
            <a:r>
              <a:rPr lang="en-GB" dirty="0" smtClean="0"/>
              <a:t> </a:t>
            </a:r>
            <a:r>
              <a:rPr lang="en-GB" dirty="0"/>
              <a:t>………</a:t>
            </a:r>
          </a:p>
        </p:txBody>
      </p:sp>
      <p:sp>
        <p:nvSpPr>
          <p:cNvPr id="16388" name="Line 4"/>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6389" name="Text Box 5"/>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16390" name="Picture 6" descr="MCj0083067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pic>
        <p:nvPicPr>
          <p:cNvPr id="16391" name="Picture 7" descr="MPj043320400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76600" y="2420938"/>
            <a:ext cx="3168650" cy="31686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dirty="0" err="1" smtClean="0">
                <a:cs typeface="Arial" charset="0"/>
              </a:rPr>
              <a:t>Qu’est-ce</a:t>
            </a:r>
            <a:r>
              <a:rPr lang="en-GB" dirty="0" smtClean="0">
                <a:cs typeface="Arial" charset="0"/>
              </a:rPr>
              <a:t> </a:t>
            </a:r>
            <a:r>
              <a:rPr lang="en-GB" dirty="0" err="1" smtClean="0">
                <a:cs typeface="Arial" charset="0"/>
              </a:rPr>
              <a:t>que</a:t>
            </a:r>
            <a:r>
              <a:rPr lang="en-GB" dirty="0" smtClean="0">
                <a:cs typeface="Arial" charset="0"/>
              </a:rPr>
              <a:t> </a:t>
            </a:r>
            <a:r>
              <a:rPr lang="en-GB" dirty="0" err="1" smtClean="0">
                <a:cs typeface="Arial" charset="0"/>
              </a:rPr>
              <a:t>tu</a:t>
            </a:r>
            <a:r>
              <a:rPr lang="en-GB" dirty="0" smtClean="0">
                <a:cs typeface="Arial" charset="0"/>
              </a:rPr>
              <a:t> </a:t>
            </a:r>
            <a:r>
              <a:rPr lang="en-GB" dirty="0" err="1" smtClean="0">
                <a:cs typeface="Arial" charset="0"/>
              </a:rPr>
              <a:t>portes</a:t>
            </a:r>
            <a:r>
              <a:rPr lang="en-GB" dirty="0" smtClean="0">
                <a:cs typeface="Arial" charset="0"/>
              </a:rPr>
              <a:t>?</a:t>
            </a:r>
            <a:endParaRPr lang="en-GB" dirty="0">
              <a:cs typeface="Arial" charset="0"/>
            </a:endParaRPr>
          </a:p>
        </p:txBody>
      </p:sp>
      <p:sp>
        <p:nvSpPr>
          <p:cNvPr id="17411" name="Rectangle 3"/>
          <p:cNvSpPr>
            <a:spLocks noGrp="1" noChangeArrowheads="1"/>
          </p:cNvSpPr>
          <p:nvPr>
            <p:ph type="body" idx="1"/>
          </p:nvPr>
        </p:nvSpPr>
        <p:spPr/>
        <p:txBody>
          <a:bodyPr/>
          <a:lstStyle/>
          <a:p>
            <a:r>
              <a:rPr lang="en-GB" dirty="0" smtClean="0"/>
              <a:t>Pour </a:t>
            </a:r>
            <a:r>
              <a:rPr lang="en-GB" dirty="0" err="1" smtClean="0"/>
              <a:t>aller</a:t>
            </a:r>
            <a:r>
              <a:rPr lang="en-GB" dirty="0" smtClean="0"/>
              <a:t> à </a:t>
            </a:r>
            <a:r>
              <a:rPr lang="en-GB" dirty="0" err="1" smtClean="0"/>
              <a:t>une</a:t>
            </a:r>
            <a:r>
              <a:rPr lang="en-GB" dirty="0" smtClean="0"/>
              <a:t> soir</a:t>
            </a:r>
            <a:r>
              <a:rPr lang="en-GB" dirty="0" smtClean="0">
                <a:latin typeface="Arial"/>
                <a:cs typeface="Arial"/>
              </a:rPr>
              <a:t>ée</a:t>
            </a:r>
            <a:r>
              <a:rPr lang="en-GB" dirty="0" smtClean="0"/>
              <a:t>, je </a:t>
            </a:r>
            <a:r>
              <a:rPr lang="en-GB" dirty="0" err="1" smtClean="0"/>
              <a:t>porte</a:t>
            </a:r>
            <a:r>
              <a:rPr lang="en-GB" dirty="0" smtClean="0"/>
              <a:t> </a:t>
            </a:r>
            <a:r>
              <a:rPr lang="en-GB" dirty="0"/>
              <a:t>………</a:t>
            </a:r>
          </a:p>
        </p:txBody>
      </p:sp>
      <p:sp>
        <p:nvSpPr>
          <p:cNvPr id="17412" name="Line 4"/>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7413" name="Text Box 5"/>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17414" name="Picture 6" descr="MCj0083067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pic>
        <p:nvPicPr>
          <p:cNvPr id="17416" name="Picture 8" descr="MCj042402200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708400" y="2492375"/>
            <a:ext cx="2108200" cy="329088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dirty="0" err="1" smtClean="0">
                <a:cs typeface="Arial" charset="0"/>
              </a:rPr>
              <a:t>Qu’est-ce</a:t>
            </a:r>
            <a:r>
              <a:rPr lang="en-GB" dirty="0" smtClean="0">
                <a:cs typeface="Arial" charset="0"/>
              </a:rPr>
              <a:t> </a:t>
            </a:r>
            <a:r>
              <a:rPr lang="en-GB" dirty="0" err="1" smtClean="0">
                <a:cs typeface="Arial" charset="0"/>
              </a:rPr>
              <a:t>que</a:t>
            </a:r>
            <a:r>
              <a:rPr lang="en-GB" dirty="0" smtClean="0">
                <a:cs typeface="Arial" charset="0"/>
              </a:rPr>
              <a:t> </a:t>
            </a:r>
            <a:r>
              <a:rPr lang="en-GB" dirty="0" err="1" smtClean="0">
                <a:cs typeface="Arial" charset="0"/>
              </a:rPr>
              <a:t>tu</a:t>
            </a:r>
            <a:r>
              <a:rPr lang="en-GB" dirty="0" smtClean="0">
                <a:cs typeface="Arial" charset="0"/>
              </a:rPr>
              <a:t> </a:t>
            </a:r>
            <a:r>
              <a:rPr lang="en-GB" dirty="0" err="1" smtClean="0">
                <a:cs typeface="Arial" charset="0"/>
              </a:rPr>
              <a:t>portes</a:t>
            </a:r>
            <a:r>
              <a:rPr lang="en-GB" dirty="0" smtClean="0">
                <a:cs typeface="Arial" charset="0"/>
              </a:rPr>
              <a:t>?</a:t>
            </a:r>
            <a:endParaRPr lang="en-GB" dirty="0">
              <a:cs typeface="Arial" charset="0"/>
            </a:endParaRPr>
          </a:p>
        </p:txBody>
      </p:sp>
      <p:sp>
        <p:nvSpPr>
          <p:cNvPr id="3075" name="Rectangle 3"/>
          <p:cNvSpPr>
            <a:spLocks noGrp="1" noChangeArrowheads="1"/>
          </p:cNvSpPr>
          <p:nvPr>
            <p:ph type="body" idx="1"/>
          </p:nvPr>
        </p:nvSpPr>
        <p:spPr/>
        <p:txBody>
          <a:bodyPr/>
          <a:lstStyle/>
          <a:p>
            <a:r>
              <a:rPr lang="en-GB" dirty="0" smtClean="0"/>
              <a:t>Pour </a:t>
            </a:r>
            <a:r>
              <a:rPr lang="en-GB" dirty="0" err="1" smtClean="0"/>
              <a:t>aller</a:t>
            </a:r>
            <a:r>
              <a:rPr lang="en-GB" dirty="0" smtClean="0"/>
              <a:t> à </a:t>
            </a:r>
            <a:r>
              <a:rPr lang="en-GB" dirty="0" err="1" smtClean="0"/>
              <a:t>l’</a:t>
            </a:r>
            <a:r>
              <a:rPr lang="en-GB" dirty="0" err="1" smtClean="0">
                <a:latin typeface="Arial"/>
                <a:cs typeface="Arial"/>
              </a:rPr>
              <a:t>école</a:t>
            </a:r>
            <a:r>
              <a:rPr lang="en-GB" dirty="0" smtClean="0"/>
              <a:t>, je </a:t>
            </a:r>
            <a:r>
              <a:rPr lang="en-GB" dirty="0" err="1" smtClean="0"/>
              <a:t>porte</a:t>
            </a:r>
            <a:r>
              <a:rPr lang="en-GB" dirty="0" smtClean="0"/>
              <a:t> </a:t>
            </a:r>
            <a:r>
              <a:rPr lang="en-GB" dirty="0"/>
              <a:t>………</a:t>
            </a:r>
          </a:p>
          <a:p>
            <a:r>
              <a:rPr lang="en-GB" dirty="0" smtClean="0"/>
              <a:t>Pour </a:t>
            </a:r>
            <a:r>
              <a:rPr lang="en-GB" dirty="0" err="1" smtClean="0"/>
              <a:t>aller</a:t>
            </a:r>
            <a:r>
              <a:rPr lang="en-GB" dirty="0" smtClean="0"/>
              <a:t> au centre </a:t>
            </a:r>
            <a:r>
              <a:rPr lang="en-GB" dirty="0" err="1" smtClean="0"/>
              <a:t>sportif</a:t>
            </a:r>
            <a:r>
              <a:rPr lang="en-GB" dirty="0" smtClean="0"/>
              <a:t>, </a:t>
            </a:r>
            <a:r>
              <a:rPr lang="en-GB" dirty="0"/>
              <a:t>je </a:t>
            </a:r>
            <a:r>
              <a:rPr lang="en-GB" dirty="0" err="1"/>
              <a:t>porte</a:t>
            </a:r>
            <a:r>
              <a:rPr lang="en-GB" dirty="0"/>
              <a:t> ……..</a:t>
            </a:r>
          </a:p>
          <a:p>
            <a:r>
              <a:rPr lang="en-GB" dirty="0" smtClean="0"/>
              <a:t>Pour </a:t>
            </a:r>
            <a:r>
              <a:rPr lang="en-GB" dirty="0" err="1" smtClean="0"/>
              <a:t>aller</a:t>
            </a:r>
            <a:r>
              <a:rPr lang="en-GB" dirty="0" smtClean="0"/>
              <a:t> faire du shopping, </a:t>
            </a:r>
            <a:r>
              <a:rPr lang="en-GB" dirty="0"/>
              <a:t>je </a:t>
            </a:r>
            <a:r>
              <a:rPr lang="en-GB" dirty="0" err="1"/>
              <a:t>porte</a:t>
            </a:r>
            <a:r>
              <a:rPr lang="en-GB" dirty="0"/>
              <a:t> ……….</a:t>
            </a:r>
          </a:p>
          <a:p>
            <a:r>
              <a:rPr lang="en-GB" dirty="0" smtClean="0"/>
              <a:t>Pour </a:t>
            </a:r>
            <a:r>
              <a:rPr lang="en-GB" dirty="0" err="1" smtClean="0"/>
              <a:t>aller</a:t>
            </a:r>
            <a:r>
              <a:rPr lang="en-GB" dirty="0" smtClean="0"/>
              <a:t> à </a:t>
            </a:r>
            <a:r>
              <a:rPr lang="en-GB" dirty="0" err="1" smtClean="0"/>
              <a:t>une</a:t>
            </a:r>
            <a:r>
              <a:rPr lang="en-GB" dirty="0"/>
              <a:t> </a:t>
            </a:r>
            <a:r>
              <a:rPr lang="en-GB" dirty="0" smtClean="0"/>
              <a:t>soir</a:t>
            </a:r>
            <a:r>
              <a:rPr lang="en-GB" dirty="0" smtClean="0">
                <a:latin typeface="Arial"/>
                <a:cs typeface="Arial"/>
              </a:rPr>
              <a:t>ée</a:t>
            </a:r>
            <a:r>
              <a:rPr lang="en-GB" dirty="0" smtClean="0"/>
              <a:t>, </a:t>
            </a:r>
            <a:r>
              <a:rPr lang="en-GB" dirty="0"/>
              <a:t>je </a:t>
            </a:r>
            <a:r>
              <a:rPr lang="en-GB" dirty="0" err="1"/>
              <a:t>porte</a:t>
            </a:r>
            <a:r>
              <a:rPr lang="en-GB" dirty="0"/>
              <a:t> ……….</a:t>
            </a:r>
          </a:p>
        </p:txBody>
      </p:sp>
      <p:sp>
        <p:nvSpPr>
          <p:cNvPr id="3076" name="Line 4"/>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077" name="Text Box 5"/>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3078" name="Picture 6" descr="MCj008306700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0"/>
            <a:ext cx="8676456" cy="692696"/>
          </a:xfrm>
        </p:spPr>
        <p:txBody>
          <a:bodyPr/>
          <a:lstStyle/>
          <a:p>
            <a:r>
              <a:rPr lang="en-GB" sz="3600" dirty="0" err="1" smtClean="0">
                <a:cs typeface="Arial" charset="0"/>
              </a:rPr>
              <a:t>Qu’est-ce</a:t>
            </a:r>
            <a:r>
              <a:rPr lang="en-GB" sz="3600" dirty="0" smtClean="0">
                <a:cs typeface="Arial" charset="0"/>
              </a:rPr>
              <a:t> </a:t>
            </a:r>
            <a:r>
              <a:rPr lang="en-GB" sz="3600" dirty="0" err="1" smtClean="0">
                <a:cs typeface="Arial" charset="0"/>
              </a:rPr>
              <a:t>que</a:t>
            </a:r>
            <a:r>
              <a:rPr lang="en-GB" sz="3600" dirty="0" smtClean="0">
                <a:cs typeface="Arial" charset="0"/>
              </a:rPr>
              <a:t> </a:t>
            </a:r>
            <a:r>
              <a:rPr lang="en-GB" sz="3600" dirty="0" err="1" smtClean="0">
                <a:cs typeface="Arial" charset="0"/>
              </a:rPr>
              <a:t>tu</a:t>
            </a:r>
            <a:r>
              <a:rPr lang="en-GB" sz="3600" dirty="0" smtClean="0">
                <a:cs typeface="Arial" charset="0"/>
              </a:rPr>
              <a:t> vas porter?</a:t>
            </a:r>
            <a:endParaRPr lang="en-GB" sz="3600" dirty="0">
              <a:cs typeface="Arial" charset="0"/>
            </a:endParaRPr>
          </a:p>
        </p:txBody>
      </p:sp>
      <p:sp>
        <p:nvSpPr>
          <p:cNvPr id="5127" name="Rectangle 7"/>
          <p:cNvSpPr>
            <a:spLocks noGrp="1" noChangeArrowheads="1"/>
          </p:cNvSpPr>
          <p:nvPr>
            <p:ph type="body" sz="half" idx="1"/>
          </p:nvPr>
        </p:nvSpPr>
        <p:spPr>
          <a:xfrm>
            <a:off x="251521" y="764704"/>
            <a:ext cx="4320479" cy="3312368"/>
          </a:xfrm>
          <a:noFill/>
          <a:ln w="22225">
            <a:solidFill>
              <a:schemeClr val="tx1"/>
            </a:solidFill>
            <a:miter lim="800000"/>
            <a:headEnd/>
            <a:tailEnd/>
          </a:ln>
        </p:spPr>
        <p:txBody>
          <a:bodyPr/>
          <a:lstStyle/>
          <a:p>
            <a:pPr marL="0" indent="0">
              <a:lnSpc>
                <a:spcPct val="80000"/>
              </a:lnSpc>
              <a:buFontTx/>
              <a:buNone/>
            </a:pPr>
            <a:r>
              <a:rPr lang="en-GB" sz="2200" i="1" dirty="0" smtClean="0">
                <a:cs typeface="Arial" charset="0"/>
              </a:rPr>
              <a:t>Comment </a:t>
            </a:r>
            <a:r>
              <a:rPr lang="en-GB" sz="2200" i="1" dirty="0" err="1" smtClean="0">
                <a:latin typeface="Arial"/>
                <a:cs typeface="Arial"/>
              </a:rPr>
              <a:t>ça</a:t>
            </a:r>
            <a:r>
              <a:rPr lang="en-GB" sz="2200" i="1" dirty="0" smtClean="0">
                <a:latin typeface="Arial"/>
                <a:cs typeface="Arial"/>
              </a:rPr>
              <a:t> </a:t>
            </a:r>
            <a:r>
              <a:rPr lang="en-GB" sz="2200" i="1" dirty="0" err="1" smtClean="0">
                <a:latin typeface="Arial"/>
                <a:cs typeface="Arial"/>
              </a:rPr>
              <a:t>va</a:t>
            </a:r>
            <a:r>
              <a:rPr lang="en-GB" sz="2200" i="1" dirty="0" smtClean="0">
                <a:cs typeface="Arial" charset="0"/>
              </a:rPr>
              <a:t>? Je </a:t>
            </a:r>
            <a:r>
              <a:rPr lang="en-GB" sz="2200" i="1" dirty="0" err="1" smtClean="0">
                <a:cs typeface="Arial" charset="0"/>
              </a:rPr>
              <a:t>m’appelle</a:t>
            </a:r>
            <a:r>
              <a:rPr lang="en-GB" sz="2200" i="1" dirty="0" smtClean="0">
                <a:cs typeface="Arial" charset="0"/>
              </a:rPr>
              <a:t> Michel. Je </a:t>
            </a:r>
            <a:r>
              <a:rPr lang="en-GB" sz="2200" i="1" dirty="0" err="1" smtClean="0">
                <a:cs typeface="Arial" charset="0"/>
              </a:rPr>
              <a:t>suis</a:t>
            </a:r>
            <a:r>
              <a:rPr lang="en-GB" sz="2200" i="1" dirty="0" smtClean="0">
                <a:cs typeface="Arial" charset="0"/>
              </a:rPr>
              <a:t> </a:t>
            </a:r>
            <a:r>
              <a:rPr lang="en-GB" sz="2200" i="1" dirty="0" err="1" smtClean="0">
                <a:cs typeface="Arial" charset="0"/>
              </a:rPr>
              <a:t>am</a:t>
            </a:r>
            <a:r>
              <a:rPr lang="en-GB" sz="2200" i="1" dirty="0" err="1" smtClean="0">
                <a:latin typeface="Arial"/>
                <a:cs typeface="Arial"/>
              </a:rPr>
              <a:t>éricain</a:t>
            </a:r>
            <a:r>
              <a:rPr lang="en-GB" sz="2200" i="1" dirty="0" smtClean="0">
                <a:latin typeface="Arial"/>
                <a:cs typeface="Arial"/>
              </a:rPr>
              <a:t>. Je </a:t>
            </a:r>
            <a:r>
              <a:rPr lang="en-GB" sz="2200" i="1" dirty="0" err="1" smtClean="0">
                <a:latin typeface="Arial"/>
                <a:cs typeface="Arial"/>
              </a:rPr>
              <a:t>suis</a:t>
            </a:r>
            <a:r>
              <a:rPr lang="en-GB" sz="2200" i="1" dirty="0" smtClean="0">
                <a:latin typeface="Arial"/>
                <a:cs typeface="Arial"/>
              </a:rPr>
              <a:t> en </a:t>
            </a:r>
            <a:r>
              <a:rPr lang="en-GB" sz="2200" i="1" dirty="0" err="1" smtClean="0">
                <a:latin typeface="Arial"/>
                <a:cs typeface="Arial"/>
              </a:rPr>
              <a:t>vacances</a:t>
            </a:r>
            <a:r>
              <a:rPr lang="en-GB" sz="2200" i="1" dirty="0" smtClean="0">
                <a:latin typeface="Arial"/>
                <a:cs typeface="Arial"/>
              </a:rPr>
              <a:t> </a:t>
            </a:r>
            <a:r>
              <a:rPr lang="en-GB" sz="2200" i="1" dirty="0" smtClean="0">
                <a:cs typeface="Arial" charset="0"/>
              </a:rPr>
              <a:t>au Canada</a:t>
            </a:r>
            <a:r>
              <a:rPr lang="en-GB" sz="2200" i="1" dirty="0" smtClean="0">
                <a:latin typeface="Arial"/>
                <a:cs typeface="Arial"/>
              </a:rPr>
              <a:t> avec </a:t>
            </a:r>
            <a:r>
              <a:rPr lang="en-GB" sz="2200" i="1" dirty="0" err="1" smtClean="0">
                <a:latin typeface="Arial"/>
                <a:cs typeface="Arial"/>
              </a:rPr>
              <a:t>mon</a:t>
            </a:r>
            <a:r>
              <a:rPr lang="en-GB" sz="2200" i="1" dirty="0" smtClean="0">
                <a:latin typeface="Arial"/>
                <a:cs typeface="Arial"/>
              </a:rPr>
              <a:t> frère.</a:t>
            </a:r>
            <a:r>
              <a:rPr lang="en-GB" sz="2200" i="1" dirty="0" smtClean="0">
                <a:cs typeface="Arial" charset="0"/>
              </a:rPr>
              <a:t> </a:t>
            </a:r>
            <a:r>
              <a:rPr lang="en-GB" sz="2200" i="1" dirty="0" err="1" smtClean="0">
                <a:cs typeface="Arial" charset="0"/>
              </a:rPr>
              <a:t>J’aime</a:t>
            </a:r>
            <a:r>
              <a:rPr lang="en-GB" sz="2200" i="1" dirty="0" smtClean="0">
                <a:cs typeface="Arial" charset="0"/>
              </a:rPr>
              <a:t> beaucoup </a:t>
            </a:r>
            <a:r>
              <a:rPr lang="en-GB" sz="2200" i="1" dirty="0" err="1" smtClean="0">
                <a:cs typeface="Arial" charset="0"/>
              </a:rPr>
              <a:t>ce</a:t>
            </a:r>
            <a:r>
              <a:rPr lang="en-GB" sz="2200" i="1" dirty="0" smtClean="0">
                <a:cs typeface="Arial" charset="0"/>
              </a:rPr>
              <a:t> pays – </a:t>
            </a:r>
            <a:r>
              <a:rPr lang="en-GB" sz="2200" i="1" dirty="0" err="1" smtClean="0">
                <a:cs typeface="Arial" charset="0"/>
              </a:rPr>
              <a:t>c’est</a:t>
            </a:r>
            <a:r>
              <a:rPr lang="en-GB" sz="2200" i="1" dirty="0" smtClean="0">
                <a:cs typeface="Arial" charset="0"/>
              </a:rPr>
              <a:t> </a:t>
            </a:r>
            <a:r>
              <a:rPr lang="en-GB" sz="2200" i="1" dirty="0" err="1" smtClean="0">
                <a:cs typeface="Arial" charset="0"/>
              </a:rPr>
              <a:t>tr</a:t>
            </a:r>
            <a:r>
              <a:rPr lang="en-GB" sz="2200" i="1" dirty="0" err="1" smtClean="0">
                <a:latin typeface="Arial"/>
                <a:cs typeface="Arial"/>
              </a:rPr>
              <a:t>ès</a:t>
            </a:r>
            <a:r>
              <a:rPr lang="en-GB" sz="2200" i="1" dirty="0" smtClean="0">
                <a:latin typeface="Arial"/>
                <a:cs typeface="Arial"/>
              </a:rPr>
              <a:t> beau. </a:t>
            </a:r>
            <a:r>
              <a:rPr lang="en-GB" sz="2200" i="1" dirty="0" smtClean="0">
                <a:cs typeface="Arial" charset="0"/>
              </a:rPr>
              <a:t> </a:t>
            </a:r>
            <a:r>
              <a:rPr lang="en-GB" sz="2200" i="1" dirty="0" err="1" smtClean="0">
                <a:cs typeface="Arial" charset="0"/>
              </a:rPr>
              <a:t>J’aime</a:t>
            </a:r>
            <a:r>
              <a:rPr lang="en-GB" sz="2200" i="1" dirty="0" smtClean="0">
                <a:cs typeface="Arial" charset="0"/>
              </a:rPr>
              <a:t> </a:t>
            </a:r>
            <a:r>
              <a:rPr lang="en-GB" sz="2200" i="1" dirty="0" err="1" smtClean="0">
                <a:cs typeface="Arial" charset="0"/>
              </a:rPr>
              <a:t>regarder</a:t>
            </a:r>
            <a:r>
              <a:rPr lang="en-GB" sz="2200" i="1" dirty="0" smtClean="0">
                <a:cs typeface="Arial" charset="0"/>
              </a:rPr>
              <a:t> les </a:t>
            </a:r>
            <a:r>
              <a:rPr lang="en-GB" sz="2200" i="1" dirty="0" err="1" smtClean="0">
                <a:cs typeface="Arial" charset="0"/>
              </a:rPr>
              <a:t>matchs</a:t>
            </a:r>
            <a:r>
              <a:rPr lang="en-GB" sz="2200" i="1" dirty="0" smtClean="0">
                <a:cs typeface="Arial" charset="0"/>
              </a:rPr>
              <a:t> de football.  </a:t>
            </a:r>
            <a:endParaRPr lang="en-GB" sz="2200" i="1" dirty="0">
              <a:cs typeface="Arial" charset="0"/>
            </a:endParaRPr>
          </a:p>
          <a:p>
            <a:pPr marL="0" indent="0">
              <a:lnSpc>
                <a:spcPct val="80000"/>
              </a:lnSpc>
              <a:buFontTx/>
              <a:buNone/>
            </a:pPr>
            <a:r>
              <a:rPr lang="en-GB" sz="2200" i="1" dirty="0" err="1" smtClean="0">
                <a:cs typeface="Arial" charset="0"/>
              </a:rPr>
              <a:t>Normalement</a:t>
            </a:r>
            <a:r>
              <a:rPr lang="en-GB" sz="2200" i="1" dirty="0" smtClean="0">
                <a:cs typeface="Arial" charset="0"/>
              </a:rPr>
              <a:t> je </a:t>
            </a:r>
            <a:r>
              <a:rPr lang="en-GB" sz="2200" i="1" dirty="0" err="1" smtClean="0">
                <a:cs typeface="Arial" charset="0"/>
              </a:rPr>
              <a:t>porte</a:t>
            </a:r>
            <a:r>
              <a:rPr lang="en-GB" sz="2200" i="1" dirty="0" smtClean="0">
                <a:cs typeface="Arial" charset="0"/>
              </a:rPr>
              <a:t> des baskets. Je </a:t>
            </a:r>
            <a:r>
              <a:rPr lang="en-GB" sz="2200" i="1" dirty="0" err="1" smtClean="0">
                <a:cs typeface="Arial" charset="0"/>
              </a:rPr>
              <a:t>porte</a:t>
            </a:r>
            <a:r>
              <a:rPr lang="en-GB" sz="2200" i="1" dirty="0" smtClean="0">
                <a:cs typeface="Arial" charset="0"/>
              </a:rPr>
              <a:t> un t-shirt et un jean et des baskets. </a:t>
            </a:r>
            <a:r>
              <a:rPr lang="en-GB" sz="2200" i="1" dirty="0" err="1" smtClean="0">
                <a:cs typeface="Arial" charset="0"/>
              </a:rPr>
              <a:t>Parfois</a:t>
            </a:r>
            <a:r>
              <a:rPr lang="en-GB" sz="2200" i="1" dirty="0" smtClean="0">
                <a:cs typeface="Arial" charset="0"/>
              </a:rPr>
              <a:t> je </a:t>
            </a:r>
            <a:r>
              <a:rPr lang="en-GB" sz="2200" i="1" dirty="0" err="1" smtClean="0">
                <a:cs typeface="Arial" charset="0"/>
              </a:rPr>
              <a:t>porte</a:t>
            </a:r>
            <a:r>
              <a:rPr lang="en-GB" sz="2200" i="1" dirty="0" smtClean="0">
                <a:cs typeface="Arial" charset="0"/>
              </a:rPr>
              <a:t> </a:t>
            </a:r>
            <a:r>
              <a:rPr lang="en-GB" sz="2200" i="1" dirty="0" err="1" smtClean="0">
                <a:cs typeface="Arial" charset="0"/>
              </a:rPr>
              <a:t>une</a:t>
            </a:r>
            <a:r>
              <a:rPr lang="en-GB" sz="2200" i="1" dirty="0" smtClean="0">
                <a:cs typeface="Arial" charset="0"/>
              </a:rPr>
              <a:t> </a:t>
            </a:r>
            <a:r>
              <a:rPr lang="en-GB" sz="2200" i="1" dirty="0" err="1" smtClean="0">
                <a:cs typeface="Arial" charset="0"/>
              </a:rPr>
              <a:t>casquette</a:t>
            </a:r>
            <a:r>
              <a:rPr lang="en-GB" sz="2200" i="1" dirty="0" smtClean="0">
                <a:cs typeface="Arial" charset="0"/>
              </a:rPr>
              <a:t>. </a:t>
            </a:r>
            <a:r>
              <a:rPr lang="en-GB" sz="2200" i="1" dirty="0" err="1" smtClean="0">
                <a:cs typeface="Arial" charset="0"/>
              </a:rPr>
              <a:t>Demain</a:t>
            </a:r>
            <a:r>
              <a:rPr lang="en-GB" sz="2200" i="1" dirty="0" smtClean="0">
                <a:cs typeface="Arial" charset="0"/>
              </a:rPr>
              <a:t> je </a:t>
            </a:r>
            <a:r>
              <a:rPr lang="en-GB" sz="2200" i="1" dirty="0" err="1" smtClean="0">
                <a:cs typeface="Arial" charset="0"/>
              </a:rPr>
              <a:t>vais</a:t>
            </a:r>
            <a:r>
              <a:rPr lang="en-GB" sz="2200" i="1" dirty="0" smtClean="0">
                <a:cs typeface="Arial" charset="0"/>
              </a:rPr>
              <a:t> faire du ski, </a:t>
            </a:r>
            <a:r>
              <a:rPr lang="en-GB" sz="2200" i="1" dirty="0" err="1" smtClean="0">
                <a:cs typeface="Arial" charset="0"/>
              </a:rPr>
              <a:t>alors</a:t>
            </a:r>
            <a:r>
              <a:rPr lang="en-GB" sz="2200" i="1" dirty="0" smtClean="0">
                <a:cs typeface="Arial" charset="0"/>
              </a:rPr>
              <a:t> je </a:t>
            </a:r>
            <a:r>
              <a:rPr lang="en-GB" sz="2200" i="1" dirty="0" err="1" smtClean="0">
                <a:cs typeface="Arial" charset="0"/>
              </a:rPr>
              <a:t>vais</a:t>
            </a:r>
            <a:r>
              <a:rPr lang="en-GB" sz="2200" i="1" dirty="0" smtClean="0">
                <a:cs typeface="Arial" charset="0"/>
              </a:rPr>
              <a:t> porter…….</a:t>
            </a:r>
            <a:endParaRPr lang="en-GB" sz="2200" i="1" dirty="0">
              <a:cs typeface="Arial" charset="0"/>
            </a:endParaRPr>
          </a:p>
        </p:txBody>
      </p:sp>
      <p:sp>
        <p:nvSpPr>
          <p:cNvPr id="5128" name="Rectangle 8"/>
          <p:cNvSpPr>
            <a:spLocks noGrp="1" noChangeArrowheads="1"/>
          </p:cNvSpPr>
          <p:nvPr>
            <p:ph type="body" sz="half" idx="2"/>
          </p:nvPr>
        </p:nvSpPr>
        <p:spPr>
          <a:xfrm>
            <a:off x="4644008" y="764704"/>
            <a:ext cx="4499992" cy="3312368"/>
          </a:xfrm>
          <a:noFill/>
          <a:ln w="22225">
            <a:solidFill>
              <a:schemeClr val="tx1"/>
            </a:solidFill>
            <a:miter lim="800000"/>
            <a:headEnd/>
            <a:tailEnd/>
          </a:ln>
        </p:spPr>
        <p:txBody>
          <a:bodyPr/>
          <a:lstStyle/>
          <a:p>
            <a:pPr marL="0" indent="0">
              <a:lnSpc>
                <a:spcPct val="80000"/>
              </a:lnSpc>
              <a:buFontTx/>
              <a:buNone/>
            </a:pPr>
            <a:r>
              <a:rPr lang="en-GB" sz="2200" dirty="0">
                <a:cs typeface="Arial" charset="0"/>
              </a:rPr>
              <a:t>	</a:t>
            </a:r>
            <a:r>
              <a:rPr lang="en-GB" sz="2200" b="1" i="1" dirty="0" smtClean="0">
                <a:cs typeface="Arial" charset="0"/>
              </a:rPr>
              <a:t>Bonjour! </a:t>
            </a:r>
            <a:r>
              <a:rPr lang="en-GB" sz="2200" b="1" i="1" dirty="0">
                <a:cs typeface="Arial" charset="0"/>
              </a:rPr>
              <a:t>Comment </a:t>
            </a:r>
            <a:r>
              <a:rPr lang="en-GB" sz="2200" b="1" i="1" dirty="0" err="1">
                <a:cs typeface="Arial"/>
              </a:rPr>
              <a:t>ça</a:t>
            </a:r>
            <a:r>
              <a:rPr lang="en-GB" sz="2200" b="1" i="1" dirty="0">
                <a:cs typeface="Arial"/>
              </a:rPr>
              <a:t> </a:t>
            </a:r>
            <a:r>
              <a:rPr lang="en-GB" sz="2200" b="1" i="1" dirty="0" err="1">
                <a:cs typeface="Arial"/>
              </a:rPr>
              <a:t>va</a:t>
            </a:r>
            <a:r>
              <a:rPr lang="en-GB" sz="2200" b="1" i="1" dirty="0">
                <a:cs typeface="Arial" charset="0"/>
              </a:rPr>
              <a:t>? </a:t>
            </a:r>
            <a:r>
              <a:rPr lang="en-GB" sz="2200" b="1" i="1" dirty="0" smtClean="0">
                <a:cs typeface="Arial" charset="0"/>
              </a:rPr>
              <a:t>Je </a:t>
            </a:r>
            <a:r>
              <a:rPr lang="en-GB" sz="2200" b="1" i="1" dirty="0" err="1" smtClean="0">
                <a:cs typeface="Arial" charset="0"/>
              </a:rPr>
              <a:t>m’appelle</a:t>
            </a:r>
            <a:r>
              <a:rPr lang="en-GB" sz="2200" b="1" i="1" dirty="0">
                <a:cs typeface="Arial" charset="0"/>
              </a:rPr>
              <a:t> </a:t>
            </a:r>
            <a:r>
              <a:rPr lang="en-GB" sz="2200" b="1" i="1" dirty="0" err="1" smtClean="0">
                <a:cs typeface="Arial" charset="0"/>
              </a:rPr>
              <a:t>Ikran</a:t>
            </a:r>
            <a:r>
              <a:rPr lang="en-GB" sz="2200" b="1" i="1" dirty="0" smtClean="0">
                <a:cs typeface="Arial" charset="0"/>
              </a:rPr>
              <a:t>. Je </a:t>
            </a:r>
            <a:r>
              <a:rPr lang="en-GB" sz="2200" b="1" i="1" dirty="0" err="1" smtClean="0">
                <a:cs typeface="Arial" charset="0"/>
              </a:rPr>
              <a:t>suis</a:t>
            </a:r>
            <a:r>
              <a:rPr lang="en-GB" sz="2200" b="1" i="1" dirty="0" smtClean="0">
                <a:cs typeface="Arial" charset="0"/>
              </a:rPr>
              <a:t> </a:t>
            </a:r>
            <a:r>
              <a:rPr lang="en-GB" sz="2200" b="1" i="1" dirty="0" err="1" smtClean="0">
                <a:cs typeface="Arial" charset="0"/>
              </a:rPr>
              <a:t>s</a:t>
            </a:r>
            <a:r>
              <a:rPr lang="en-GB" sz="2200" b="1" i="1" dirty="0" err="1" smtClean="0">
                <a:cs typeface="Arial"/>
              </a:rPr>
              <a:t>éné</a:t>
            </a:r>
            <a:r>
              <a:rPr lang="en-GB" sz="2200" b="1" i="1" dirty="0" err="1" smtClean="0">
                <a:cs typeface="Arial" charset="0"/>
              </a:rPr>
              <a:t>galaise</a:t>
            </a:r>
            <a:r>
              <a:rPr lang="en-GB" sz="2200" b="1" i="1" dirty="0">
                <a:cs typeface="Arial" charset="0"/>
              </a:rPr>
              <a:t>.</a:t>
            </a:r>
            <a:r>
              <a:rPr lang="en-GB" sz="2200" b="1" i="1" dirty="0" smtClean="0">
                <a:cs typeface="Arial" charset="0"/>
              </a:rPr>
              <a:t> Je </a:t>
            </a:r>
            <a:r>
              <a:rPr lang="en-GB" sz="2200" b="1" i="1" dirty="0" err="1" smtClean="0">
                <a:cs typeface="Arial" charset="0"/>
              </a:rPr>
              <a:t>suis</a:t>
            </a:r>
            <a:r>
              <a:rPr lang="en-GB" sz="2200" b="1" i="1" dirty="0" smtClean="0">
                <a:cs typeface="Arial" charset="0"/>
              </a:rPr>
              <a:t> en </a:t>
            </a:r>
            <a:r>
              <a:rPr lang="en-GB" sz="2200" b="1" i="1" dirty="0" err="1" smtClean="0">
                <a:cs typeface="Arial" charset="0"/>
              </a:rPr>
              <a:t>vacances</a:t>
            </a:r>
            <a:r>
              <a:rPr lang="en-GB" sz="2200" b="1" i="1" dirty="0" smtClean="0">
                <a:cs typeface="Arial" charset="0"/>
              </a:rPr>
              <a:t> à Dakar. Pendant </a:t>
            </a:r>
            <a:r>
              <a:rPr lang="en-GB" sz="2200" b="1" i="1" dirty="0" err="1" smtClean="0">
                <a:cs typeface="Arial" charset="0"/>
              </a:rPr>
              <a:t>mon</a:t>
            </a:r>
            <a:r>
              <a:rPr lang="en-GB" sz="2200" b="1" i="1" dirty="0" smtClean="0">
                <a:cs typeface="Arial" charset="0"/>
              </a:rPr>
              <a:t> temps </a:t>
            </a:r>
            <a:r>
              <a:rPr lang="en-GB" sz="2200" b="1" i="1" dirty="0" err="1" smtClean="0">
                <a:cs typeface="Arial" charset="0"/>
              </a:rPr>
              <a:t>libre</a:t>
            </a:r>
            <a:r>
              <a:rPr lang="en-GB" sz="2200" b="1" i="1" dirty="0" smtClean="0">
                <a:cs typeface="Arial" charset="0"/>
              </a:rPr>
              <a:t> </a:t>
            </a:r>
            <a:r>
              <a:rPr lang="en-GB" sz="2200" b="1" i="1" dirty="0" err="1" smtClean="0">
                <a:cs typeface="Arial" charset="0"/>
              </a:rPr>
              <a:t>j’aime</a:t>
            </a:r>
            <a:r>
              <a:rPr lang="en-GB" sz="2200" b="1" i="1" dirty="0" smtClean="0">
                <a:cs typeface="Arial" charset="0"/>
              </a:rPr>
              <a:t> </a:t>
            </a:r>
            <a:r>
              <a:rPr lang="en-GB" sz="2200" b="1" i="1" dirty="0" err="1" smtClean="0">
                <a:cs typeface="Arial" charset="0"/>
              </a:rPr>
              <a:t>jouer</a:t>
            </a:r>
            <a:r>
              <a:rPr lang="en-GB" sz="2200" b="1" i="1" dirty="0" smtClean="0">
                <a:cs typeface="Arial" charset="0"/>
              </a:rPr>
              <a:t> à des </a:t>
            </a:r>
            <a:r>
              <a:rPr lang="en-GB" sz="2200" b="1" i="1" dirty="0" err="1" smtClean="0">
                <a:cs typeface="Arial" charset="0"/>
              </a:rPr>
              <a:t>jeux</a:t>
            </a:r>
            <a:r>
              <a:rPr lang="en-GB" sz="2200" b="1" i="1" dirty="0" smtClean="0">
                <a:cs typeface="Arial" charset="0"/>
              </a:rPr>
              <a:t> </a:t>
            </a:r>
            <a:r>
              <a:rPr lang="en-GB" sz="2200" b="1" i="1" dirty="0" err="1" smtClean="0">
                <a:cs typeface="Arial" charset="0"/>
              </a:rPr>
              <a:t>vid</a:t>
            </a:r>
            <a:r>
              <a:rPr lang="en-GB" sz="2200" b="1" i="1" dirty="0" err="1" smtClean="0">
                <a:cs typeface="Arial"/>
              </a:rPr>
              <a:t>éos</a:t>
            </a:r>
            <a:r>
              <a:rPr lang="en-GB" sz="2200" b="1" i="1" dirty="0" smtClean="0">
                <a:cs typeface="Arial"/>
              </a:rPr>
              <a:t> et surfer </a:t>
            </a:r>
            <a:r>
              <a:rPr lang="en-GB" sz="2200" b="1" i="1" dirty="0" err="1" smtClean="0">
                <a:cs typeface="Arial"/>
              </a:rPr>
              <a:t>sur</a:t>
            </a:r>
            <a:r>
              <a:rPr lang="en-GB" sz="2200" b="1" i="1" dirty="0" smtClean="0">
                <a:cs typeface="Arial"/>
              </a:rPr>
              <a:t> i</a:t>
            </a:r>
            <a:r>
              <a:rPr lang="en-GB" sz="2200" b="1" i="1" dirty="0" smtClean="0">
                <a:cs typeface="Arial" charset="0"/>
              </a:rPr>
              <a:t>nternet</a:t>
            </a:r>
            <a:r>
              <a:rPr lang="en-GB" sz="2200" b="1" i="1" dirty="0">
                <a:cs typeface="Arial" charset="0"/>
              </a:rPr>
              <a:t>. </a:t>
            </a:r>
            <a:r>
              <a:rPr lang="en-GB" sz="2200" b="1" i="1" dirty="0" err="1" smtClean="0">
                <a:cs typeface="Arial" charset="0"/>
              </a:rPr>
              <a:t>Ici</a:t>
            </a:r>
            <a:r>
              <a:rPr lang="en-GB" sz="2200" b="1" i="1" dirty="0" smtClean="0">
                <a:cs typeface="Arial" charset="0"/>
              </a:rPr>
              <a:t> à </a:t>
            </a:r>
            <a:r>
              <a:rPr lang="en-GB" sz="2200" b="1" i="1" dirty="0" err="1" smtClean="0">
                <a:cs typeface="Arial" charset="0"/>
              </a:rPr>
              <a:t>Touba</a:t>
            </a:r>
            <a:r>
              <a:rPr lang="en-GB" sz="2200" b="1" i="1" dirty="0" smtClean="0">
                <a:cs typeface="Arial" charset="0"/>
              </a:rPr>
              <a:t> je </a:t>
            </a:r>
            <a:r>
              <a:rPr lang="en-GB" sz="2200" b="1" i="1" dirty="0" err="1" smtClean="0">
                <a:cs typeface="Arial" charset="0"/>
              </a:rPr>
              <a:t>n’ai</a:t>
            </a:r>
            <a:r>
              <a:rPr lang="en-GB" sz="2200" b="1" i="1" dirty="0" smtClean="0">
                <a:cs typeface="Arial" charset="0"/>
              </a:rPr>
              <a:t> pas </a:t>
            </a:r>
            <a:r>
              <a:rPr lang="en-GB" sz="2200" b="1" i="1" dirty="0" err="1" smtClean="0">
                <a:cs typeface="Arial" charset="0"/>
              </a:rPr>
              <a:t>d’ordinateur</a:t>
            </a:r>
            <a:r>
              <a:rPr lang="en-GB" sz="2200" b="1" i="1" dirty="0" smtClean="0">
                <a:cs typeface="Arial" charset="0"/>
              </a:rPr>
              <a:t>. </a:t>
            </a:r>
            <a:r>
              <a:rPr lang="en-GB" sz="2200" b="1" i="1" dirty="0" err="1" smtClean="0">
                <a:cs typeface="Arial" charset="0"/>
              </a:rPr>
              <a:t>Normalement</a:t>
            </a:r>
            <a:r>
              <a:rPr lang="en-GB" sz="2200" b="1" i="1" dirty="0" smtClean="0">
                <a:cs typeface="Arial" charset="0"/>
              </a:rPr>
              <a:t> je </a:t>
            </a:r>
            <a:r>
              <a:rPr lang="en-GB" sz="2200" b="1" i="1" dirty="0" err="1" smtClean="0">
                <a:cs typeface="Arial" charset="0"/>
              </a:rPr>
              <a:t>porte</a:t>
            </a:r>
            <a:r>
              <a:rPr lang="en-GB" sz="2200" b="1" i="1" dirty="0" smtClean="0">
                <a:cs typeface="Arial" charset="0"/>
              </a:rPr>
              <a:t> </a:t>
            </a:r>
            <a:r>
              <a:rPr lang="en-GB" sz="2200" b="1" i="1" dirty="0" err="1" smtClean="0">
                <a:cs typeface="Arial" charset="0"/>
              </a:rPr>
              <a:t>une</a:t>
            </a:r>
            <a:r>
              <a:rPr lang="en-GB" sz="2200" b="1" i="1" dirty="0" smtClean="0">
                <a:cs typeface="Arial" charset="0"/>
              </a:rPr>
              <a:t> </a:t>
            </a:r>
            <a:r>
              <a:rPr lang="en-GB" sz="2200" b="1" i="1" dirty="0" err="1" smtClean="0">
                <a:cs typeface="Arial" charset="0"/>
              </a:rPr>
              <a:t>jupe</a:t>
            </a:r>
            <a:r>
              <a:rPr lang="en-GB" sz="2200" b="1" i="1" dirty="0" smtClean="0">
                <a:cs typeface="Arial" charset="0"/>
              </a:rPr>
              <a:t> et un t-shirt et des baskets. </a:t>
            </a:r>
            <a:r>
              <a:rPr lang="en-GB" sz="2200" b="1" i="1" dirty="0" err="1" smtClean="0">
                <a:cs typeface="Arial" charset="0"/>
              </a:rPr>
              <a:t>Mais</a:t>
            </a:r>
            <a:r>
              <a:rPr lang="en-GB" sz="2200" b="1" i="1" dirty="0" smtClean="0">
                <a:cs typeface="Arial" charset="0"/>
              </a:rPr>
              <a:t> </a:t>
            </a:r>
            <a:r>
              <a:rPr lang="en-GB" sz="2200" b="1" i="1" dirty="0" err="1" smtClean="0">
                <a:cs typeface="Arial" charset="0"/>
              </a:rPr>
              <a:t>demain</a:t>
            </a:r>
            <a:r>
              <a:rPr lang="en-GB" sz="2200" b="1" i="1" dirty="0" smtClean="0">
                <a:cs typeface="Arial" charset="0"/>
              </a:rPr>
              <a:t> je </a:t>
            </a:r>
            <a:r>
              <a:rPr lang="en-GB" sz="2200" b="1" i="1" dirty="0" err="1" smtClean="0">
                <a:cs typeface="Arial" charset="0"/>
              </a:rPr>
              <a:t>vais</a:t>
            </a:r>
            <a:r>
              <a:rPr lang="en-GB" sz="2200" b="1" i="1" dirty="0" smtClean="0">
                <a:cs typeface="Arial" charset="0"/>
              </a:rPr>
              <a:t> </a:t>
            </a:r>
            <a:r>
              <a:rPr lang="en-GB" sz="2200" b="1" i="1" dirty="0" err="1" smtClean="0">
                <a:cs typeface="Arial" charset="0"/>
              </a:rPr>
              <a:t>aller</a:t>
            </a:r>
            <a:r>
              <a:rPr lang="en-GB" sz="2200" b="1" i="1" dirty="0" smtClean="0">
                <a:cs typeface="Arial" charset="0"/>
              </a:rPr>
              <a:t> à la </a:t>
            </a:r>
            <a:r>
              <a:rPr lang="en-GB" sz="2200" b="1" i="1" dirty="0" err="1" smtClean="0">
                <a:cs typeface="Arial" charset="0"/>
              </a:rPr>
              <a:t>plage</a:t>
            </a:r>
            <a:r>
              <a:rPr lang="en-GB" sz="2200" b="1" i="1" dirty="0" smtClean="0">
                <a:cs typeface="Arial" charset="0"/>
              </a:rPr>
              <a:t> </a:t>
            </a:r>
            <a:r>
              <a:rPr lang="en-GB" sz="2200" b="1" i="1" dirty="0">
                <a:cs typeface="Arial" charset="0"/>
              </a:rPr>
              <a:t>……</a:t>
            </a:r>
          </a:p>
        </p:txBody>
      </p:sp>
      <p:sp>
        <p:nvSpPr>
          <p:cNvPr id="5124" name="Line 4"/>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125" name="Text Box 5"/>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5126" name="Picture 6" descr="MCj008306700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sp>
        <p:nvSpPr>
          <p:cNvPr id="5129" name="Text Box 9"/>
          <p:cNvSpPr txBox="1">
            <a:spLocks noChangeArrowheads="1"/>
          </p:cNvSpPr>
          <p:nvPr/>
        </p:nvSpPr>
        <p:spPr bwMode="auto">
          <a:xfrm>
            <a:off x="1043608" y="4149080"/>
            <a:ext cx="8100392" cy="2462213"/>
          </a:xfrm>
          <a:prstGeom prst="rect">
            <a:avLst/>
          </a:prstGeom>
          <a:noFill/>
          <a:ln w="222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200" dirty="0" err="1" smtClean="0">
                <a:cs typeface="Arial" charset="0"/>
              </a:rPr>
              <a:t>Salut</a:t>
            </a:r>
            <a:r>
              <a:rPr lang="en-GB" sz="2200" dirty="0" smtClean="0">
                <a:cs typeface="Arial" charset="0"/>
              </a:rPr>
              <a:t>! Comment </a:t>
            </a:r>
            <a:r>
              <a:rPr lang="en-GB" sz="2200" dirty="0" err="1" smtClean="0">
                <a:latin typeface="Arial"/>
                <a:cs typeface="Arial"/>
              </a:rPr>
              <a:t>ça</a:t>
            </a:r>
            <a:r>
              <a:rPr lang="en-GB" sz="2200" dirty="0" smtClean="0">
                <a:latin typeface="Arial"/>
                <a:cs typeface="Arial"/>
              </a:rPr>
              <a:t> </a:t>
            </a:r>
            <a:r>
              <a:rPr lang="en-GB" sz="2200" dirty="0" err="1" smtClean="0">
                <a:latin typeface="Arial"/>
                <a:cs typeface="Arial"/>
              </a:rPr>
              <a:t>va.</a:t>
            </a:r>
            <a:r>
              <a:rPr lang="en-GB" sz="2200" dirty="0" smtClean="0">
                <a:latin typeface="Arial"/>
                <a:cs typeface="Arial"/>
              </a:rPr>
              <a:t> Je </a:t>
            </a:r>
            <a:r>
              <a:rPr lang="en-GB" sz="2200" dirty="0" err="1" smtClean="0">
                <a:latin typeface="Arial"/>
                <a:cs typeface="Arial"/>
              </a:rPr>
              <a:t>m’appelle</a:t>
            </a:r>
            <a:r>
              <a:rPr lang="en-GB" sz="2200" dirty="0" smtClean="0">
                <a:latin typeface="Arial"/>
                <a:cs typeface="Arial"/>
              </a:rPr>
              <a:t> Pierre. Je </a:t>
            </a:r>
            <a:r>
              <a:rPr lang="en-GB" sz="2200" dirty="0" err="1" smtClean="0">
                <a:latin typeface="Arial"/>
                <a:cs typeface="Arial"/>
              </a:rPr>
              <a:t>suis</a:t>
            </a:r>
            <a:r>
              <a:rPr lang="en-GB" sz="2200" dirty="0" smtClean="0">
                <a:latin typeface="Arial"/>
                <a:cs typeface="Arial"/>
              </a:rPr>
              <a:t> </a:t>
            </a:r>
            <a:r>
              <a:rPr lang="en-GB" sz="2200" dirty="0" err="1" smtClean="0">
                <a:latin typeface="Arial"/>
                <a:cs typeface="Arial"/>
              </a:rPr>
              <a:t>belge</a:t>
            </a:r>
            <a:r>
              <a:rPr lang="en-GB" sz="2200" dirty="0" smtClean="0">
                <a:latin typeface="Arial"/>
                <a:cs typeface="Arial"/>
              </a:rPr>
              <a:t>. Je </a:t>
            </a:r>
            <a:r>
              <a:rPr lang="en-GB" sz="2200" dirty="0" err="1" smtClean="0">
                <a:latin typeface="Arial"/>
                <a:cs typeface="Arial"/>
              </a:rPr>
              <a:t>suis</a:t>
            </a:r>
            <a:r>
              <a:rPr lang="en-GB" sz="2200" dirty="0" smtClean="0">
                <a:latin typeface="Arial"/>
                <a:cs typeface="Arial"/>
              </a:rPr>
              <a:t> en </a:t>
            </a:r>
            <a:r>
              <a:rPr lang="en-GB" sz="2200" dirty="0" err="1" smtClean="0">
                <a:latin typeface="Arial"/>
                <a:cs typeface="Arial"/>
              </a:rPr>
              <a:t>vacances</a:t>
            </a:r>
            <a:r>
              <a:rPr lang="en-GB" sz="2200" dirty="0" smtClean="0">
                <a:latin typeface="Arial"/>
                <a:cs typeface="Arial"/>
              </a:rPr>
              <a:t> en Suisse</a:t>
            </a:r>
            <a:r>
              <a:rPr lang="en-GB" sz="2200" dirty="0" smtClean="0">
                <a:cs typeface="Arial" charset="0"/>
              </a:rPr>
              <a:t>. </a:t>
            </a:r>
            <a:r>
              <a:rPr lang="en-GB" sz="2200" dirty="0" err="1" smtClean="0">
                <a:cs typeface="Arial" charset="0"/>
              </a:rPr>
              <a:t>J’aime</a:t>
            </a:r>
            <a:r>
              <a:rPr lang="en-GB" sz="2200" dirty="0" smtClean="0">
                <a:cs typeface="Arial" charset="0"/>
              </a:rPr>
              <a:t> lire les </a:t>
            </a:r>
            <a:r>
              <a:rPr lang="en-GB" sz="2200" dirty="0" err="1" smtClean="0">
                <a:cs typeface="Arial" charset="0"/>
              </a:rPr>
              <a:t>bandes</a:t>
            </a:r>
            <a:r>
              <a:rPr lang="en-GB" sz="2200" dirty="0" smtClean="0">
                <a:cs typeface="Arial" charset="0"/>
              </a:rPr>
              <a:t> </a:t>
            </a:r>
            <a:r>
              <a:rPr lang="en-GB" sz="2200" dirty="0" err="1" smtClean="0">
                <a:cs typeface="Arial" charset="0"/>
              </a:rPr>
              <a:t>dessin</a:t>
            </a:r>
            <a:r>
              <a:rPr lang="en-GB" sz="2200" dirty="0" err="1" smtClean="0">
                <a:latin typeface="Arial"/>
                <a:cs typeface="Arial"/>
              </a:rPr>
              <a:t>ées</a:t>
            </a:r>
            <a:r>
              <a:rPr lang="en-GB" sz="2200" dirty="0" smtClean="0">
                <a:latin typeface="Arial"/>
                <a:cs typeface="Arial"/>
              </a:rPr>
              <a:t>. </a:t>
            </a:r>
            <a:r>
              <a:rPr lang="en-GB" sz="2200" dirty="0" err="1" smtClean="0">
                <a:latin typeface="Arial"/>
                <a:cs typeface="Arial"/>
              </a:rPr>
              <a:t>J’ai</a:t>
            </a:r>
            <a:r>
              <a:rPr lang="en-GB" sz="2200" dirty="0" smtClean="0">
                <a:latin typeface="Arial"/>
                <a:cs typeface="Arial"/>
              </a:rPr>
              <a:t> </a:t>
            </a:r>
            <a:r>
              <a:rPr lang="en-GB" sz="2200" dirty="0" err="1" smtClean="0">
                <a:latin typeface="Arial"/>
                <a:cs typeface="Arial"/>
              </a:rPr>
              <a:t>une</a:t>
            </a:r>
            <a:r>
              <a:rPr lang="en-GB" sz="2200" dirty="0" smtClean="0">
                <a:latin typeface="Arial"/>
                <a:cs typeface="Arial"/>
              </a:rPr>
              <a:t> </a:t>
            </a:r>
            <a:r>
              <a:rPr lang="en-GB" sz="2200" dirty="0">
                <a:latin typeface="Arial"/>
                <a:cs typeface="Arial"/>
              </a:rPr>
              <a:t>collection </a:t>
            </a:r>
            <a:r>
              <a:rPr lang="en-GB" sz="2200" dirty="0" smtClean="0">
                <a:latin typeface="Arial"/>
                <a:cs typeface="Arial"/>
              </a:rPr>
              <a:t>de </a:t>
            </a:r>
            <a:r>
              <a:rPr lang="en-GB" sz="2200" dirty="0" err="1" smtClean="0">
                <a:latin typeface="Arial"/>
                <a:cs typeface="Arial"/>
              </a:rPr>
              <a:t>bandes</a:t>
            </a:r>
            <a:r>
              <a:rPr lang="en-GB" sz="2200" dirty="0" smtClean="0">
                <a:latin typeface="Arial"/>
                <a:cs typeface="Arial"/>
              </a:rPr>
              <a:t> </a:t>
            </a:r>
            <a:r>
              <a:rPr lang="en-GB" sz="2200" dirty="0" err="1">
                <a:latin typeface="Arial"/>
                <a:cs typeface="Arial"/>
              </a:rPr>
              <a:t>dessinées</a:t>
            </a:r>
            <a:r>
              <a:rPr lang="en-GB" sz="2200" dirty="0">
                <a:latin typeface="Arial"/>
                <a:cs typeface="Arial"/>
              </a:rPr>
              <a:t> </a:t>
            </a:r>
            <a:r>
              <a:rPr lang="en-GB" sz="2200" dirty="0" smtClean="0"/>
              <a:t> d’ </a:t>
            </a:r>
            <a:r>
              <a:rPr lang="en-GB" sz="2200" dirty="0" err="1"/>
              <a:t>Ast</a:t>
            </a:r>
            <a:r>
              <a:rPr lang="en-GB" sz="2200" dirty="0" err="1">
                <a:cs typeface="Arial" charset="0"/>
              </a:rPr>
              <a:t>érix</a:t>
            </a:r>
            <a:r>
              <a:rPr lang="en-GB" sz="2200" dirty="0">
                <a:cs typeface="Arial" charset="0"/>
              </a:rPr>
              <a:t>. </a:t>
            </a:r>
            <a:r>
              <a:rPr lang="en-GB" sz="2200" dirty="0" err="1" smtClean="0">
                <a:cs typeface="Arial" charset="0"/>
              </a:rPr>
              <a:t>Normalement</a:t>
            </a:r>
            <a:r>
              <a:rPr lang="en-GB" sz="2200" dirty="0" smtClean="0">
                <a:cs typeface="Arial" charset="0"/>
              </a:rPr>
              <a:t> je </a:t>
            </a:r>
            <a:r>
              <a:rPr lang="en-GB" sz="2200" dirty="0" err="1" smtClean="0">
                <a:cs typeface="Arial" charset="0"/>
              </a:rPr>
              <a:t>porte</a:t>
            </a:r>
            <a:r>
              <a:rPr lang="en-GB" sz="2200" dirty="0" smtClean="0">
                <a:cs typeface="Arial" charset="0"/>
              </a:rPr>
              <a:t> un pullover et un jean </a:t>
            </a:r>
            <a:r>
              <a:rPr lang="en-GB" sz="2200" dirty="0" err="1" smtClean="0">
                <a:cs typeface="Arial" charset="0"/>
              </a:rPr>
              <a:t>parce</a:t>
            </a:r>
            <a:r>
              <a:rPr lang="en-GB" sz="2200" dirty="0" smtClean="0">
                <a:cs typeface="Arial" charset="0"/>
              </a:rPr>
              <a:t> </a:t>
            </a:r>
            <a:r>
              <a:rPr lang="en-GB" sz="2200" dirty="0" err="1" smtClean="0">
                <a:cs typeface="Arial" charset="0"/>
              </a:rPr>
              <a:t>que</a:t>
            </a:r>
            <a:r>
              <a:rPr lang="en-GB" sz="2200" dirty="0" smtClean="0">
                <a:cs typeface="Arial" charset="0"/>
              </a:rPr>
              <a:t> </a:t>
            </a:r>
            <a:r>
              <a:rPr lang="en-GB" sz="2200" dirty="0" err="1" smtClean="0">
                <a:cs typeface="Arial" charset="0"/>
              </a:rPr>
              <a:t>c’est</a:t>
            </a:r>
            <a:r>
              <a:rPr lang="en-GB" sz="2200" dirty="0" smtClean="0">
                <a:cs typeface="Arial" charset="0"/>
              </a:rPr>
              <a:t> </a:t>
            </a:r>
            <a:r>
              <a:rPr lang="en-GB" sz="2200" dirty="0" err="1" smtClean="0">
                <a:cs typeface="Arial" charset="0"/>
              </a:rPr>
              <a:t>pratique</a:t>
            </a:r>
            <a:r>
              <a:rPr lang="en-GB" sz="2200" dirty="0" smtClean="0">
                <a:cs typeface="Arial" charset="0"/>
              </a:rPr>
              <a:t> et facile. Je ne </a:t>
            </a:r>
            <a:r>
              <a:rPr lang="en-GB" sz="2200" dirty="0" err="1" smtClean="0">
                <a:cs typeface="Arial" charset="0"/>
              </a:rPr>
              <a:t>m’int</a:t>
            </a:r>
            <a:r>
              <a:rPr lang="en-GB" sz="2200" dirty="0" err="1" smtClean="0">
                <a:latin typeface="Arial"/>
                <a:cs typeface="Arial"/>
              </a:rPr>
              <a:t>éresse</a:t>
            </a:r>
            <a:r>
              <a:rPr lang="en-GB" sz="2200" dirty="0" smtClean="0">
                <a:latin typeface="Arial"/>
                <a:cs typeface="Arial"/>
              </a:rPr>
              <a:t> pas à la mode</a:t>
            </a:r>
            <a:r>
              <a:rPr lang="en-GB" sz="2200" dirty="0" smtClean="0">
                <a:cs typeface="Arial" charset="0"/>
              </a:rPr>
              <a:t>. </a:t>
            </a:r>
            <a:r>
              <a:rPr lang="en-GB" sz="2200" dirty="0" err="1" smtClean="0">
                <a:cs typeface="Arial" charset="0"/>
              </a:rPr>
              <a:t>Demain</a:t>
            </a:r>
            <a:r>
              <a:rPr lang="en-GB" sz="2200" dirty="0" smtClean="0">
                <a:cs typeface="Arial" charset="0"/>
              </a:rPr>
              <a:t> je </a:t>
            </a:r>
            <a:r>
              <a:rPr lang="en-GB" sz="2200" dirty="0" err="1" smtClean="0">
                <a:cs typeface="Arial" charset="0"/>
              </a:rPr>
              <a:t>vais</a:t>
            </a:r>
            <a:r>
              <a:rPr lang="en-GB" sz="2200" dirty="0" smtClean="0">
                <a:cs typeface="Arial" charset="0"/>
              </a:rPr>
              <a:t> </a:t>
            </a:r>
            <a:r>
              <a:rPr lang="en-GB" sz="2200" dirty="0" err="1" smtClean="0">
                <a:cs typeface="Arial" charset="0"/>
              </a:rPr>
              <a:t>aller</a:t>
            </a:r>
            <a:r>
              <a:rPr lang="en-GB" sz="2200" dirty="0" smtClean="0">
                <a:cs typeface="Arial" charset="0"/>
              </a:rPr>
              <a:t> à </a:t>
            </a:r>
            <a:r>
              <a:rPr lang="en-GB" sz="2200" dirty="0" err="1" smtClean="0">
                <a:cs typeface="Arial" charset="0"/>
              </a:rPr>
              <a:t>Gries</a:t>
            </a:r>
            <a:r>
              <a:rPr lang="en-GB" sz="2200" dirty="0" smtClean="0">
                <a:cs typeface="Arial" charset="0"/>
              </a:rPr>
              <a:t>. </a:t>
            </a:r>
            <a:r>
              <a:rPr lang="en-GB" sz="2200" dirty="0" err="1" smtClean="0">
                <a:cs typeface="Arial" charset="0"/>
              </a:rPr>
              <a:t>C’est</a:t>
            </a:r>
            <a:r>
              <a:rPr lang="en-GB" sz="2200" dirty="0" smtClean="0">
                <a:cs typeface="Arial" charset="0"/>
              </a:rPr>
              <a:t> un </a:t>
            </a:r>
            <a:r>
              <a:rPr lang="en-GB" sz="2200" dirty="0">
                <a:cs typeface="Arial" charset="0"/>
              </a:rPr>
              <a:t>glacier. </a:t>
            </a:r>
            <a:r>
              <a:rPr lang="en-GB" sz="2200" dirty="0" smtClean="0">
                <a:cs typeface="Arial" charset="0"/>
              </a:rPr>
              <a:t>Je ne </a:t>
            </a:r>
            <a:r>
              <a:rPr lang="en-GB" sz="2200" dirty="0" err="1" smtClean="0">
                <a:cs typeface="Arial" charset="0"/>
              </a:rPr>
              <a:t>peux</a:t>
            </a:r>
            <a:r>
              <a:rPr lang="en-GB" sz="2200" dirty="0" smtClean="0">
                <a:cs typeface="Arial" charset="0"/>
              </a:rPr>
              <a:t> pas porter </a:t>
            </a:r>
            <a:r>
              <a:rPr lang="en-GB" sz="2200" dirty="0" err="1" smtClean="0">
                <a:cs typeface="Arial" charset="0"/>
              </a:rPr>
              <a:t>mes</a:t>
            </a:r>
            <a:r>
              <a:rPr lang="en-GB" sz="2200" dirty="0" smtClean="0">
                <a:cs typeface="Arial" charset="0"/>
              </a:rPr>
              <a:t> </a:t>
            </a:r>
            <a:r>
              <a:rPr lang="en-GB" sz="2200" dirty="0" err="1" smtClean="0">
                <a:cs typeface="Arial" charset="0"/>
              </a:rPr>
              <a:t>v</a:t>
            </a:r>
            <a:r>
              <a:rPr lang="en-GB" sz="2200" dirty="0" err="1" smtClean="0">
                <a:latin typeface="Arial"/>
                <a:cs typeface="Arial"/>
              </a:rPr>
              <a:t>êtements</a:t>
            </a:r>
            <a:r>
              <a:rPr lang="en-GB" sz="2200" dirty="0" smtClean="0">
                <a:latin typeface="Arial"/>
                <a:cs typeface="Arial"/>
              </a:rPr>
              <a:t> </a:t>
            </a:r>
            <a:r>
              <a:rPr lang="en-GB" sz="2200" dirty="0" err="1" smtClean="0">
                <a:latin typeface="Arial"/>
                <a:cs typeface="Arial"/>
              </a:rPr>
              <a:t>habituels</a:t>
            </a:r>
            <a:r>
              <a:rPr lang="en-GB" sz="2200" dirty="0" smtClean="0">
                <a:cs typeface="Arial" charset="0"/>
              </a:rPr>
              <a:t>…….</a:t>
            </a:r>
            <a:endParaRPr lang="en-GB" sz="2200" dirty="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dirty="0" err="1" smtClean="0">
                <a:cs typeface="Arial" charset="0"/>
              </a:rPr>
              <a:t>Qu’est-ce</a:t>
            </a:r>
            <a:r>
              <a:rPr lang="en-GB" dirty="0" smtClean="0">
                <a:cs typeface="Arial" charset="0"/>
              </a:rPr>
              <a:t> </a:t>
            </a:r>
            <a:r>
              <a:rPr lang="en-GB" dirty="0" err="1" smtClean="0">
                <a:cs typeface="Arial" charset="0"/>
              </a:rPr>
              <a:t>que</a:t>
            </a:r>
            <a:r>
              <a:rPr lang="en-GB" dirty="0" smtClean="0">
                <a:cs typeface="Arial" charset="0"/>
              </a:rPr>
              <a:t> </a:t>
            </a:r>
            <a:r>
              <a:rPr lang="en-GB" dirty="0" err="1" smtClean="0">
                <a:cs typeface="Arial" charset="0"/>
              </a:rPr>
              <a:t>tu</a:t>
            </a:r>
            <a:r>
              <a:rPr lang="en-GB" dirty="0" smtClean="0">
                <a:cs typeface="Arial" charset="0"/>
              </a:rPr>
              <a:t> vas porter?</a:t>
            </a:r>
            <a:endParaRPr lang="en-GB" dirty="0">
              <a:cs typeface="Arial" charset="0"/>
            </a:endParaRPr>
          </a:p>
        </p:txBody>
      </p:sp>
      <p:sp>
        <p:nvSpPr>
          <p:cNvPr id="19467" name="Rectangle 11"/>
          <p:cNvSpPr>
            <a:spLocks noGrp="1" noChangeArrowheads="1"/>
          </p:cNvSpPr>
          <p:nvPr>
            <p:ph type="body" idx="1"/>
          </p:nvPr>
        </p:nvSpPr>
        <p:spPr>
          <a:xfrm>
            <a:off x="457200" y="1600200"/>
            <a:ext cx="8363272" cy="4709120"/>
          </a:xfrm>
        </p:spPr>
        <p:txBody>
          <a:bodyPr/>
          <a:lstStyle/>
          <a:p>
            <a:pPr>
              <a:lnSpc>
                <a:spcPct val="90000"/>
              </a:lnSpc>
              <a:buFontTx/>
              <a:buNone/>
            </a:pPr>
            <a:r>
              <a:rPr lang="en-GB" sz="2800" dirty="0"/>
              <a:t>	</a:t>
            </a:r>
            <a:r>
              <a:rPr lang="en-GB" sz="2800" dirty="0" smtClean="0"/>
              <a:t>je </a:t>
            </a:r>
            <a:r>
              <a:rPr lang="en-GB" sz="2800" dirty="0" err="1" smtClean="0"/>
              <a:t>vais</a:t>
            </a:r>
            <a:r>
              <a:rPr lang="en-GB" sz="2800" dirty="0" smtClean="0"/>
              <a:t> porter </a:t>
            </a:r>
            <a:r>
              <a:rPr lang="en-GB" sz="2800" dirty="0" err="1" smtClean="0"/>
              <a:t>une</a:t>
            </a:r>
            <a:r>
              <a:rPr lang="en-GB" sz="2800" dirty="0" smtClean="0"/>
              <a:t> robe rouge sans </a:t>
            </a:r>
            <a:r>
              <a:rPr lang="en-GB" sz="2800" dirty="0" err="1" smtClean="0"/>
              <a:t>manches</a:t>
            </a:r>
            <a:r>
              <a:rPr lang="en-GB" sz="2800" dirty="0" smtClean="0"/>
              <a:t>      et  des </a:t>
            </a:r>
            <a:r>
              <a:rPr lang="en-GB" sz="2800" dirty="0" err="1" smtClean="0"/>
              <a:t>chaussures</a:t>
            </a:r>
            <a:r>
              <a:rPr lang="en-GB" sz="2800" dirty="0" smtClean="0"/>
              <a:t> </a:t>
            </a:r>
            <a:r>
              <a:rPr lang="en-GB" sz="2800" dirty="0" err="1" smtClean="0"/>
              <a:t>noires</a:t>
            </a:r>
            <a:r>
              <a:rPr lang="en-GB" sz="2800" dirty="0" smtClean="0"/>
              <a:t> à talons </a:t>
            </a:r>
            <a:r>
              <a:rPr lang="en-GB" sz="2800" dirty="0" err="1" smtClean="0"/>
              <a:t>hauts</a:t>
            </a:r>
            <a:endParaRPr lang="en-GB" sz="2800" dirty="0">
              <a:cs typeface="Arial" charset="0"/>
            </a:endParaRPr>
          </a:p>
          <a:p>
            <a:pPr>
              <a:lnSpc>
                <a:spcPct val="90000"/>
              </a:lnSpc>
              <a:buFontTx/>
              <a:buNone/>
            </a:pPr>
            <a:endParaRPr lang="en-GB" sz="2800" dirty="0">
              <a:cs typeface="Arial" charset="0"/>
            </a:endParaRPr>
          </a:p>
          <a:p>
            <a:pPr>
              <a:lnSpc>
                <a:spcPct val="90000"/>
              </a:lnSpc>
              <a:buFontTx/>
              <a:buNone/>
            </a:pPr>
            <a:r>
              <a:rPr lang="en-GB" sz="2800" dirty="0">
                <a:cs typeface="Arial" charset="0"/>
              </a:rPr>
              <a:t>	</a:t>
            </a:r>
            <a:r>
              <a:rPr lang="en-GB" sz="2800" dirty="0" smtClean="0">
                <a:cs typeface="Arial" charset="0"/>
              </a:rPr>
              <a:t>je </a:t>
            </a:r>
            <a:r>
              <a:rPr lang="en-GB" sz="2800" dirty="0" err="1" smtClean="0">
                <a:cs typeface="Arial" charset="0"/>
              </a:rPr>
              <a:t>vais</a:t>
            </a:r>
            <a:r>
              <a:rPr lang="en-GB" sz="2800" dirty="0" smtClean="0">
                <a:cs typeface="Arial" charset="0"/>
              </a:rPr>
              <a:t> porter beaucoup de </a:t>
            </a:r>
            <a:r>
              <a:rPr lang="en-GB" sz="2800" dirty="0" err="1" smtClean="0">
                <a:cs typeface="Arial" charset="0"/>
              </a:rPr>
              <a:t>v</a:t>
            </a:r>
            <a:r>
              <a:rPr lang="en-GB" sz="2800" dirty="0" err="1" smtClean="0">
                <a:latin typeface="Arial"/>
                <a:cs typeface="Arial"/>
              </a:rPr>
              <a:t>êtements</a:t>
            </a:r>
            <a:r>
              <a:rPr lang="en-GB" sz="2800" dirty="0" smtClean="0">
                <a:cs typeface="Arial" charset="0"/>
              </a:rPr>
              <a:t>: des </a:t>
            </a:r>
            <a:r>
              <a:rPr lang="en-GB" sz="2800" dirty="0" err="1" smtClean="0">
                <a:cs typeface="Arial" charset="0"/>
              </a:rPr>
              <a:t>bottes</a:t>
            </a:r>
            <a:r>
              <a:rPr lang="en-GB" sz="2800" dirty="0">
                <a:cs typeface="Arial" charset="0"/>
              </a:rPr>
              <a:t>, </a:t>
            </a:r>
            <a:r>
              <a:rPr lang="en-GB" sz="2800" dirty="0" smtClean="0">
                <a:cs typeface="Arial" charset="0"/>
              </a:rPr>
              <a:t>un </a:t>
            </a:r>
            <a:r>
              <a:rPr lang="en-GB" sz="2800" dirty="0" err="1" smtClean="0">
                <a:cs typeface="Arial" charset="0"/>
              </a:rPr>
              <a:t>pantalon</a:t>
            </a:r>
            <a:r>
              <a:rPr lang="en-GB" sz="2800" dirty="0" smtClean="0">
                <a:cs typeface="Arial" charset="0"/>
              </a:rPr>
              <a:t>, </a:t>
            </a:r>
            <a:r>
              <a:rPr lang="en-GB" sz="2800" dirty="0">
                <a:cs typeface="Arial" charset="0"/>
              </a:rPr>
              <a:t>	</a:t>
            </a:r>
            <a:r>
              <a:rPr lang="en-GB" sz="2800" dirty="0" err="1" smtClean="0">
                <a:cs typeface="Arial" charset="0"/>
              </a:rPr>
              <a:t>une</a:t>
            </a:r>
            <a:r>
              <a:rPr lang="en-GB" sz="2800" dirty="0" smtClean="0">
                <a:cs typeface="Arial" charset="0"/>
              </a:rPr>
              <a:t> </a:t>
            </a:r>
            <a:r>
              <a:rPr lang="en-GB" sz="2800" dirty="0" err="1" smtClean="0">
                <a:cs typeface="Arial" charset="0"/>
              </a:rPr>
              <a:t>veste</a:t>
            </a:r>
            <a:r>
              <a:rPr lang="en-GB" sz="2800" dirty="0" smtClean="0">
                <a:cs typeface="Arial" charset="0"/>
              </a:rPr>
              <a:t> et des lunettes de protection</a:t>
            </a:r>
            <a:endParaRPr lang="en-GB" sz="2800" dirty="0">
              <a:cs typeface="Arial" charset="0"/>
            </a:endParaRPr>
          </a:p>
          <a:p>
            <a:pPr>
              <a:lnSpc>
                <a:spcPct val="90000"/>
              </a:lnSpc>
              <a:buFontTx/>
              <a:buNone/>
            </a:pPr>
            <a:r>
              <a:rPr lang="en-GB" sz="2800" dirty="0">
                <a:cs typeface="Arial" charset="0"/>
              </a:rPr>
              <a:t>	</a:t>
            </a:r>
            <a:r>
              <a:rPr lang="en-GB" sz="2800" dirty="0" smtClean="0">
                <a:cs typeface="Arial" charset="0"/>
              </a:rPr>
              <a:t>je </a:t>
            </a:r>
            <a:r>
              <a:rPr lang="en-GB" sz="2800" dirty="0" err="1" smtClean="0">
                <a:cs typeface="Arial" charset="0"/>
              </a:rPr>
              <a:t>vais</a:t>
            </a:r>
            <a:r>
              <a:rPr lang="en-GB" sz="2800" dirty="0" smtClean="0">
                <a:cs typeface="Arial" charset="0"/>
              </a:rPr>
              <a:t> porter des </a:t>
            </a:r>
            <a:r>
              <a:rPr lang="en-GB" sz="2800" dirty="0" err="1" smtClean="0">
                <a:cs typeface="Arial" charset="0"/>
              </a:rPr>
              <a:t>bottes</a:t>
            </a:r>
            <a:r>
              <a:rPr lang="en-GB" sz="2800" dirty="0">
                <a:cs typeface="Arial" charset="0"/>
              </a:rPr>
              <a:t>, </a:t>
            </a:r>
            <a:r>
              <a:rPr lang="en-GB" sz="2800" dirty="0" smtClean="0">
                <a:cs typeface="Arial" charset="0"/>
              </a:rPr>
              <a:t>un </a:t>
            </a:r>
            <a:r>
              <a:rPr lang="en-GB" sz="2800" dirty="0" err="1" smtClean="0">
                <a:cs typeface="Arial" charset="0"/>
              </a:rPr>
              <a:t>pantalon</a:t>
            </a:r>
            <a:r>
              <a:rPr lang="en-GB" sz="2800" dirty="0" smtClean="0">
                <a:cs typeface="Arial" charset="0"/>
              </a:rPr>
              <a:t>, </a:t>
            </a:r>
            <a:r>
              <a:rPr lang="en-GB" sz="2800" dirty="0" err="1" smtClean="0">
                <a:cs typeface="Arial" charset="0"/>
              </a:rPr>
              <a:t>une</a:t>
            </a:r>
            <a:r>
              <a:rPr lang="en-GB" sz="2800" dirty="0" smtClean="0">
                <a:cs typeface="Arial" charset="0"/>
              </a:rPr>
              <a:t> </a:t>
            </a:r>
            <a:r>
              <a:rPr lang="en-GB" sz="2800" dirty="0" err="1" smtClean="0">
                <a:cs typeface="Arial" charset="0"/>
              </a:rPr>
              <a:t>veste</a:t>
            </a:r>
            <a:r>
              <a:rPr lang="en-GB" sz="2800" dirty="0" smtClean="0">
                <a:cs typeface="Arial" charset="0"/>
              </a:rPr>
              <a:t> et  les skis, </a:t>
            </a:r>
            <a:r>
              <a:rPr lang="en-GB" sz="2800" dirty="0" err="1" smtClean="0">
                <a:cs typeface="Arial" charset="0"/>
              </a:rPr>
              <a:t>bien</a:t>
            </a:r>
            <a:r>
              <a:rPr lang="en-GB" sz="2800" dirty="0" smtClean="0">
                <a:cs typeface="Arial" charset="0"/>
              </a:rPr>
              <a:t> </a:t>
            </a:r>
            <a:r>
              <a:rPr lang="en-GB" sz="2800" dirty="0" err="1" smtClean="0">
                <a:cs typeface="Arial" charset="0"/>
              </a:rPr>
              <a:t>s</a:t>
            </a:r>
            <a:r>
              <a:rPr lang="en-GB" sz="2800" dirty="0" err="1" smtClean="0">
                <a:latin typeface="Arial"/>
                <a:cs typeface="Arial"/>
              </a:rPr>
              <a:t>ûr</a:t>
            </a:r>
            <a:endParaRPr lang="en-GB" sz="2800" dirty="0">
              <a:cs typeface="Arial" charset="0"/>
            </a:endParaRPr>
          </a:p>
          <a:p>
            <a:pPr>
              <a:lnSpc>
                <a:spcPct val="90000"/>
              </a:lnSpc>
              <a:buFontTx/>
              <a:buNone/>
            </a:pPr>
            <a:r>
              <a:rPr lang="en-GB" sz="2800" dirty="0">
                <a:cs typeface="Arial" charset="0"/>
              </a:rPr>
              <a:t>	</a:t>
            </a:r>
            <a:r>
              <a:rPr lang="en-GB" sz="2800" dirty="0" smtClean="0">
                <a:cs typeface="Arial" charset="0"/>
              </a:rPr>
              <a:t>	</a:t>
            </a:r>
          </a:p>
          <a:p>
            <a:pPr>
              <a:lnSpc>
                <a:spcPct val="90000"/>
              </a:lnSpc>
              <a:buFontTx/>
              <a:buNone/>
            </a:pPr>
            <a:r>
              <a:rPr lang="en-GB" sz="2800" dirty="0">
                <a:cs typeface="Arial" charset="0"/>
              </a:rPr>
              <a:t>	</a:t>
            </a:r>
            <a:r>
              <a:rPr lang="en-GB" sz="2800" dirty="0" smtClean="0">
                <a:cs typeface="Arial" charset="0"/>
              </a:rPr>
              <a:t>je </a:t>
            </a:r>
            <a:r>
              <a:rPr lang="en-GB" sz="2800" dirty="0" err="1" smtClean="0">
                <a:cs typeface="Arial" charset="0"/>
              </a:rPr>
              <a:t>vais</a:t>
            </a:r>
            <a:r>
              <a:rPr lang="en-GB" sz="2800" dirty="0" smtClean="0">
                <a:cs typeface="Arial" charset="0"/>
              </a:rPr>
              <a:t> porter un maillot de </a:t>
            </a:r>
            <a:r>
              <a:rPr lang="en-GB" sz="2800" dirty="0" err="1" smtClean="0">
                <a:cs typeface="Arial" charset="0"/>
              </a:rPr>
              <a:t>bain</a:t>
            </a:r>
            <a:r>
              <a:rPr lang="en-GB" sz="2800" dirty="0" smtClean="0">
                <a:cs typeface="Arial" charset="0"/>
              </a:rPr>
              <a:t> et des lunettes de </a:t>
            </a:r>
            <a:r>
              <a:rPr lang="en-GB" sz="2800" dirty="0" err="1" smtClean="0">
                <a:cs typeface="Arial" charset="0"/>
              </a:rPr>
              <a:t>soleil</a:t>
            </a:r>
            <a:endParaRPr lang="en-GB" sz="2800" dirty="0">
              <a:cs typeface="Arial" charset="0"/>
            </a:endParaRPr>
          </a:p>
        </p:txBody>
      </p:sp>
      <p:sp>
        <p:nvSpPr>
          <p:cNvPr id="19461" name="Line 5"/>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9462" name="Text Box 6"/>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19463" name="Picture 7" descr="MCj0083067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sp>
        <p:nvSpPr>
          <p:cNvPr id="19468" name="Text Box 12"/>
          <p:cNvSpPr txBox="1">
            <a:spLocks noChangeArrowheads="1"/>
          </p:cNvSpPr>
          <p:nvPr/>
        </p:nvSpPr>
        <p:spPr bwMode="auto">
          <a:xfrm>
            <a:off x="395288" y="1700213"/>
            <a:ext cx="504825" cy="519112"/>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Bodoni MT Black" pitchFamily="18" charset="0"/>
              </a:rPr>
              <a:t>A</a:t>
            </a:r>
          </a:p>
        </p:txBody>
      </p:sp>
      <p:sp>
        <p:nvSpPr>
          <p:cNvPr id="19469" name="Text Box 13"/>
          <p:cNvSpPr txBox="1">
            <a:spLocks noChangeArrowheads="1"/>
          </p:cNvSpPr>
          <p:nvPr/>
        </p:nvSpPr>
        <p:spPr bwMode="auto">
          <a:xfrm>
            <a:off x="395288" y="2997200"/>
            <a:ext cx="504825" cy="519113"/>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Bodoni MT Black" pitchFamily="18" charset="0"/>
              </a:rPr>
              <a:t>B</a:t>
            </a:r>
          </a:p>
        </p:txBody>
      </p:sp>
      <p:sp>
        <p:nvSpPr>
          <p:cNvPr id="19470" name="Text Box 14"/>
          <p:cNvSpPr txBox="1">
            <a:spLocks noChangeArrowheads="1"/>
          </p:cNvSpPr>
          <p:nvPr/>
        </p:nvSpPr>
        <p:spPr bwMode="auto">
          <a:xfrm>
            <a:off x="395288" y="4292600"/>
            <a:ext cx="504825" cy="519113"/>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Bodoni MT Black" pitchFamily="18" charset="0"/>
              </a:rPr>
              <a:t>C</a:t>
            </a:r>
          </a:p>
        </p:txBody>
      </p:sp>
      <p:sp>
        <p:nvSpPr>
          <p:cNvPr id="19471" name="Text Box 15"/>
          <p:cNvSpPr txBox="1">
            <a:spLocks noChangeArrowheads="1"/>
          </p:cNvSpPr>
          <p:nvPr/>
        </p:nvSpPr>
        <p:spPr bwMode="auto">
          <a:xfrm>
            <a:off x="395288" y="5516563"/>
            <a:ext cx="504825" cy="519112"/>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Bodoni MT Black" pitchFamily="18" charset="0"/>
              </a:rPr>
              <a:t>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7544" y="0"/>
            <a:ext cx="8424936" cy="620688"/>
          </a:xfrm>
        </p:spPr>
        <p:txBody>
          <a:bodyPr/>
          <a:lstStyle/>
          <a:p>
            <a:r>
              <a:rPr lang="en-GB" sz="3600" dirty="0" err="1" smtClean="0">
                <a:cs typeface="Arial" charset="0"/>
              </a:rPr>
              <a:t>Qu’est</a:t>
            </a:r>
            <a:r>
              <a:rPr lang="en-GB" sz="3600" dirty="0" smtClean="0">
                <a:cs typeface="Arial" charset="0"/>
              </a:rPr>
              <a:t> </a:t>
            </a:r>
            <a:r>
              <a:rPr lang="en-GB" sz="3600" dirty="0" err="1" smtClean="0">
                <a:cs typeface="Arial" charset="0"/>
              </a:rPr>
              <a:t>que</a:t>
            </a:r>
            <a:r>
              <a:rPr lang="en-GB" sz="3600" dirty="0" smtClean="0">
                <a:cs typeface="Arial" charset="0"/>
              </a:rPr>
              <a:t> </a:t>
            </a:r>
            <a:r>
              <a:rPr lang="en-GB" sz="3600" dirty="0" err="1" smtClean="0">
                <a:cs typeface="Arial" charset="0"/>
              </a:rPr>
              <a:t>tu</a:t>
            </a:r>
            <a:r>
              <a:rPr lang="en-GB" sz="3600" dirty="0" smtClean="0">
                <a:cs typeface="Arial" charset="0"/>
              </a:rPr>
              <a:t> vas porter?</a:t>
            </a:r>
            <a:endParaRPr lang="en-GB" sz="3600" dirty="0">
              <a:cs typeface="Arial" charset="0"/>
            </a:endParaRPr>
          </a:p>
        </p:txBody>
      </p:sp>
      <p:sp>
        <p:nvSpPr>
          <p:cNvPr id="21509" name="Line 5"/>
          <p:cNvSpPr>
            <a:spLocks noChangeShapeType="1"/>
          </p:cNvSpPr>
          <p:nvPr/>
        </p:nvSpPr>
        <p:spPr bwMode="auto">
          <a:xfrm>
            <a:off x="0" y="6524625"/>
            <a:ext cx="9144000" cy="0"/>
          </a:xfrm>
          <a:prstGeom prst="line">
            <a:avLst/>
          </a:prstGeom>
          <a:noFill/>
          <a:ln w="25400">
            <a:solidFill>
              <a:srgbClr val="800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1510" name="Text Box 6"/>
          <p:cNvSpPr txBox="1">
            <a:spLocks noChangeArrowheads="1"/>
          </p:cNvSpPr>
          <p:nvPr/>
        </p:nvSpPr>
        <p:spPr bwMode="auto">
          <a:xfrm>
            <a:off x="0" y="6491288"/>
            <a:ext cx="226853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0" dirty="0" smtClean="0">
                <a:latin typeface="Gill Sans MT" pitchFamily="34" charset="0"/>
                <a:cs typeface="Arial" charset="0"/>
              </a:rPr>
              <a:t>La mode </a:t>
            </a:r>
            <a:endParaRPr lang="en-GB" b="0" dirty="0">
              <a:latin typeface="Gill Sans MT" pitchFamily="34" charset="0"/>
              <a:cs typeface="Arial" charset="0"/>
            </a:endParaRPr>
          </a:p>
        </p:txBody>
      </p:sp>
      <p:pic>
        <p:nvPicPr>
          <p:cNvPr id="21511" name="Picture 7" descr="MCj008306700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6013" y="6569075"/>
            <a:ext cx="331787" cy="288925"/>
          </a:xfrm>
          <a:prstGeom prst="rect">
            <a:avLst/>
          </a:prstGeom>
          <a:noFill/>
          <a:extLst>
            <a:ext uri="{909E8E84-426E-40DD-AFC4-6F175D3DCCD1}">
              <a14:hiddenFill xmlns="" xmlns:a14="http://schemas.microsoft.com/office/drawing/2010/main">
                <a:solidFill>
                  <a:srgbClr val="FFFFFF"/>
                </a:solidFill>
              </a14:hiddenFill>
            </a:ext>
          </a:extLst>
        </p:spPr>
      </p:pic>
      <p:sp>
        <p:nvSpPr>
          <p:cNvPr id="21513" name="Text Box 9"/>
          <p:cNvSpPr txBox="1">
            <a:spLocks noChangeArrowheads="1"/>
          </p:cNvSpPr>
          <p:nvPr/>
        </p:nvSpPr>
        <p:spPr bwMode="auto">
          <a:xfrm>
            <a:off x="6804025" y="5876925"/>
            <a:ext cx="504825" cy="519113"/>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Bodoni MT Black" pitchFamily="18" charset="0"/>
              </a:rPr>
              <a:t>B</a:t>
            </a:r>
          </a:p>
        </p:txBody>
      </p:sp>
      <p:sp>
        <p:nvSpPr>
          <p:cNvPr id="21514" name="Text Box 10"/>
          <p:cNvSpPr txBox="1">
            <a:spLocks noChangeArrowheads="1"/>
          </p:cNvSpPr>
          <p:nvPr/>
        </p:nvSpPr>
        <p:spPr bwMode="auto">
          <a:xfrm>
            <a:off x="8101013" y="3789363"/>
            <a:ext cx="504825" cy="519112"/>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Bodoni MT Black" pitchFamily="18" charset="0"/>
              </a:rPr>
              <a:t>D</a:t>
            </a:r>
          </a:p>
        </p:txBody>
      </p:sp>
      <p:sp>
        <p:nvSpPr>
          <p:cNvPr id="21515" name="Text Box 11"/>
          <p:cNvSpPr txBox="1">
            <a:spLocks noChangeArrowheads="1"/>
          </p:cNvSpPr>
          <p:nvPr/>
        </p:nvSpPr>
        <p:spPr bwMode="auto">
          <a:xfrm>
            <a:off x="1331913" y="3789363"/>
            <a:ext cx="504825" cy="519112"/>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a:latin typeface="Bodoni MT Black" pitchFamily="18" charset="0"/>
              </a:rPr>
              <a:t>C</a:t>
            </a:r>
          </a:p>
        </p:txBody>
      </p:sp>
      <p:sp>
        <p:nvSpPr>
          <p:cNvPr id="13" name="Rectangle 7"/>
          <p:cNvSpPr txBox="1">
            <a:spLocks noChangeArrowheads="1"/>
          </p:cNvSpPr>
          <p:nvPr/>
        </p:nvSpPr>
        <p:spPr bwMode="auto">
          <a:xfrm>
            <a:off x="251521" y="764704"/>
            <a:ext cx="4320479" cy="3312368"/>
          </a:xfrm>
          <a:prstGeom prst="rect">
            <a:avLst/>
          </a:prstGeom>
          <a:noFill/>
          <a:ln w="222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2200" b="0" i="1" u="none" strike="noStrike" kern="0" cap="none" spc="0" normalizeH="0" baseline="0" noProof="0" smtClean="0">
                <a:ln>
                  <a:noFill/>
                </a:ln>
                <a:solidFill>
                  <a:schemeClr val="tx1"/>
                </a:solidFill>
                <a:effectLst/>
                <a:uLnTx/>
                <a:uFillTx/>
                <a:latin typeface="+mn-lt"/>
                <a:ea typeface="+mn-ea"/>
                <a:cs typeface="Arial" charset="0"/>
              </a:rPr>
              <a:t>Comment </a:t>
            </a:r>
            <a:r>
              <a:rPr kumimoji="0" lang="en-GB" sz="2200" b="0" i="1" u="none" strike="noStrike" kern="0" cap="none" spc="0" normalizeH="0" baseline="0" noProof="0" smtClean="0">
                <a:ln>
                  <a:noFill/>
                </a:ln>
                <a:solidFill>
                  <a:schemeClr val="tx1"/>
                </a:solidFill>
                <a:effectLst/>
                <a:uLnTx/>
                <a:uFillTx/>
                <a:latin typeface="Arial"/>
                <a:ea typeface="+mn-ea"/>
                <a:cs typeface="Arial"/>
              </a:rPr>
              <a:t>ça va</a:t>
            </a:r>
            <a:r>
              <a:rPr kumimoji="0" lang="en-GB" sz="2200" b="0" i="1" u="none" strike="noStrike" kern="0" cap="none" spc="0" normalizeH="0" baseline="0" noProof="0" smtClean="0">
                <a:ln>
                  <a:noFill/>
                </a:ln>
                <a:solidFill>
                  <a:schemeClr val="tx1"/>
                </a:solidFill>
                <a:effectLst/>
                <a:uLnTx/>
                <a:uFillTx/>
                <a:latin typeface="+mn-lt"/>
                <a:ea typeface="+mn-ea"/>
                <a:cs typeface="Arial" charset="0"/>
              </a:rPr>
              <a:t>? Je m’appelle Michel. Je suis am</a:t>
            </a:r>
            <a:r>
              <a:rPr kumimoji="0" lang="en-GB" sz="2200" b="0" i="1" u="none" strike="noStrike" kern="0" cap="none" spc="0" normalizeH="0" baseline="0" noProof="0" smtClean="0">
                <a:ln>
                  <a:noFill/>
                </a:ln>
                <a:solidFill>
                  <a:schemeClr val="tx1"/>
                </a:solidFill>
                <a:effectLst/>
                <a:uLnTx/>
                <a:uFillTx/>
                <a:latin typeface="Arial"/>
                <a:ea typeface="+mn-ea"/>
                <a:cs typeface="Arial"/>
              </a:rPr>
              <a:t>éricain. Je suis en vacances </a:t>
            </a:r>
            <a:r>
              <a:rPr kumimoji="0" lang="en-GB" sz="2200" b="0" i="1" u="none" strike="noStrike" kern="0" cap="none" spc="0" normalizeH="0" baseline="0" noProof="0" smtClean="0">
                <a:ln>
                  <a:noFill/>
                </a:ln>
                <a:solidFill>
                  <a:schemeClr val="tx1"/>
                </a:solidFill>
                <a:effectLst/>
                <a:uLnTx/>
                <a:uFillTx/>
                <a:latin typeface="+mn-lt"/>
                <a:ea typeface="+mn-ea"/>
                <a:cs typeface="Arial" charset="0"/>
              </a:rPr>
              <a:t>au Canada</a:t>
            </a:r>
            <a:r>
              <a:rPr kumimoji="0" lang="en-GB" sz="2200" b="0" i="1" u="none" strike="noStrike" kern="0" cap="none" spc="0" normalizeH="0" baseline="0" noProof="0" smtClean="0">
                <a:ln>
                  <a:noFill/>
                </a:ln>
                <a:solidFill>
                  <a:schemeClr val="tx1"/>
                </a:solidFill>
                <a:effectLst/>
                <a:uLnTx/>
                <a:uFillTx/>
                <a:latin typeface="Arial"/>
                <a:ea typeface="+mn-ea"/>
                <a:cs typeface="Arial"/>
              </a:rPr>
              <a:t> avec mon frère.</a:t>
            </a:r>
            <a:r>
              <a:rPr kumimoji="0" lang="en-GB" sz="2200" b="0" i="1" u="none" strike="noStrike" kern="0" cap="none" spc="0" normalizeH="0" baseline="0" noProof="0" smtClean="0">
                <a:ln>
                  <a:noFill/>
                </a:ln>
                <a:solidFill>
                  <a:schemeClr val="tx1"/>
                </a:solidFill>
                <a:effectLst/>
                <a:uLnTx/>
                <a:uFillTx/>
                <a:latin typeface="+mn-lt"/>
                <a:ea typeface="+mn-ea"/>
                <a:cs typeface="Arial" charset="0"/>
              </a:rPr>
              <a:t> J’aime beaucoup ce pays – c’est tr</a:t>
            </a:r>
            <a:r>
              <a:rPr kumimoji="0" lang="en-GB" sz="2200" b="0" i="1" u="none" strike="noStrike" kern="0" cap="none" spc="0" normalizeH="0" baseline="0" noProof="0" smtClean="0">
                <a:ln>
                  <a:noFill/>
                </a:ln>
                <a:solidFill>
                  <a:schemeClr val="tx1"/>
                </a:solidFill>
                <a:effectLst/>
                <a:uLnTx/>
                <a:uFillTx/>
                <a:latin typeface="Arial"/>
                <a:ea typeface="+mn-ea"/>
                <a:cs typeface="Arial"/>
              </a:rPr>
              <a:t>ès beau. </a:t>
            </a:r>
            <a:r>
              <a:rPr kumimoji="0" lang="en-GB" sz="2200" b="0" i="1" u="none" strike="noStrike" kern="0" cap="none" spc="0" normalizeH="0" baseline="0" noProof="0" smtClean="0">
                <a:ln>
                  <a:noFill/>
                </a:ln>
                <a:solidFill>
                  <a:schemeClr val="tx1"/>
                </a:solidFill>
                <a:effectLst/>
                <a:uLnTx/>
                <a:uFillTx/>
                <a:latin typeface="+mn-lt"/>
                <a:ea typeface="+mn-ea"/>
                <a:cs typeface="Arial" charset="0"/>
              </a:rPr>
              <a:t> J’aime regarder les matchs de football.  </a:t>
            </a:r>
          </a:p>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2200" b="0" i="1" u="none" strike="noStrike" kern="0" cap="none" spc="0" normalizeH="0" baseline="0" noProof="0" smtClean="0">
                <a:ln>
                  <a:noFill/>
                </a:ln>
                <a:solidFill>
                  <a:schemeClr val="tx1"/>
                </a:solidFill>
                <a:effectLst/>
                <a:uLnTx/>
                <a:uFillTx/>
                <a:latin typeface="+mn-lt"/>
                <a:ea typeface="+mn-ea"/>
                <a:cs typeface="Arial" charset="0"/>
              </a:rPr>
              <a:t>Normalement je porte des baskets. Je porte un t-shirt et un jean et des baskets. Parfois je porte une casquette. Demain je vais faire du ski, alors je vais porter…….</a:t>
            </a:r>
            <a:endParaRPr kumimoji="0" lang="en-GB" sz="2200" b="0" i="1" u="none" strike="noStrike" kern="0" cap="none" spc="0" normalizeH="0" baseline="0" noProof="0" dirty="0">
              <a:ln>
                <a:noFill/>
              </a:ln>
              <a:solidFill>
                <a:schemeClr val="tx1"/>
              </a:solidFill>
              <a:effectLst/>
              <a:uLnTx/>
              <a:uFillTx/>
              <a:latin typeface="+mn-lt"/>
              <a:ea typeface="+mn-ea"/>
              <a:cs typeface="Arial" charset="0"/>
            </a:endParaRPr>
          </a:p>
        </p:txBody>
      </p:sp>
      <p:sp>
        <p:nvSpPr>
          <p:cNvPr id="15" name="Rectangle 8"/>
          <p:cNvSpPr txBox="1">
            <a:spLocks noChangeArrowheads="1"/>
          </p:cNvSpPr>
          <p:nvPr/>
        </p:nvSpPr>
        <p:spPr bwMode="auto">
          <a:xfrm>
            <a:off x="4644008" y="764704"/>
            <a:ext cx="4499992" cy="3312368"/>
          </a:xfrm>
          <a:prstGeom prst="rect">
            <a:avLst/>
          </a:prstGeom>
          <a:noFill/>
          <a:ln w="222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80000"/>
              </a:lnSpc>
              <a:spcBef>
                <a:spcPct val="20000"/>
              </a:spcBef>
              <a:spcAft>
                <a:spcPct val="0"/>
              </a:spcAft>
              <a:buClrTx/>
              <a:buSzTx/>
              <a:buFontTx/>
              <a:buNone/>
              <a:tabLst/>
              <a:defRPr/>
            </a:pPr>
            <a:r>
              <a:rPr kumimoji="0" lang="en-GB" sz="2200" b="0" i="0" u="none" strike="noStrike" kern="0" cap="none" spc="0" normalizeH="0" baseline="0" noProof="0" smtClean="0">
                <a:ln>
                  <a:noFill/>
                </a:ln>
                <a:solidFill>
                  <a:schemeClr val="tx1"/>
                </a:solidFill>
                <a:effectLst/>
                <a:uLnTx/>
                <a:uFillTx/>
                <a:latin typeface="+mn-lt"/>
                <a:ea typeface="+mn-ea"/>
                <a:cs typeface="Arial" charset="0"/>
              </a:rPr>
              <a:t>	</a:t>
            </a:r>
            <a:r>
              <a:rPr kumimoji="0" lang="en-GB" sz="2200" b="1" i="1" u="none" strike="noStrike" kern="0" cap="none" spc="0" normalizeH="0" baseline="0" noProof="0" smtClean="0">
                <a:ln>
                  <a:noFill/>
                </a:ln>
                <a:solidFill>
                  <a:schemeClr val="tx1"/>
                </a:solidFill>
                <a:effectLst/>
                <a:uLnTx/>
                <a:uFillTx/>
                <a:latin typeface="+mn-lt"/>
                <a:ea typeface="+mn-ea"/>
                <a:cs typeface="Arial" charset="0"/>
              </a:rPr>
              <a:t>Bonjour! Comment </a:t>
            </a:r>
            <a:r>
              <a:rPr kumimoji="0" lang="en-GB" sz="2200" b="1" i="1" u="none" strike="noStrike" kern="0" cap="none" spc="0" normalizeH="0" baseline="0" noProof="0" smtClean="0">
                <a:ln>
                  <a:noFill/>
                </a:ln>
                <a:solidFill>
                  <a:schemeClr val="tx1"/>
                </a:solidFill>
                <a:effectLst/>
                <a:uLnTx/>
                <a:uFillTx/>
                <a:latin typeface="+mn-lt"/>
                <a:ea typeface="+mn-ea"/>
                <a:cs typeface="Arial"/>
              </a:rPr>
              <a:t>ça va</a:t>
            </a:r>
            <a:r>
              <a:rPr kumimoji="0" lang="en-GB" sz="2200" b="1" i="1" u="none" strike="noStrike" kern="0" cap="none" spc="0" normalizeH="0" baseline="0" noProof="0" smtClean="0">
                <a:ln>
                  <a:noFill/>
                </a:ln>
                <a:solidFill>
                  <a:schemeClr val="tx1"/>
                </a:solidFill>
                <a:effectLst/>
                <a:uLnTx/>
                <a:uFillTx/>
                <a:latin typeface="+mn-lt"/>
                <a:ea typeface="+mn-ea"/>
                <a:cs typeface="Arial" charset="0"/>
              </a:rPr>
              <a:t>? Je m’appelle Ikran. Je suis s</a:t>
            </a:r>
            <a:r>
              <a:rPr kumimoji="0" lang="en-GB" sz="2200" b="1" i="1" u="none" strike="noStrike" kern="0" cap="none" spc="0" normalizeH="0" baseline="0" noProof="0" smtClean="0">
                <a:ln>
                  <a:noFill/>
                </a:ln>
                <a:solidFill>
                  <a:schemeClr val="tx1"/>
                </a:solidFill>
                <a:effectLst/>
                <a:uLnTx/>
                <a:uFillTx/>
                <a:latin typeface="+mn-lt"/>
                <a:ea typeface="+mn-ea"/>
                <a:cs typeface="Arial"/>
              </a:rPr>
              <a:t>éné</a:t>
            </a:r>
            <a:r>
              <a:rPr kumimoji="0" lang="en-GB" sz="2200" b="1" i="1" u="none" strike="noStrike" kern="0" cap="none" spc="0" normalizeH="0" baseline="0" noProof="0" smtClean="0">
                <a:ln>
                  <a:noFill/>
                </a:ln>
                <a:solidFill>
                  <a:schemeClr val="tx1"/>
                </a:solidFill>
                <a:effectLst/>
                <a:uLnTx/>
                <a:uFillTx/>
                <a:latin typeface="+mn-lt"/>
                <a:ea typeface="+mn-ea"/>
                <a:cs typeface="Arial" charset="0"/>
              </a:rPr>
              <a:t>galaise. Je suis en vacances à Dakar. Pendant mon temps libre j’aime jouer à des jeux vid</a:t>
            </a:r>
            <a:r>
              <a:rPr kumimoji="0" lang="en-GB" sz="2200" b="1" i="1" u="none" strike="noStrike" kern="0" cap="none" spc="0" normalizeH="0" baseline="0" noProof="0" smtClean="0">
                <a:ln>
                  <a:noFill/>
                </a:ln>
                <a:solidFill>
                  <a:schemeClr val="tx1"/>
                </a:solidFill>
                <a:effectLst/>
                <a:uLnTx/>
                <a:uFillTx/>
                <a:latin typeface="+mn-lt"/>
                <a:ea typeface="+mn-ea"/>
                <a:cs typeface="Arial"/>
              </a:rPr>
              <a:t>éos et surfer sur i</a:t>
            </a:r>
            <a:r>
              <a:rPr kumimoji="0" lang="en-GB" sz="2200" b="1" i="1" u="none" strike="noStrike" kern="0" cap="none" spc="0" normalizeH="0" baseline="0" noProof="0" smtClean="0">
                <a:ln>
                  <a:noFill/>
                </a:ln>
                <a:solidFill>
                  <a:schemeClr val="tx1"/>
                </a:solidFill>
                <a:effectLst/>
                <a:uLnTx/>
                <a:uFillTx/>
                <a:latin typeface="+mn-lt"/>
                <a:ea typeface="+mn-ea"/>
                <a:cs typeface="Arial" charset="0"/>
              </a:rPr>
              <a:t>nternet. Ici à Touba je n’ai pas d’ordinateur. Normalement je porte une jupe et un t-shirt et des baskets. Mais demain je vais aller à la plage ……</a:t>
            </a:r>
            <a:endParaRPr kumimoji="0" lang="en-GB" sz="2200" b="1" i="1" u="none" strike="noStrike" kern="0" cap="none" spc="0" normalizeH="0" baseline="0" noProof="0" dirty="0">
              <a:ln>
                <a:noFill/>
              </a:ln>
              <a:solidFill>
                <a:schemeClr val="tx1"/>
              </a:solidFill>
              <a:effectLst/>
              <a:uLnTx/>
              <a:uFillTx/>
              <a:latin typeface="+mn-lt"/>
              <a:ea typeface="+mn-ea"/>
              <a:cs typeface="Arial" charset="0"/>
            </a:endParaRPr>
          </a:p>
        </p:txBody>
      </p:sp>
      <p:sp>
        <p:nvSpPr>
          <p:cNvPr id="16" name="Text Box 9"/>
          <p:cNvSpPr txBox="1">
            <a:spLocks noChangeArrowheads="1"/>
          </p:cNvSpPr>
          <p:nvPr/>
        </p:nvSpPr>
        <p:spPr bwMode="auto">
          <a:xfrm>
            <a:off x="1043608" y="4149080"/>
            <a:ext cx="8100392" cy="2462213"/>
          </a:xfrm>
          <a:prstGeom prst="rect">
            <a:avLst/>
          </a:prstGeom>
          <a:noFill/>
          <a:ln w="222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200" dirty="0" err="1" smtClean="0">
                <a:cs typeface="Arial" charset="0"/>
              </a:rPr>
              <a:t>Salut</a:t>
            </a:r>
            <a:r>
              <a:rPr lang="en-GB" sz="2200" dirty="0" smtClean="0">
                <a:cs typeface="Arial" charset="0"/>
              </a:rPr>
              <a:t>! Comment </a:t>
            </a:r>
            <a:r>
              <a:rPr lang="en-GB" sz="2200" dirty="0" err="1" smtClean="0">
                <a:latin typeface="Arial"/>
                <a:cs typeface="Arial"/>
              </a:rPr>
              <a:t>ça</a:t>
            </a:r>
            <a:r>
              <a:rPr lang="en-GB" sz="2200" dirty="0" smtClean="0">
                <a:latin typeface="Arial"/>
                <a:cs typeface="Arial"/>
              </a:rPr>
              <a:t> </a:t>
            </a:r>
            <a:r>
              <a:rPr lang="en-GB" sz="2200" dirty="0" err="1" smtClean="0">
                <a:latin typeface="Arial"/>
                <a:cs typeface="Arial"/>
              </a:rPr>
              <a:t>va.</a:t>
            </a:r>
            <a:r>
              <a:rPr lang="en-GB" sz="2200" dirty="0" smtClean="0">
                <a:latin typeface="Arial"/>
                <a:cs typeface="Arial"/>
              </a:rPr>
              <a:t> Je </a:t>
            </a:r>
            <a:r>
              <a:rPr lang="en-GB" sz="2200" dirty="0" err="1" smtClean="0">
                <a:latin typeface="Arial"/>
                <a:cs typeface="Arial"/>
              </a:rPr>
              <a:t>m’appelle</a:t>
            </a:r>
            <a:r>
              <a:rPr lang="en-GB" sz="2200" dirty="0" smtClean="0">
                <a:latin typeface="Arial"/>
                <a:cs typeface="Arial"/>
              </a:rPr>
              <a:t> Pierre. Je </a:t>
            </a:r>
            <a:r>
              <a:rPr lang="en-GB" sz="2200" dirty="0" err="1" smtClean="0">
                <a:latin typeface="Arial"/>
                <a:cs typeface="Arial"/>
              </a:rPr>
              <a:t>suis</a:t>
            </a:r>
            <a:r>
              <a:rPr lang="en-GB" sz="2200" dirty="0" smtClean="0">
                <a:latin typeface="Arial"/>
                <a:cs typeface="Arial"/>
              </a:rPr>
              <a:t> </a:t>
            </a:r>
            <a:r>
              <a:rPr lang="en-GB" sz="2200" dirty="0" err="1" smtClean="0">
                <a:latin typeface="Arial"/>
                <a:cs typeface="Arial"/>
              </a:rPr>
              <a:t>belge</a:t>
            </a:r>
            <a:r>
              <a:rPr lang="en-GB" sz="2200" dirty="0" smtClean="0">
                <a:latin typeface="Arial"/>
                <a:cs typeface="Arial"/>
              </a:rPr>
              <a:t>. Je </a:t>
            </a:r>
            <a:r>
              <a:rPr lang="en-GB" sz="2200" dirty="0" err="1" smtClean="0">
                <a:latin typeface="Arial"/>
                <a:cs typeface="Arial"/>
              </a:rPr>
              <a:t>suis</a:t>
            </a:r>
            <a:r>
              <a:rPr lang="en-GB" sz="2200" dirty="0" smtClean="0">
                <a:latin typeface="Arial"/>
                <a:cs typeface="Arial"/>
              </a:rPr>
              <a:t> en </a:t>
            </a:r>
            <a:r>
              <a:rPr lang="en-GB" sz="2200" dirty="0" err="1" smtClean="0">
                <a:latin typeface="Arial"/>
                <a:cs typeface="Arial"/>
              </a:rPr>
              <a:t>vacances</a:t>
            </a:r>
            <a:r>
              <a:rPr lang="en-GB" sz="2200" dirty="0" smtClean="0">
                <a:latin typeface="Arial"/>
                <a:cs typeface="Arial"/>
              </a:rPr>
              <a:t> en Suisse</a:t>
            </a:r>
            <a:r>
              <a:rPr lang="en-GB" sz="2200" dirty="0" smtClean="0">
                <a:cs typeface="Arial" charset="0"/>
              </a:rPr>
              <a:t>. </a:t>
            </a:r>
            <a:r>
              <a:rPr lang="en-GB" sz="2200" dirty="0" err="1" smtClean="0">
                <a:cs typeface="Arial" charset="0"/>
              </a:rPr>
              <a:t>J’aime</a:t>
            </a:r>
            <a:r>
              <a:rPr lang="en-GB" sz="2200" dirty="0" smtClean="0">
                <a:cs typeface="Arial" charset="0"/>
              </a:rPr>
              <a:t> lire les </a:t>
            </a:r>
            <a:r>
              <a:rPr lang="en-GB" sz="2200" dirty="0" err="1" smtClean="0">
                <a:cs typeface="Arial" charset="0"/>
              </a:rPr>
              <a:t>bandes</a:t>
            </a:r>
            <a:r>
              <a:rPr lang="en-GB" sz="2200" dirty="0" smtClean="0">
                <a:cs typeface="Arial" charset="0"/>
              </a:rPr>
              <a:t> </a:t>
            </a:r>
            <a:r>
              <a:rPr lang="en-GB" sz="2200" dirty="0" err="1" smtClean="0">
                <a:cs typeface="Arial" charset="0"/>
              </a:rPr>
              <a:t>dessin</a:t>
            </a:r>
            <a:r>
              <a:rPr lang="en-GB" sz="2200" dirty="0" err="1" smtClean="0">
                <a:latin typeface="Arial"/>
                <a:cs typeface="Arial"/>
              </a:rPr>
              <a:t>ées</a:t>
            </a:r>
            <a:r>
              <a:rPr lang="en-GB" sz="2200" dirty="0" smtClean="0">
                <a:latin typeface="Arial"/>
                <a:cs typeface="Arial"/>
              </a:rPr>
              <a:t>. </a:t>
            </a:r>
            <a:r>
              <a:rPr lang="en-GB" sz="2200" dirty="0" err="1" smtClean="0">
                <a:latin typeface="Arial"/>
                <a:cs typeface="Arial"/>
              </a:rPr>
              <a:t>J’ai</a:t>
            </a:r>
            <a:r>
              <a:rPr lang="en-GB" sz="2200" dirty="0" smtClean="0">
                <a:latin typeface="Arial"/>
                <a:cs typeface="Arial"/>
              </a:rPr>
              <a:t> </a:t>
            </a:r>
            <a:r>
              <a:rPr lang="en-GB" sz="2200" dirty="0" err="1" smtClean="0">
                <a:latin typeface="Arial"/>
                <a:cs typeface="Arial"/>
              </a:rPr>
              <a:t>une</a:t>
            </a:r>
            <a:r>
              <a:rPr lang="en-GB" sz="2200" dirty="0" smtClean="0">
                <a:latin typeface="Arial"/>
                <a:cs typeface="Arial"/>
              </a:rPr>
              <a:t> </a:t>
            </a:r>
            <a:r>
              <a:rPr lang="en-GB" sz="2200" dirty="0">
                <a:latin typeface="Arial"/>
                <a:cs typeface="Arial"/>
              </a:rPr>
              <a:t>collection </a:t>
            </a:r>
            <a:r>
              <a:rPr lang="en-GB" sz="2200" dirty="0" smtClean="0">
                <a:latin typeface="Arial"/>
                <a:cs typeface="Arial"/>
              </a:rPr>
              <a:t>de </a:t>
            </a:r>
            <a:r>
              <a:rPr lang="en-GB" sz="2200" dirty="0" err="1" smtClean="0">
                <a:latin typeface="Arial"/>
                <a:cs typeface="Arial"/>
              </a:rPr>
              <a:t>bandes</a:t>
            </a:r>
            <a:r>
              <a:rPr lang="en-GB" sz="2200" dirty="0" smtClean="0">
                <a:latin typeface="Arial"/>
                <a:cs typeface="Arial"/>
              </a:rPr>
              <a:t> </a:t>
            </a:r>
            <a:r>
              <a:rPr lang="en-GB" sz="2200" dirty="0" err="1">
                <a:latin typeface="Arial"/>
                <a:cs typeface="Arial"/>
              </a:rPr>
              <a:t>dessinées</a:t>
            </a:r>
            <a:r>
              <a:rPr lang="en-GB" sz="2200" dirty="0">
                <a:latin typeface="Arial"/>
                <a:cs typeface="Arial"/>
              </a:rPr>
              <a:t> </a:t>
            </a:r>
            <a:r>
              <a:rPr lang="en-GB" sz="2200" dirty="0" smtClean="0"/>
              <a:t> d’ </a:t>
            </a:r>
            <a:r>
              <a:rPr lang="en-GB" sz="2200" dirty="0" err="1"/>
              <a:t>Ast</a:t>
            </a:r>
            <a:r>
              <a:rPr lang="en-GB" sz="2200" dirty="0" err="1">
                <a:cs typeface="Arial" charset="0"/>
              </a:rPr>
              <a:t>érix</a:t>
            </a:r>
            <a:r>
              <a:rPr lang="en-GB" sz="2200" dirty="0">
                <a:cs typeface="Arial" charset="0"/>
              </a:rPr>
              <a:t>. </a:t>
            </a:r>
            <a:r>
              <a:rPr lang="en-GB" sz="2200" dirty="0" err="1" smtClean="0">
                <a:cs typeface="Arial" charset="0"/>
              </a:rPr>
              <a:t>Normalement</a:t>
            </a:r>
            <a:r>
              <a:rPr lang="en-GB" sz="2200" dirty="0" smtClean="0">
                <a:cs typeface="Arial" charset="0"/>
              </a:rPr>
              <a:t> je </a:t>
            </a:r>
            <a:r>
              <a:rPr lang="en-GB" sz="2200" dirty="0" err="1" smtClean="0">
                <a:cs typeface="Arial" charset="0"/>
              </a:rPr>
              <a:t>porte</a:t>
            </a:r>
            <a:r>
              <a:rPr lang="en-GB" sz="2200" dirty="0" smtClean="0">
                <a:cs typeface="Arial" charset="0"/>
              </a:rPr>
              <a:t> un pullover et un jean </a:t>
            </a:r>
            <a:r>
              <a:rPr lang="en-GB" sz="2200" dirty="0" err="1" smtClean="0">
                <a:cs typeface="Arial" charset="0"/>
              </a:rPr>
              <a:t>parce</a:t>
            </a:r>
            <a:r>
              <a:rPr lang="en-GB" sz="2200" dirty="0" smtClean="0">
                <a:cs typeface="Arial" charset="0"/>
              </a:rPr>
              <a:t> </a:t>
            </a:r>
            <a:r>
              <a:rPr lang="en-GB" sz="2200" dirty="0" err="1" smtClean="0">
                <a:cs typeface="Arial" charset="0"/>
              </a:rPr>
              <a:t>que</a:t>
            </a:r>
            <a:r>
              <a:rPr lang="en-GB" sz="2200" dirty="0" smtClean="0">
                <a:cs typeface="Arial" charset="0"/>
              </a:rPr>
              <a:t> </a:t>
            </a:r>
            <a:r>
              <a:rPr lang="en-GB" sz="2200" dirty="0" err="1" smtClean="0">
                <a:cs typeface="Arial" charset="0"/>
              </a:rPr>
              <a:t>c’est</a:t>
            </a:r>
            <a:r>
              <a:rPr lang="en-GB" sz="2200" dirty="0" smtClean="0">
                <a:cs typeface="Arial" charset="0"/>
              </a:rPr>
              <a:t> </a:t>
            </a:r>
            <a:r>
              <a:rPr lang="en-GB" sz="2200" dirty="0" err="1" smtClean="0">
                <a:cs typeface="Arial" charset="0"/>
              </a:rPr>
              <a:t>pratique</a:t>
            </a:r>
            <a:r>
              <a:rPr lang="en-GB" sz="2200" dirty="0" smtClean="0">
                <a:cs typeface="Arial" charset="0"/>
              </a:rPr>
              <a:t> et facile. Je ne </a:t>
            </a:r>
            <a:r>
              <a:rPr lang="en-GB" sz="2200" dirty="0" err="1" smtClean="0">
                <a:cs typeface="Arial" charset="0"/>
              </a:rPr>
              <a:t>m’int</a:t>
            </a:r>
            <a:r>
              <a:rPr lang="en-GB" sz="2200" dirty="0" err="1" smtClean="0">
                <a:latin typeface="Arial"/>
                <a:cs typeface="Arial"/>
              </a:rPr>
              <a:t>éresse</a:t>
            </a:r>
            <a:r>
              <a:rPr lang="en-GB" sz="2200" dirty="0" smtClean="0">
                <a:latin typeface="Arial"/>
                <a:cs typeface="Arial"/>
              </a:rPr>
              <a:t> pas à la mode</a:t>
            </a:r>
            <a:r>
              <a:rPr lang="en-GB" sz="2200" dirty="0" smtClean="0">
                <a:cs typeface="Arial" charset="0"/>
              </a:rPr>
              <a:t>. </a:t>
            </a:r>
            <a:r>
              <a:rPr lang="en-GB" sz="2200" dirty="0" err="1" smtClean="0">
                <a:cs typeface="Arial" charset="0"/>
              </a:rPr>
              <a:t>Demain</a:t>
            </a:r>
            <a:r>
              <a:rPr lang="en-GB" sz="2200" dirty="0" smtClean="0">
                <a:cs typeface="Arial" charset="0"/>
              </a:rPr>
              <a:t> je </a:t>
            </a:r>
            <a:r>
              <a:rPr lang="en-GB" sz="2200" dirty="0" err="1" smtClean="0">
                <a:cs typeface="Arial" charset="0"/>
              </a:rPr>
              <a:t>vais</a:t>
            </a:r>
            <a:r>
              <a:rPr lang="en-GB" sz="2200" dirty="0" smtClean="0">
                <a:cs typeface="Arial" charset="0"/>
              </a:rPr>
              <a:t> </a:t>
            </a:r>
            <a:r>
              <a:rPr lang="en-GB" sz="2200" dirty="0" err="1" smtClean="0">
                <a:cs typeface="Arial" charset="0"/>
              </a:rPr>
              <a:t>aller</a:t>
            </a:r>
            <a:r>
              <a:rPr lang="en-GB" sz="2200" dirty="0" smtClean="0">
                <a:cs typeface="Arial" charset="0"/>
              </a:rPr>
              <a:t> à </a:t>
            </a:r>
            <a:r>
              <a:rPr lang="en-GB" sz="2200" dirty="0" err="1" smtClean="0">
                <a:cs typeface="Arial" charset="0"/>
              </a:rPr>
              <a:t>Gries</a:t>
            </a:r>
            <a:r>
              <a:rPr lang="en-GB" sz="2200" dirty="0" smtClean="0">
                <a:cs typeface="Arial" charset="0"/>
              </a:rPr>
              <a:t>. </a:t>
            </a:r>
            <a:r>
              <a:rPr lang="en-GB" sz="2200" dirty="0" err="1" smtClean="0">
                <a:cs typeface="Arial" charset="0"/>
              </a:rPr>
              <a:t>C’est</a:t>
            </a:r>
            <a:r>
              <a:rPr lang="en-GB" sz="2200" dirty="0" smtClean="0">
                <a:cs typeface="Arial" charset="0"/>
              </a:rPr>
              <a:t> un </a:t>
            </a:r>
            <a:r>
              <a:rPr lang="en-GB" sz="2200" dirty="0">
                <a:cs typeface="Arial" charset="0"/>
              </a:rPr>
              <a:t>glacier. </a:t>
            </a:r>
            <a:r>
              <a:rPr lang="en-GB" sz="2200" dirty="0" smtClean="0">
                <a:cs typeface="Arial" charset="0"/>
              </a:rPr>
              <a:t>Je ne </a:t>
            </a:r>
            <a:r>
              <a:rPr lang="en-GB" sz="2200" dirty="0" err="1" smtClean="0">
                <a:cs typeface="Arial" charset="0"/>
              </a:rPr>
              <a:t>peux</a:t>
            </a:r>
            <a:r>
              <a:rPr lang="en-GB" sz="2200" dirty="0" smtClean="0">
                <a:cs typeface="Arial" charset="0"/>
              </a:rPr>
              <a:t> pas porter </a:t>
            </a:r>
            <a:r>
              <a:rPr lang="en-GB" sz="2200" dirty="0" err="1" smtClean="0">
                <a:cs typeface="Arial" charset="0"/>
              </a:rPr>
              <a:t>mes</a:t>
            </a:r>
            <a:r>
              <a:rPr lang="en-GB" sz="2200" dirty="0" smtClean="0">
                <a:cs typeface="Arial" charset="0"/>
              </a:rPr>
              <a:t> </a:t>
            </a:r>
            <a:r>
              <a:rPr lang="en-GB" sz="2200" dirty="0" err="1" smtClean="0">
                <a:cs typeface="Arial" charset="0"/>
              </a:rPr>
              <a:t>v</a:t>
            </a:r>
            <a:r>
              <a:rPr lang="en-GB" sz="2200" dirty="0" err="1" smtClean="0">
                <a:latin typeface="Arial"/>
                <a:cs typeface="Arial"/>
              </a:rPr>
              <a:t>êtements</a:t>
            </a:r>
            <a:r>
              <a:rPr lang="en-GB" sz="2200" dirty="0" smtClean="0">
                <a:latin typeface="Arial"/>
                <a:cs typeface="Arial"/>
              </a:rPr>
              <a:t> </a:t>
            </a:r>
            <a:r>
              <a:rPr lang="en-GB" sz="2200" dirty="0" err="1" smtClean="0">
                <a:latin typeface="Arial"/>
                <a:cs typeface="Arial"/>
              </a:rPr>
              <a:t>habituels</a:t>
            </a:r>
            <a:r>
              <a:rPr lang="en-GB" sz="2200" dirty="0" smtClean="0">
                <a:cs typeface="Arial" charset="0"/>
              </a:rPr>
              <a:t>…….</a:t>
            </a:r>
            <a:endParaRPr lang="en-GB" sz="22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15"/>
                                        </p:tgtEl>
                                        <p:attrNameLst>
                                          <p:attrName>style.visibility</p:attrName>
                                        </p:attrNameLst>
                                      </p:cBhvr>
                                      <p:to>
                                        <p:strVal val="visible"/>
                                      </p:to>
                                    </p:set>
                                    <p:anim calcmode="lin" valueType="num">
                                      <p:cBhvr additive="base">
                                        <p:cTn id="7" dur="500" fill="hold"/>
                                        <p:tgtEl>
                                          <p:spTgt spid="21515"/>
                                        </p:tgtEl>
                                        <p:attrNameLst>
                                          <p:attrName>ppt_x</p:attrName>
                                        </p:attrNameLst>
                                      </p:cBhvr>
                                      <p:tavLst>
                                        <p:tav tm="0">
                                          <p:val>
                                            <p:strVal val="#ppt_x"/>
                                          </p:val>
                                        </p:tav>
                                        <p:tav tm="100000">
                                          <p:val>
                                            <p:strVal val="#ppt_x"/>
                                          </p:val>
                                        </p:tav>
                                      </p:tavLst>
                                    </p:anim>
                                    <p:anim calcmode="lin" valueType="num">
                                      <p:cBhvr additive="base">
                                        <p:cTn id="8" dur="500" fill="hold"/>
                                        <p:tgtEl>
                                          <p:spTgt spid="215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14"/>
                                        </p:tgtEl>
                                        <p:attrNameLst>
                                          <p:attrName>style.visibility</p:attrName>
                                        </p:attrNameLst>
                                      </p:cBhvr>
                                      <p:to>
                                        <p:strVal val="visible"/>
                                      </p:to>
                                    </p:set>
                                    <p:anim calcmode="lin" valueType="num">
                                      <p:cBhvr additive="base">
                                        <p:cTn id="13" dur="500" fill="hold"/>
                                        <p:tgtEl>
                                          <p:spTgt spid="21514"/>
                                        </p:tgtEl>
                                        <p:attrNameLst>
                                          <p:attrName>ppt_x</p:attrName>
                                        </p:attrNameLst>
                                      </p:cBhvr>
                                      <p:tavLst>
                                        <p:tav tm="0">
                                          <p:val>
                                            <p:strVal val="#ppt_x"/>
                                          </p:val>
                                        </p:tav>
                                        <p:tav tm="100000">
                                          <p:val>
                                            <p:strVal val="#ppt_x"/>
                                          </p:val>
                                        </p:tav>
                                      </p:tavLst>
                                    </p:anim>
                                    <p:anim calcmode="lin" valueType="num">
                                      <p:cBhvr additive="base">
                                        <p:cTn id="14" dur="500" fill="hold"/>
                                        <p:tgtEl>
                                          <p:spTgt spid="2151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13"/>
                                        </p:tgtEl>
                                        <p:attrNameLst>
                                          <p:attrName>style.visibility</p:attrName>
                                        </p:attrNameLst>
                                      </p:cBhvr>
                                      <p:to>
                                        <p:strVal val="visible"/>
                                      </p:to>
                                    </p:set>
                                    <p:anim calcmode="lin" valueType="num">
                                      <p:cBhvr additive="base">
                                        <p:cTn id="19" dur="500" fill="hold"/>
                                        <p:tgtEl>
                                          <p:spTgt spid="21513"/>
                                        </p:tgtEl>
                                        <p:attrNameLst>
                                          <p:attrName>ppt_x</p:attrName>
                                        </p:attrNameLst>
                                      </p:cBhvr>
                                      <p:tavLst>
                                        <p:tav tm="0">
                                          <p:val>
                                            <p:strVal val="#ppt_x"/>
                                          </p:val>
                                        </p:tav>
                                        <p:tav tm="100000">
                                          <p:val>
                                            <p:strVal val="#ppt_x"/>
                                          </p:val>
                                        </p:tav>
                                      </p:tavLst>
                                    </p:anim>
                                    <p:anim calcmode="lin" valueType="num">
                                      <p:cBhvr additive="base">
                                        <p:cTn id="20" dur="500" fill="hold"/>
                                        <p:tgtEl>
                                          <p:spTgt spid="215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3" grpId="0" animBg="1"/>
      <p:bldP spid="21514" grpId="0" animBg="1"/>
      <p:bldP spid="2151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756</Words>
  <Application>Microsoft Office PowerPoint</Application>
  <PresentationFormat>On-screen Show (4:3)</PresentationFormat>
  <Paragraphs>124</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Nous allons ……..</vt:lpstr>
      <vt:lpstr>Qu’est-ce que tu portes?</vt:lpstr>
      <vt:lpstr>Qu’est-ce que tu portes?</vt:lpstr>
      <vt:lpstr>Qu’est-ce que tu portes?</vt:lpstr>
      <vt:lpstr>Qu’est-ce que tu portes?</vt:lpstr>
      <vt:lpstr>Qu’est-ce que tu portes?</vt:lpstr>
      <vt:lpstr>Qu’est-ce que tu vas porter?</vt:lpstr>
      <vt:lpstr>Qu’est-ce que tu vas porter?</vt:lpstr>
      <vt:lpstr>Qu’est que tu vas porter?</vt:lpstr>
      <vt:lpstr>Complétez le tableau</vt:lpstr>
      <vt:lpstr>Complétez le tableau</vt:lpstr>
      <vt:lpstr>Lis les textes et dis …</vt:lpstr>
      <vt:lpstr>Demain je vais … Qu’est-ce que tu vas porter?</vt:lpstr>
      <vt:lpstr>Nous avons  ……..</vt:lpstr>
    </vt:vector>
  </TitlesOfParts>
  <Company>COMBERTON VILLAGE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Hoy vamos a ……..</dc:title>
  <dc:creator>I.T.SUPPORT</dc:creator>
  <cp:lastModifiedBy>Fotheringham</cp:lastModifiedBy>
  <cp:revision>35</cp:revision>
  <cp:lastPrinted>2013-05-01T08:29:33Z</cp:lastPrinted>
  <dcterms:created xsi:type="dcterms:W3CDTF">2008-05-28T12:08:00Z</dcterms:created>
  <dcterms:modified xsi:type="dcterms:W3CDTF">2013-05-31T15:16:23Z</dcterms:modified>
</cp:coreProperties>
</file>