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57" r:id="rId3"/>
    <p:sldId id="259" r:id="rId4"/>
    <p:sldId id="263" r:id="rId5"/>
    <p:sldId id="267" r:id="rId6"/>
    <p:sldId id="269" r:id="rId7"/>
    <p:sldId id="270" r:id="rId8"/>
    <p:sldId id="271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8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D96271-4151-4E6C-9814-21BB681879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12F603-C5F7-4D55-8DDD-4F958059B4B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Elicit forms of each response from pupils ie Can they change the verb?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5B21BF-4AEE-47F9-9894-0CEAA382F7DC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Elicit how to say “more…. than” and “less…. than” from pupils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DFE5CA-C102-40FF-822C-DBF4B5C8737D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Oral practice. Elicit pupils’ opinions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E7F055-F20A-42E5-9858-07FA56786DCE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Pupils could work in pairs to work out these phrases in French  before writing them down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617C71-ADFA-4121-BE2B-DCDD7FDC22A5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Oral/ written consolidation. Pupils could also go on to design a new school uniform and say why it is better than the current one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0D11A-1D6D-42C3-8BC5-2EA7A7FED1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79117-AA03-45D2-9306-42AA8B1A6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CC893-1B13-4109-BED0-50DA73518F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28DE2-E841-4033-92E3-92C0CAD9D6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1983-2BF5-4B3E-AA8C-9C30CD9304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7C5F5-534D-485C-92E4-B722C610CC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7F3C2-63F1-46A3-A7C1-358C35581E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70E56-AF81-44E4-8806-19DA49A4E1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20FC8-E305-416C-AF91-2B08503794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8B5A2-8144-4F90-9C20-999CA1FD43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64EF0-EECC-4DBF-8A0A-47B54C27F3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E00B-D93A-4C27-95CA-1D750BA1F8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AAD96-1C0E-4169-A4C6-1CB7BB03B0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91BD73-F2E5-4AD0-A428-850A35489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adenote.net/images/users/000/053/610/products_images/Plain_Blank_Grey_T_shirts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transworldsurplus.co.uk/images/products/camo-t-shirts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robbinssports.com/sporting-goods-store/images/augusta-sportswear-heavyweight-brushed-cotton-twill-cap.jpg&amp;imgrefurl=http://www.robbinssports.com/sporting-goods-store/augusta-sportswear-adult-heavyweight-brushed-cotton-twill-cap-p-2233.html&amp;h=1063&amp;w=1727&amp;sz=125&amp;hl=en&amp;start=5&amp;tbnid=acqRU-yLRdlQyM:&amp;tbnh=92&amp;tbnw=150&amp;prev=/images?q=CAP&amp;gbv=2&amp;hl=en&amp;sa=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images.google.co.uk/imgres?imgurl=http://www.detroitathletic.com/catalog/2007DetTigersBPRoadCap.jpg&amp;imgrefurl=http://www.detroitathletic.com/servlet/the-46/Detroit-Tigers-Official-Batting/Detail&amp;h=500&amp;w=500&amp;sz=47&amp;hl=en&amp;start=60&amp;tbnid=5-6DytfU_v5MDM:&amp;tbnh=130&amp;tbnw=130&amp;prev=/images?q=CAP&amp;start=40&amp;gbv=2&amp;ndsp=20&amp;hl=en&amp;sa=N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kewoodconferences.com/direct/dbimage/50121380/Women_s_Jeans.jp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.uk/imgres?imgurl=http://www.deadinsect.co.uk/uploaded_images/tesco_jeans-701618.jpg&amp;imgrefurl=http://www.deadinsect.co.uk/2005/10/jeans-at-tesco-cost-3.html&amp;h=444&amp;w=423&amp;sz=44&amp;hl=en&amp;start=98&amp;tbnid=NtoTFsxJTVWl0M:&amp;tbnh=127&amp;tbnw=121&amp;prev=/images?q=JEANS&amp;start=80&amp;gbv=2&amp;ndsp=20&amp;hl=en&amp;sa=N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s://id502.securepod.com/sportymiss.co.uk/merchantmanager/images/Puma_Azzuro_trainers.jpg&amp;imgrefurl=https://id502.securepod.com/sportymiss.co.uk/merchantmanager/index.php&amp;h=482&amp;w=425&amp;sz=41&amp;hl=en&amp;start=1&amp;tbnid=iMbKXaG5LLbOlM:&amp;tbnh=129&amp;tbnw=114&amp;prev=/images?q=TRAINERS&amp;gbv=2&amp;hl=en&amp;sa=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jbsdirect.co.uk/bargainstore/inc_vat/bargainstore/Images/trainers%20tiger%20rotation%20majo%20yellow%20blue_large.jpg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</a:t>
            </a:r>
            <a:r>
              <a:rPr lang="en-GB" smtClean="0">
                <a:cs typeface="Arial" charset="0"/>
              </a:rPr>
              <a:t>évision</a:t>
            </a:r>
            <a:r>
              <a:rPr lang="en-GB" smtClean="0"/>
              <a:t>: les v</a:t>
            </a:r>
            <a:r>
              <a:rPr lang="en-GB" smtClean="0">
                <a:cs typeface="Arial" charset="0"/>
              </a:rPr>
              <a:t>êtements</a:t>
            </a:r>
            <a:endParaRPr lang="en-GB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/>
              <a:t>				</a:t>
            </a:r>
          </a:p>
          <a:p>
            <a:pPr eaLnBrk="1" hangingPunct="1">
              <a:buFontTx/>
              <a:buNone/>
            </a:pPr>
            <a:r>
              <a:rPr lang="en-GB" sz="2400" smtClean="0"/>
              <a:t>JUPE 					JEAN</a:t>
            </a:r>
          </a:p>
          <a:p>
            <a:pPr eaLnBrk="1" hangingPunct="1">
              <a:buFontTx/>
              <a:buNone/>
            </a:pPr>
            <a:r>
              <a:rPr lang="en-GB" sz="2400" smtClean="0"/>
              <a:t> </a:t>
            </a:r>
          </a:p>
          <a:p>
            <a:pPr eaLnBrk="1" hangingPunct="1">
              <a:buFontTx/>
              <a:buNone/>
            </a:pPr>
            <a:r>
              <a:rPr lang="en-GB" sz="2400" smtClean="0"/>
              <a:t>CHEMISE				T-SHIRT</a:t>
            </a:r>
          </a:p>
          <a:p>
            <a:pPr eaLnBrk="1" hangingPunct="1">
              <a:buFontTx/>
              <a:buNone/>
            </a:pPr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smtClean="0"/>
              <a:t>PANTALON				CHAUSSURES</a:t>
            </a:r>
          </a:p>
          <a:p>
            <a:pPr eaLnBrk="1" hangingPunct="1">
              <a:buFontTx/>
              <a:buNone/>
            </a:pPr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smtClean="0"/>
              <a:t>PULLOVER				CASQUETTE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85775" y="1916113"/>
            <a:ext cx="1366838" cy="577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076825" y="1989138"/>
            <a:ext cx="21590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68313" y="2852738"/>
            <a:ext cx="16557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076825" y="2898775"/>
            <a:ext cx="1727200" cy="45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41338" y="3821113"/>
            <a:ext cx="2160587" cy="473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076825" y="3797300"/>
            <a:ext cx="2232025" cy="496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39750" y="4652963"/>
            <a:ext cx="18716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076825" y="4581525"/>
            <a:ext cx="22320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sp>
        <p:nvSpPr>
          <p:cNvPr id="16396" name="Line 13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397" name="Picture 14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66"/>
                </a:solidFill>
                <a:cs typeface="Arial" charset="0"/>
              </a:rPr>
              <a:t>Qu’est-ce que tu penses?</a:t>
            </a:r>
          </a:p>
        </p:txBody>
      </p:sp>
      <p:sp>
        <p:nvSpPr>
          <p:cNvPr id="29698" name="Line 3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29700" name="Picture 5" descr="MCj00830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9108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Pour </a:t>
            </a:r>
            <a:r>
              <a:rPr lang="en-GB" dirty="0" err="1" smtClean="0"/>
              <a:t>aller</a:t>
            </a:r>
            <a:r>
              <a:rPr lang="en-GB" dirty="0" smtClean="0"/>
              <a:t> </a:t>
            </a:r>
            <a:r>
              <a:rPr lang="en-GB" dirty="0" smtClean="0">
                <a:cs typeface="Arial"/>
              </a:rPr>
              <a:t>à </a:t>
            </a:r>
            <a:r>
              <a:rPr lang="en-GB" dirty="0" err="1" smtClean="0">
                <a:cs typeface="Arial"/>
              </a:rPr>
              <a:t>l’école</a:t>
            </a:r>
            <a:r>
              <a:rPr lang="en-GB" dirty="0" smtClean="0"/>
              <a:t>, </a:t>
            </a:r>
            <a:r>
              <a:rPr lang="en-GB" dirty="0" err="1" smtClean="0"/>
              <a:t>normalement</a:t>
            </a:r>
            <a:r>
              <a:rPr lang="en-GB" dirty="0" smtClean="0"/>
              <a:t> je </a:t>
            </a:r>
            <a:r>
              <a:rPr lang="en-GB" dirty="0" err="1" smtClean="0"/>
              <a:t>porte</a:t>
            </a:r>
            <a:r>
              <a:rPr lang="en-GB" dirty="0" smtClean="0"/>
              <a:t>…….</a:t>
            </a:r>
            <a:endParaRPr lang="en-GB" dirty="0"/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 smtClean="0"/>
              <a:t>Je </a:t>
            </a:r>
            <a:r>
              <a:rPr lang="en-GB" dirty="0" err="1" smtClean="0"/>
              <a:t>l’aime</a:t>
            </a:r>
            <a:r>
              <a:rPr lang="en-GB" dirty="0" smtClean="0"/>
              <a:t>/je ne </a:t>
            </a:r>
            <a:r>
              <a:rPr lang="en-GB" dirty="0" err="1" smtClean="0"/>
              <a:t>l’aime</a:t>
            </a:r>
            <a:r>
              <a:rPr lang="en-GB" dirty="0" smtClean="0"/>
              <a:t> </a:t>
            </a:r>
            <a:r>
              <a:rPr lang="en-GB" dirty="0" smtClean="0"/>
              <a:t>pas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………..</a:t>
            </a:r>
            <a:endParaRPr lang="en-GB" dirty="0"/>
          </a:p>
          <a:p>
            <a:pPr eaLnBrk="1" hangingPunct="1">
              <a:defRPr/>
            </a:pPr>
            <a:r>
              <a:rPr lang="en-GB" dirty="0" smtClean="0"/>
              <a:t>A </a:t>
            </a:r>
            <a:r>
              <a:rPr lang="en-GB" dirty="0" err="1" smtClean="0"/>
              <a:t>mon</a:t>
            </a:r>
            <a:r>
              <a:rPr lang="en-GB" dirty="0" smtClean="0"/>
              <a:t> </a:t>
            </a:r>
            <a:r>
              <a:rPr lang="en-GB" dirty="0" err="1" smtClean="0"/>
              <a:t>avis</a:t>
            </a:r>
            <a:r>
              <a:rPr lang="en-GB" dirty="0" smtClean="0"/>
              <a:t> </a:t>
            </a:r>
            <a:r>
              <a:rPr lang="en-GB" dirty="0" smtClean="0">
                <a:cs typeface="Arial" charset="0"/>
              </a:rPr>
              <a:t> ………..</a:t>
            </a:r>
          </a:p>
          <a:p>
            <a:pPr marL="0" indent="0" eaLnBrk="1" hangingPunct="1">
              <a:buFontTx/>
              <a:buNone/>
              <a:defRPr/>
            </a:pPr>
            <a:endParaRPr lang="en-GB" dirty="0">
              <a:cs typeface="Arial" charset="0"/>
            </a:endParaRPr>
          </a:p>
          <a:p>
            <a:pPr eaLnBrk="1" hangingPunct="1">
              <a:defRPr/>
            </a:pPr>
            <a:r>
              <a:rPr lang="en-GB" dirty="0" smtClean="0">
                <a:cs typeface="Arial" charset="0"/>
              </a:rPr>
              <a:t>Je </a:t>
            </a:r>
            <a:r>
              <a:rPr lang="en-GB" dirty="0" err="1" smtClean="0">
                <a:cs typeface="Arial" charset="0"/>
              </a:rPr>
              <a:t>pr</a:t>
            </a:r>
            <a:r>
              <a:rPr lang="en-GB" dirty="0" err="1" smtClean="0">
                <a:cs typeface="Arial"/>
              </a:rPr>
              <a:t>éférerais</a:t>
            </a:r>
            <a:r>
              <a:rPr lang="en-GB" dirty="0" smtClean="0">
                <a:cs typeface="Arial"/>
              </a:rPr>
              <a:t> porter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>
                <a:cs typeface="Arial" charset="0"/>
              </a:rPr>
              <a:t>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Nous avons  ……..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 err="1" smtClean="0"/>
              <a:t>D</a:t>
            </a:r>
            <a:r>
              <a:rPr lang="en-GB" dirty="0" err="1" smtClean="0">
                <a:cs typeface="Arial"/>
              </a:rPr>
              <a:t>écrit</a:t>
            </a:r>
            <a:r>
              <a:rPr lang="en-GB" dirty="0">
                <a:cs typeface="Arial"/>
              </a:rPr>
              <a:t> </a:t>
            </a:r>
            <a:r>
              <a:rPr lang="en-GB" dirty="0" err="1" smtClean="0"/>
              <a:t>l’uniforme</a:t>
            </a:r>
            <a:r>
              <a:rPr lang="en-GB" dirty="0" smtClean="0"/>
              <a:t> </a:t>
            </a:r>
            <a:r>
              <a:rPr lang="en-GB" dirty="0" err="1" smtClean="0"/>
              <a:t>scolaire</a:t>
            </a:r>
            <a:endParaRPr lang="en-GB" dirty="0"/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 smtClean="0"/>
              <a:t>Fait </a:t>
            </a:r>
            <a:r>
              <a:rPr lang="en-GB" dirty="0" smtClean="0"/>
              <a:t>des </a:t>
            </a:r>
            <a:r>
              <a:rPr lang="en-GB" dirty="0" err="1" smtClean="0"/>
              <a:t>comparaisons</a:t>
            </a:r>
            <a:endParaRPr lang="en-GB" dirty="0"/>
          </a:p>
          <a:p>
            <a:pPr eaLnBrk="1" hangingPunct="1">
              <a:buFontTx/>
              <a:buNone/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 err="1" smtClean="0"/>
              <a:t>Donn</a:t>
            </a:r>
            <a:r>
              <a:rPr lang="en-GB" dirty="0" err="1" smtClean="0">
                <a:cs typeface="Arial"/>
              </a:rPr>
              <a:t>é</a:t>
            </a:r>
            <a:r>
              <a:rPr lang="en-GB" dirty="0" smtClean="0">
                <a:cs typeface="Arial"/>
              </a:rPr>
              <a:t> </a:t>
            </a:r>
            <a:r>
              <a:rPr lang="en-GB" dirty="0" err="1" smtClean="0">
                <a:cs typeface="Arial"/>
              </a:rPr>
              <a:t>nos</a:t>
            </a:r>
            <a:r>
              <a:rPr lang="en-GB" dirty="0" smtClean="0">
                <a:cs typeface="Arial"/>
              </a:rPr>
              <a:t> opinions </a:t>
            </a:r>
            <a:r>
              <a:rPr lang="en-GB" dirty="0" err="1" smtClean="0">
                <a:cs typeface="Arial"/>
              </a:rPr>
              <a:t>sur</a:t>
            </a:r>
            <a:r>
              <a:rPr lang="en-GB" dirty="0" smtClean="0">
                <a:cs typeface="Arial"/>
              </a:rPr>
              <a:t> </a:t>
            </a:r>
            <a:r>
              <a:rPr lang="en-GB" dirty="0" err="1" smtClean="0">
                <a:cs typeface="Arial"/>
              </a:rPr>
              <a:t>l’</a:t>
            </a:r>
            <a:r>
              <a:rPr lang="en-GB" dirty="0" err="1" smtClean="0"/>
              <a:t>uniforme</a:t>
            </a:r>
            <a:endParaRPr lang="en-GB" dirty="0" smtClean="0"/>
          </a:p>
          <a:p>
            <a:pPr marL="0" indent="0" eaLnBrk="1" hangingPunct="1">
              <a:buFontTx/>
              <a:buNone/>
              <a:defRPr/>
            </a:pPr>
            <a:r>
              <a:rPr lang="en-GB" dirty="0">
                <a:cs typeface="Arial" charset="0"/>
              </a:rPr>
              <a:t> </a:t>
            </a:r>
            <a:r>
              <a:rPr lang="en-GB" dirty="0" smtClean="0">
                <a:cs typeface="Arial" charset="0"/>
              </a:rPr>
              <a:t>   </a:t>
            </a:r>
            <a:r>
              <a:rPr lang="en-GB" dirty="0" err="1" smtClean="0">
                <a:cs typeface="Arial" charset="0"/>
              </a:rPr>
              <a:t>scolaire</a:t>
            </a:r>
            <a:r>
              <a:rPr lang="en-GB" dirty="0" smtClean="0">
                <a:cs typeface="Arial" charset="0"/>
              </a:rPr>
              <a:t> </a:t>
            </a:r>
            <a:endParaRPr lang="en-GB" dirty="0">
              <a:cs typeface="Arial" charset="0"/>
            </a:endParaRP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31749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092950" y="2133600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292725" y="3357563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235825" y="4652963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13320" grpId="0" animBg="1"/>
      <p:bldP spid="133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Nous allons ……..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D</a:t>
            </a:r>
            <a:r>
              <a:rPr lang="en-GB" dirty="0" err="1" smtClean="0">
                <a:cs typeface="Arial" charset="0"/>
              </a:rPr>
              <a:t>écrire</a:t>
            </a:r>
            <a:r>
              <a:rPr lang="en-GB" dirty="0" smtClean="0"/>
              <a:t> </a:t>
            </a:r>
            <a:r>
              <a:rPr lang="en-GB" dirty="0" err="1" smtClean="0"/>
              <a:t>l’uniforme</a:t>
            </a:r>
            <a:r>
              <a:rPr lang="en-GB" dirty="0" smtClean="0"/>
              <a:t> </a:t>
            </a:r>
            <a:r>
              <a:rPr lang="en-GB" dirty="0" err="1" smtClean="0"/>
              <a:t>scolaire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smtClean="0"/>
              <a:t>Faire </a:t>
            </a:r>
            <a:r>
              <a:rPr lang="en-GB" smtClean="0"/>
              <a:t>des </a:t>
            </a:r>
            <a:r>
              <a:rPr lang="en-GB" dirty="0" err="1" smtClean="0"/>
              <a:t>comparaisons</a:t>
            </a:r>
            <a:endParaRPr lang="en-GB" dirty="0" smtClean="0"/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/>
            <a:r>
              <a:rPr lang="en-GB" dirty="0" smtClean="0">
                <a:cs typeface="Arial" charset="0"/>
              </a:rPr>
              <a:t>Donner les opinions </a:t>
            </a:r>
            <a:r>
              <a:rPr lang="en-GB" dirty="0" err="1" smtClean="0">
                <a:cs typeface="Arial" charset="0"/>
              </a:rPr>
              <a:t>sur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notre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uniforme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scolaire</a:t>
            </a:r>
            <a:r>
              <a:rPr lang="en-GB" dirty="0" smtClean="0">
                <a:cs typeface="Arial" charset="0"/>
              </a:rPr>
              <a:t> </a:t>
            </a: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17413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66"/>
                </a:solidFill>
                <a:cs typeface="Arial" charset="0"/>
              </a:rPr>
              <a:t>Est-ce que tu dois porter un uniforme?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dirty="0" smtClean="0"/>
          </a:p>
          <a:p>
            <a:pPr algn="ctr" eaLnBrk="1" hangingPunct="1"/>
            <a:r>
              <a:rPr lang="en-GB" dirty="0" err="1" smtClean="0"/>
              <a:t>Oui</a:t>
            </a:r>
            <a:r>
              <a:rPr lang="en-GB" dirty="0" smtClean="0">
                <a:cs typeface="Arial" charset="0"/>
              </a:rPr>
              <a:t>, je </a:t>
            </a:r>
            <a:r>
              <a:rPr lang="en-GB" dirty="0" err="1" smtClean="0">
                <a:cs typeface="Arial" charset="0"/>
              </a:rPr>
              <a:t>dois</a:t>
            </a:r>
            <a:r>
              <a:rPr lang="en-GB" dirty="0" smtClean="0">
                <a:cs typeface="Arial" charset="0"/>
              </a:rPr>
              <a:t> porter un </a:t>
            </a:r>
            <a:r>
              <a:rPr lang="en-GB" dirty="0" err="1" smtClean="0">
                <a:cs typeface="Arial" charset="0"/>
              </a:rPr>
              <a:t>uniforme</a:t>
            </a:r>
            <a:endParaRPr lang="en-GB" dirty="0" smtClean="0">
              <a:cs typeface="Arial" charset="0"/>
            </a:endParaRPr>
          </a:p>
          <a:p>
            <a:pPr algn="ctr" eaLnBrk="1" hangingPunct="1"/>
            <a:endParaRPr lang="en-GB" dirty="0" smtClean="0">
              <a:cs typeface="Arial" charset="0"/>
            </a:endParaRPr>
          </a:p>
          <a:p>
            <a:pPr algn="ctr" eaLnBrk="1" hangingPunct="1"/>
            <a:r>
              <a:rPr lang="en-GB" dirty="0" smtClean="0">
                <a:cs typeface="Arial" charset="0"/>
              </a:rPr>
              <a:t>Non, je ne </a:t>
            </a:r>
            <a:r>
              <a:rPr lang="en-GB" dirty="0" err="1" smtClean="0">
                <a:cs typeface="Arial" charset="0"/>
              </a:rPr>
              <a:t>dois</a:t>
            </a:r>
            <a:r>
              <a:rPr lang="en-GB" dirty="0" smtClean="0">
                <a:cs typeface="Arial" charset="0"/>
              </a:rPr>
              <a:t> pas porter </a:t>
            </a:r>
            <a:r>
              <a:rPr lang="en-GB" dirty="0" err="1" smtClean="0">
                <a:cs typeface="Arial" charset="0"/>
              </a:rPr>
              <a:t>d’</a:t>
            </a:r>
            <a:r>
              <a:rPr lang="en-GB" dirty="0" err="1" smtClean="0">
                <a:cs typeface="Arial" charset="0"/>
              </a:rPr>
              <a:t>uniforme</a:t>
            </a:r>
            <a:r>
              <a:rPr lang="en-GB" dirty="0" smtClean="0">
                <a:cs typeface="Arial" charset="0"/>
              </a:rPr>
              <a:t> </a:t>
            </a:r>
            <a:endParaRPr lang="en-GB" dirty="0" smtClean="0">
              <a:cs typeface="Arial" charset="0"/>
            </a:endParaRP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18437" name="Picture 6" descr="MCj00830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843213" y="2205038"/>
            <a:ext cx="468153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195736" y="3429000"/>
            <a:ext cx="5904656" cy="5040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66"/>
                </a:solidFill>
              </a:rPr>
              <a:t>Comparatifs : r</a:t>
            </a:r>
            <a:r>
              <a:rPr lang="en-GB" smtClean="0">
                <a:solidFill>
                  <a:srgbClr val="660066"/>
                </a:solidFill>
                <a:cs typeface="Arial" charset="0"/>
              </a:rPr>
              <a:t>évision</a:t>
            </a:r>
            <a:endParaRPr lang="en-GB" smtClean="0">
              <a:solidFill>
                <a:srgbClr val="660066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6000" smtClean="0">
                <a:solidFill>
                  <a:srgbClr val="008000"/>
                </a:solidFill>
                <a:latin typeface="Comic Sans MS" pitchFamily="66" charset="0"/>
              </a:rPr>
              <a:t>Plus …….que</a:t>
            </a:r>
          </a:p>
          <a:p>
            <a:pPr algn="ctr" eaLnBrk="1" hangingPunct="1">
              <a:buFontTx/>
              <a:buNone/>
            </a:pPr>
            <a:endParaRPr lang="en-GB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6000" smtClean="0">
                <a:solidFill>
                  <a:srgbClr val="993300"/>
                </a:solidFill>
                <a:latin typeface="Comic Sans MS" pitchFamily="66" charset="0"/>
              </a:rPr>
              <a:t>Moins ……. que</a:t>
            </a: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20485" name="Picture 6" descr="MCj00830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66"/>
                </a:solidFill>
                <a:cs typeface="Arial" charset="0"/>
              </a:rPr>
              <a:t>Plus ……. ou moins …….?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r-FR" smtClean="0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533" name="Picture 6" descr="MCj00830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8" descr="camo-t-shirt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2636838"/>
            <a:ext cx="2449512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0" descr="Plain_Blank_Grey_T_shirt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2781300"/>
            <a:ext cx="187166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2627313" y="5084763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Le t-shirt gris est 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66"/>
                </a:solidFill>
                <a:cs typeface="Arial" charset="0"/>
              </a:rPr>
              <a:t>Plus ……. ou moins …….?</a:t>
            </a:r>
          </a:p>
        </p:txBody>
      </p:sp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sp>
        <p:nvSpPr>
          <p:cNvPr id="24579" name="Line 5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4580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8" descr="augusta-sportswear-heavyweight-brushed-cotton-twill-ca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2781300"/>
            <a:ext cx="2665413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0" descr="2007DetTigersBPRoadCap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5600" y="2492375"/>
            <a:ext cx="20891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endParaRPr lang="fr-FR" smtClean="0"/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2627313" y="5084763"/>
            <a:ext cx="4321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La casquette rouge  est 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66"/>
                </a:solidFill>
                <a:cs typeface="Arial" charset="0"/>
              </a:rPr>
              <a:t>Plus ……. ou moins …….?</a:t>
            </a:r>
          </a:p>
        </p:txBody>
      </p:sp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5604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8" descr="Women_s_Jean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2852738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2" descr="tesco_jeans-70161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725" y="2708275"/>
            <a:ext cx="197485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14"/>
          <p:cNvSpPr txBox="1">
            <a:spLocks noChangeArrowheads="1"/>
          </p:cNvSpPr>
          <p:nvPr/>
        </p:nvSpPr>
        <p:spPr bwMode="auto">
          <a:xfrm>
            <a:off x="1187450" y="5013325"/>
            <a:ext cx="7129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Le jean </a:t>
            </a:r>
            <a:r>
              <a:rPr lang="en-GB" sz="2400">
                <a:cs typeface="Arial" charset="0"/>
              </a:rPr>
              <a:t>à gauche</a:t>
            </a:r>
            <a:r>
              <a:rPr lang="en-GB" sz="2400"/>
              <a:t> est 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66"/>
                </a:solidFill>
                <a:cs typeface="Arial" charset="0"/>
              </a:rPr>
              <a:t>Plus  ……. ou moins …….?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fr-FR" smtClean="0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 la mode </a:t>
            </a:r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29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8" descr="Puma_Azzuro_trainer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2565400"/>
            <a:ext cx="190976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0" descr="trainers%2520tiger%2520rotation%2520majo%2520yellow%2520blue_lar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263" y="2562225"/>
            <a:ext cx="2447925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1187450" y="5013325"/>
            <a:ext cx="712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Les baskets jaunes sont………….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66"/>
                </a:solidFill>
                <a:cs typeface="Arial" charset="0"/>
              </a:rPr>
              <a:t>A pratiquer …….</a:t>
            </a:r>
          </a:p>
        </p:txBody>
      </p:sp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7652" name="Picture 6" descr="MCj00830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7"/>
          <p:cNvSpPr>
            <a:spLocks noGrp="1" noChangeArrowheads="1"/>
          </p:cNvSpPr>
          <p:nvPr>
            <p:ph type="body" idx="1"/>
          </p:nvPr>
        </p:nvSpPr>
        <p:spPr>
          <a:xfrm>
            <a:off x="914400" y="2332038"/>
            <a:ext cx="8229600" cy="4525962"/>
          </a:xfrm>
        </p:spPr>
        <p:txBody>
          <a:bodyPr/>
          <a:lstStyle/>
          <a:p>
            <a:pPr eaLnBrk="1" hangingPunct="1"/>
            <a:r>
              <a:rPr lang="en-GB" smtClean="0"/>
              <a:t>It’s more practical for school</a:t>
            </a:r>
          </a:p>
          <a:p>
            <a:pPr eaLnBrk="1" hangingPunct="1"/>
            <a:r>
              <a:rPr lang="en-GB" smtClean="0"/>
              <a:t>It’s less comfortable than jeans and a T-shirt</a:t>
            </a:r>
          </a:p>
          <a:p>
            <a:pPr eaLnBrk="1" hangingPunct="1"/>
            <a:r>
              <a:rPr lang="en-GB" smtClean="0"/>
              <a:t>I think it’s smarter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sz="2800" smtClean="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331913" y="2276475"/>
            <a:ext cx="72009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993300"/>
                </a:solidFill>
              </a:rPr>
              <a:t>C’est plu</a:t>
            </a:r>
            <a:r>
              <a:rPr lang="en-GB" sz="3200">
                <a:solidFill>
                  <a:srgbClr val="993300"/>
                </a:solidFill>
                <a:cs typeface="Arial" charset="0"/>
              </a:rPr>
              <a:t>s pratique pour l’école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331913" y="2997200"/>
            <a:ext cx="7200900" cy="1077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993300"/>
                </a:solidFill>
              </a:rPr>
              <a:t>C’est moins confortable qu’un jean et un t-shirt </a:t>
            </a:r>
            <a:endParaRPr lang="en-GB" sz="3200">
              <a:solidFill>
                <a:srgbClr val="993300"/>
              </a:solidFill>
              <a:cs typeface="Arial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331913" y="4005263"/>
            <a:ext cx="72009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993300"/>
                </a:solidFill>
              </a:rPr>
              <a:t>Je pense que c’est plus </a:t>
            </a:r>
            <a:r>
              <a:rPr lang="en-GB" sz="3200">
                <a:solidFill>
                  <a:srgbClr val="993300"/>
                </a:solidFill>
                <a:cs typeface="Arial" charset="0"/>
              </a:rPr>
              <a:t>élégant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9" grpId="0" animBg="1"/>
      <p:bldP spid="1537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290</Words>
  <Application>Microsoft Office PowerPoint</Application>
  <PresentationFormat>On-screen Show (4:3)</PresentationFormat>
  <Paragraphs>79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Révision: les vêtements</vt:lpstr>
      <vt:lpstr>Nous allons ……..</vt:lpstr>
      <vt:lpstr>Est-ce que tu dois porter un uniforme?</vt:lpstr>
      <vt:lpstr>Comparatifs : révision</vt:lpstr>
      <vt:lpstr>Plus ……. ou moins …….?</vt:lpstr>
      <vt:lpstr>Plus ……. ou moins …….?</vt:lpstr>
      <vt:lpstr>Plus ……. ou moins …….?</vt:lpstr>
      <vt:lpstr>Plus  ……. ou moins …….?</vt:lpstr>
      <vt:lpstr>A pratiquer …….</vt:lpstr>
      <vt:lpstr>Qu’est-ce que tu penses?</vt:lpstr>
      <vt:lpstr>Nous avons  ……..</vt:lpstr>
    </vt:vector>
  </TitlesOfParts>
  <Company>COMBERTON VILLAGE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vamos a ……..</dc:title>
  <dc:creator>I.T.SUPPORT</dc:creator>
  <cp:lastModifiedBy>Fotheringham</cp:lastModifiedBy>
  <cp:revision>19</cp:revision>
  <dcterms:created xsi:type="dcterms:W3CDTF">2008-05-21T18:46:50Z</dcterms:created>
  <dcterms:modified xsi:type="dcterms:W3CDTF">2013-05-31T15:00:52Z</dcterms:modified>
</cp:coreProperties>
</file>