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6" r:id="rId4"/>
    <p:sldId id="267" r:id="rId5"/>
    <p:sldId id="268" r:id="rId6"/>
    <p:sldId id="269" r:id="rId7"/>
    <p:sldId id="271" r:id="rId8"/>
    <p:sldId id="272" r:id="rId9"/>
    <p:sldId id="273" r:id="rId10"/>
    <p:sldId id="274" r:id="rId11"/>
    <p:sldId id="275" r:id="rId12"/>
    <p:sldId id="276" r:id="rId13"/>
    <p:sldId id="277" r:id="rId14"/>
    <p:sldId id="265" r:id="rId15"/>
    <p:sldId id="259" r:id="rId16"/>
    <p:sldId id="261" r:id="rId17"/>
    <p:sldId id="279" r:id="rId18"/>
    <p:sldId id="281" r:id="rId19"/>
    <p:sldId id="263" r:id="rId20"/>
    <p:sldId id="280" r:id="rId21"/>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7" autoAdjust="0"/>
    <p:restoredTop sz="94660"/>
  </p:normalViewPr>
  <p:slideViewPr>
    <p:cSldViewPr>
      <p:cViewPr>
        <p:scale>
          <a:sx n="66" d="100"/>
          <a:sy n="66" d="100"/>
        </p:scale>
        <p:origin x="-111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3795"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536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798"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3799"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BD43F6C5-9B46-4633-A4A1-2B65E100E06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miter lim="800000"/>
            <a:headEnd/>
            <a:tailEnd/>
          </a:ln>
        </p:spPr>
        <p:txBody>
          <a:bodyPr/>
          <a:lstStyle/>
          <a:p>
            <a:fld id="{731FB334-ABEC-454B-9C9D-D6E6829B1322}" type="slidenum">
              <a:rPr lang="en-GB" smtClean="0"/>
              <a:pPr/>
              <a:t>15</a:t>
            </a:fld>
            <a:endParaRPr lang="en-GB"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r>
              <a:rPr lang="en-GB" smtClean="0"/>
              <a:t>Print for pupils to match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miter lim="800000"/>
            <a:headEnd/>
            <a:tailEnd/>
          </a:ln>
        </p:spPr>
        <p:txBody>
          <a:bodyPr/>
          <a:lstStyle/>
          <a:p>
            <a:fld id="{4CB6A023-14B0-4320-BDB2-649AEDAE17F9}" type="slidenum">
              <a:rPr lang="en-GB" smtClean="0"/>
              <a:pPr/>
              <a:t>17</a:t>
            </a:fld>
            <a:endParaRPr lang="en-GB"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r>
              <a:rPr lang="en-GB" smtClean="0"/>
              <a:t>See if pupils can give any before revising with the next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A3C2D3BE-4CF4-4676-AC55-81F8EBA55C27}" type="slidenum">
              <a:rPr lang="en-GB" smtClean="0"/>
              <a:pPr/>
              <a:t>18</a:t>
            </a:fld>
            <a:endParaRPr lang="en-GB"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r>
              <a:rPr lang="en-GB" smtClean="0"/>
              <a:t>Most words here are revision from last year (except ‘quelquefois’ which is new).  These words are also on their core language sheet and need to be learnt very well so they can be used in their writing as well as speaking.  Last year I taught and practised these using hand gestures as a reminder of the frequency meaning of the word.  Both top and bottom sets said they found them useful for learning (and enjoyable to do!)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CBA201D-886E-4B6E-9F3D-8CE9066B935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9A89E55-FC3D-464B-9819-DEC2E516993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F148B5-6449-4E07-B6F1-36FCF8910CD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fr-F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3EAE7C7-F90E-4315-9A54-5D166B66A699}"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F6DEC9-7921-4E30-94E8-DFF4B60E924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6A49047-108D-4ADF-805C-486547AE49B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A14BB30-C6E1-41ED-A0B2-9B0E24D7E72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300B57-E8D7-49A9-882E-BA6ADE2336E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C6AB945-BE50-42D8-B948-6CAA78BAB40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D7D8BDF-E071-4F98-87E7-8E1AE6B4182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7D96D66-9871-4851-BD01-DC6E1559393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F46395F-004B-43FB-ADCE-75EE5C28615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E82CE8-3487-4337-98D8-71263E3AFC5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2EEB841-51CD-491B-8BA5-B193A8B6B1C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5.wmf"/><Relationship Id="rId2" Type="http://schemas.openxmlformats.org/officeDocument/2006/relationships/image" Target="../media/image9.wmf"/><Relationship Id="rId1" Type="http://schemas.openxmlformats.org/officeDocument/2006/relationships/slideLayout" Target="../slideLayouts/slideLayout12.xml"/><Relationship Id="rId6" Type="http://schemas.openxmlformats.org/officeDocument/2006/relationships/image" Target="../media/image13.gif"/><Relationship Id="rId11" Type="http://schemas.openxmlformats.org/officeDocument/2006/relationships/image" Target="../media/image11.wmf"/><Relationship Id="rId5" Type="http://schemas.openxmlformats.org/officeDocument/2006/relationships/image" Target="../media/image6.wmf"/><Relationship Id="rId10" Type="http://schemas.openxmlformats.org/officeDocument/2006/relationships/image" Target="../media/image4.wmf"/><Relationship Id="rId4" Type="http://schemas.openxmlformats.org/officeDocument/2006/relationships/image" Target="../media/image2.wmf"/><Relationship Id="rId9" Type="http://schemas.openxmlformats.org/officeDocument/2006/relationships/image" Target="../media/image3.wmf"/></Relationships>
</file>

<file path=ppt/slides/_rels/slide14.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5.wmf"/><Relationship Id="rId2" Type="http://schemas.openxmlformats.org/officeDocument/2006/relationships/image" Target="../media/image9.wmf"/><Relationship Id="rId1" Type="http://schemas.openxmlformats.org/officeDocument/2006/relationships/slideLayout" Target="../slideLayouts/slideLayout12.xml"/><Relationship Id="rId6" Type="http://schemas.openxmlformats.org/officeDocument/2006/relationships/image" Target="../media/image13.gif"/><Relationship Id="rId11" Type="http://schemas.openxmlformats.org/officeDocument/2006/relationships/image" Target="../media/image11.wmf"/><Relationship Id="rId5" Type="http://schemas.openxmlformats.org/officeDocument/2006/relationships/image" Target="../media/image6.wmf"/><Relationship Id="rId15" Type="http://schemas.openxmlformats.org/officeDocument/2006/relationships/image" Target="../media/image7.jpeg"/><Relationship Id="rId10" Type="http://schemas.openxmlformats.org/officeDocument/2006/relationships/image" Target="../media/image4.wmf"/><Relationship Id="rId4" Type="http://schemas.openxmlformats.org/officeDocument/2006/relationships/image" Target="../media/image2.wmf"/><Relationship Id="rId9" Type="http://schemas.openxmlformats.org/officeDocument/2006/relationships/image" Target="../media/image3.wmf"/><Relationship Id="rId14" Type="http://schemas.openxmlformats.org/officeDocument/2006/relationships/hyperlink" Target="http://images.google.co.uk/imgres?imgurl=http://www.interscshop.com/images/sweatshirt.jpg&amp;imgrefurl=http://www.interscshop.com/index.php?main_page=product_info&amp;products_id=14&amp;h=530&amp;w=481&amp;sz=27&amp;hl=en&amp;start=17&amp;tbnid=FH-bNJR31aLPnM:&amp;tbnh=132&amp;tbnw=120&amp;prev=/images?q=sweatshirt&amp;gbv=2&amp;hl=en&amp;sa=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uk/imgres?imgurl=http://www.interscshop.com/images/sweatshirt.jpg&amp;imgrefurl=http://www.interscshop.com/index.php?main_page=product_info&amp;products_id=14&amp;h=530&amp;w=481&amp;sz=27&amp;hl=en&amp;start=17&amp;tbnid=FH-bNJR31aLPnM:&amp;tbnh=132&amp;tbnw=120&amp;prev=/images?q=sweatshirt&amp;gbv=2&amp;hl=en&amp;sa=G" TargetMode="External"/><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GB" b="1" smtClean="0"/>
              <a:t>Nous allons  ……..</a:t>
            </a:r>
          </a:p>
        </p:txBody>
      </p:sp>
      <p:sp>
        <p:nvSpPr>
          <p:cNvPr id="3075" name="Rectangle 3"/>
          <p:cNvSpPr>
            <a:spLocks noGrp="1" noChangeArrowheads="1"/>
          </p:cNvSpPr>
          <p:nvPr>
            <p:ph type="body" idx="1"/>
          </p:nvPr>
        </p:nvSpPr>
        <p:spPr/>
        <p:txBody>
          <a:bodyPr/>
          <a:lstStyle/>
          <a:p>
            <a:pPr eaLnBrk="1" hangingPunct="1"/>
            <a:endParaRPr lang="en-GB" dirty="0" smtClean="0"/>
          </a:p>
          <a:p>
            <a:pPr eaLnBrk="1" hangingPunct="1"/>
            <a:r>
              <a:rPr lang="en-GB" dirty="0" err="1" smtClean="0"/>
              <a:t>Apprendre</a:t>
            </a:r>
            <a:r>
              <a:rPr lang="en-GB" dirty="0" smtClean="0"/>
              <a:t> le </a:t>
            </a:r>
            <a:r>
              <a:rPr lang="en-GB" dirty="0" err="1" smtClean="0"/>
              <a:t>vocabulaire</a:t>
            </a:r>
            <a:r>
              <a:rPr lang="en-GB" dirty="0" smtClean="0"/>
              <a:t> </a:t>
            </a:r>
            <a:r>
              <a:rPr lang="en-GB" dirty="0" smtClean="0"/>
              <a:t>des </a:t>
            </a:r>
            <a:r>
              <a:rPr lang="en-GB" dirty="0" err="1" smtClean="0"/>
              <a:t>v</a:t>
            </a:r>
            <a:r>
              <a:rPr lang="en-GB" dirty="0" err="1" smtClean="0">
                <a:cs typeface="Arial" charset="0"/>
              </a:rPr>
              <a:t>êtements</a:t>
            </a:r>
            <a:endParaRPr lang="en-GB" dirty="0" smtClean="0">
              <a:cs typeface="Arial" charset="0"/>
            </a:endParaRPr>
          </a:p>
          <a:p>
            <a:pPr eaLnBrk="1" hangingPunct="1"/>
            <a:r>
              <a:rPr lang="en-GB" dirty="0" err="1" smtClean="0"/>
              <a:t>Parler</a:t>
            </a:r>
            <a:r>
              <a:rPr lang="en-GB" dirty="0" smtClean="0"/>
              <a:t> de la </a:t>
            </a:r>
            <a:r>
              <a:rPr lang="en-GB" dirty="0" err="1" smtClean="0"/>
              <a:t>fr</a:t>
            </a:r>
            <a:r>
              <a:rPr lang="en-GB" dirty="0" err="1" smtClean="0">
                <a:cs typeface="Arial" charset="0"/>
              </a:rPr>
              <a:t>équence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l’on</a:t>
            </a:r>
            <a:r>
              <a:rPr lang="en-GB" dirty="0" smtClean="0">
                <a:cs typeface="Arial" charset="0"/>
              </a:rPr>
              <a:t> </a:t>
            </a:r>
            <a:r>
              <a:rPr lang="en-GB" dirty="0" err="1" smtClean="0">
                <a:cs typeface="Arial" charset="0"/>
              </a:rPr>
              <a:t>porte</a:t>
            </a:r>
            <a:r>
              <a:rPr lang="en-GB" dirty="0" smtClean="0">
                <a:cs typeface="Arial" charset="0"/>
              </a:rPr>
              <a:t> </a:t>
            </a:r>
            <a:r>
              <a:rPr lang="en-GB" dirty="0" err="1" smtClean="0">
                <a:cs typeface="Arial" charset="0"/>
              </a:rPr>
              <a:t>certains</a:t>
            </a:r>
            <a:r>
              <a:rPr lang="en-GB" dirty="0" smtClean="0">
                <a:cs typeface="Arial" charset="0"/>
              </a:rPr>
              <a:t> types de </a:t>
            </a:r>
            <a:r>
              <a:rPr lang="en-GB" dirty="0" err="1" smtClean="0">
                <a:cs typeface="Arial" charset="0"/>
              </a:rPr>
              <a:t>vêtements</a:t>
            </a:r>
            <a:endParaRPr lang="en-GB" dirty="0" smtClean="0">
              <a:cs typeface="Arial" charset="0"/>
            </a:endParaRPr>
          </a:p>
        </p:txBody>
      </p:sp>
      <p:sp>
        <p:nvSpPr>
          <p:cNvPr id="16387"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16388"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16389" name="Picture 6"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p:cTn id="7" dur="1000" fill="hold"/>
                                        <p:tgtEl>
                                          <p:spTgt spid="307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07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5">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 calcmode="lin" valueType="num">
                                      <p:cBhvr>
                                        <p:cTn id="14" dur="1000" fill="hold"/>
                                        <p:tgtEl>
                                          <p:spTgt spid="307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07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solidFill>
                  <a:srgbClr val="FF0000"/>
                </a:solidFill>
              </a:rPr>
              <a:t>Des chaussures</a:t>
            </a:r>
          </a:p>
        </p:txBody>
      </p:sp>
      <p:sp>
        <p:nvSpPr>
          <p:cNvPr id="25602"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5603"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5604"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5605" name="Picture 8" descr="MCj02904300000[1]"/>
          <p:cNvPicPr>
            <a:picLocks noGrp="1" noChangeAspect="1" noChangeArrowheads="1"/>
          </p:cNvPicPr>
          <p:nvPr>
            <p:ph type="body" idx="1"/>
          </p:nvPr>
        </p:nvPicPr>
        <p:blipFill>
          <a:blip r:embed="rId3" cstate="print"/>
          <a:srcRect/>
          <a:stretch>
            <a:fillRect/>
          </a:stretch>
        </p:blipFill>
        <p:spPr>
          <a:xfrm>
            <a:off x="3243263" y="2540000"/>
            <a:ext cx="2655887" cy="264636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solidFill>
                  <a:srgbClr val="FF0000"/>
                </a:solidFill>
              </a:rPr>
              <a:t>Des bottes</a:t>
            </a:r>
          </a:p>
        </p:txBody>
      </p:sp>
      <p:sp>
        <p:nvSpPr>
          <p:cNvPr id="26626"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6627"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6628"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6629" name="Picture 8" descr="MCj03977460000[1]"/>
          <p:cNvPicPr>
            <a:picLocks noChangeAspect="1" noChangeArrowheads="1"/>
          </p:cNvPicPr>
          <p:nvPr/>
        </p:nvPicPr>
        <p:blipFill>
          <a:blip r:embed="rId3" cstate="print"/>
          <a:srcRect/>
          <a:stretch>
            <a:fillRect/>
          </a:stretch>
        </p:blipFill>
        <p:spPr bwMode="auto">
          <a:xfrm>
            <a:off x="2843213" y="2420938"/>
            <a:ext cx="3529012" cy="2382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mtClean="0">
                <a:solidFill>
                  <a:srgbClr val="FF0000"/>
                </a:solidFill>
              </a:rPr>
              <a:t>Des baskets</a:t>
            </a:r>
          </a:p>
        </p:txBody>
      </p:sp>
      <p:sp>
        <p:nvSpPr>
          <p:cNvPr id="27650"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7651"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7652"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7653" name="Picture 8" descr="MCj03354480000[1]"/>
          <p:cNvPicPr>
            <a:picLocks noGrp="1" noChangeAspect="1" noChangeArrowheads="1"/>
          </p:cNvPicPr>
          <p:nvPr>
            <p:ph type="body" idx="1"/>
          </p:nvPr>
        </p:nvPicPr>
        <p:blipFill>
          <a:blip r:embed="rId3" cstate="print"/>
          <a:srcRect/>
          <a:stretch>
            <a:fillRect/>
          </a:stretch>
        </p:blipFill>
        <p:spPr>
          <a:xfrm>
            <a:off x="3059113" y="2852738"/>
            <a:ext cx="2992437" cy="2819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MCj01132700000[1]"/>
          <p:cNvPicPr>
            <a:picLocks noGrp="1" noChangeAspect="1" noChangeArrowheads="1"/>
          </p:cNvPicPr>
          <p:nvPr>
            <p:ph sz="quarter" idx="1"/>
          </p:nvPr>
        </p:nvPicPr>
        <p:blipFill>
          <a:blip r:embed="rId2" cstate="print"/>
          <a:srcRect/>
          <a:stretch>
            <a:fillRect/>
          </a:stretch>
        </p:blipFill>
        <p:spPr>
          <a:xfrm>
            <a:off x="-2557463" y="2781300"/>
            <a:ext cx="663575" cy="1368425"/>
          </a:xfrm>
        </p:spPr>
      </p:pic>
      <p:pic>
        <p:nvPicPr>
          <p:cNvPr id="26627" name="Picture 3" descr="MCHH00802_0000[1]"/>
          <p:cNvPicPr>
            <a:picLocks noGrp="1" noChangeAspect="1" noChangeArrowheads="1"/>
          </p:cNvPicPr>
          <p:nvPr>
            <p:ph sz="quarter" idx="2"/>
          </p:nvPr>
        </p:nvPicPr>
        <p:blipFill>
          <a:blip r:embed="rId3" cstate="print"/>
          <a:srcRect/>
          <a:stretch>
            <a:fillRect/>
          </a:stretch>
        </p:blipFill>
        <p:spPr>
          <a:xfrm>
            <a:off x="9756775" y="-2043113"/>
            <a:ext cx="820738" cy="1138238"/>
          </a:xfrm>
        </p:spPr>
      </p:pic>
      <p:pic>
        <p:nvPicPr>
          <p:cNvPr id="26628" name="Picture 4" descr="MCj02329860000[1]"/>
          <p:cNvPicPr>
            <a:picLocks noGrp="1" noChangeAspect="1" noChangeArrowheads="1"/>
          </p:cNvPicPr>
          <p:nvPr>
            <p:ph sz="quarter" idx="3"/>
          </p:nvPr>
        </p:nvPicPr>
        <p:blipFill>
          <a:blip r:embed="rId4" cstate="print"/>
          <a:srcRect/>
          <a:stretch>
            <a:fillRect/>
          </a:stretch>
        </p:blipFill>
        <p:spPr>
          <a:xfrm>
            <a:off x="-2773363" y="5702300"/>
            <a:ext cx="1109663" cy="1155700"/>
          </a:xfrm>
        </p:spPr>
      </p:pic>
      <p:pic>
        <p:nvPicPr>
          <p:cNvPr id="26629" name="Picture 5" descr="MCj03359810000[1]"/>
          <p:cNvPicPr>
            <a:picLocks noGrp="1" noChangeAspect="1" noChangeArrowheads="1"/>
          </p:cNvPicPr>
          <p:nvPr>
            <p:ph sz="quarter" idx="4"/>
          </p:nvPr>
        </p:nvPicPr>
        <p:blipFill>
          <a:blip r:embed="rId5" cstate="print"/>
          <a:srcRect/>
          <a:stretch>
            <a:fillRect/>
          </a:stretch>
        </p:blipFill>
        <p:spPr>
          <a:xfrm>
            <a:off x="971550" y="-1971675"/>
            <a:ext cx="936625" cy="862012"/>
          </a:xfrm>
        </p:spPr>
      </p:pic>
      <p:pic>
        <p:nvPicPr>
          <p:cNvPr id="26630" name="Picture 6" descr="MMj03652680000[1]"/>
          <p:cNvPicPr>
            <a:picLocks noChangeAspect="1" noChangeArrowheads="1" noCrop="1"/>
          </p:cNvPicPr>
          <p:nvPr/>
        </p:nvPicPr>
        <p:blipFill>
          <a:blip r:embed="rId6" cstate="print"/>
          <a:srcRect/>
          <a:stretch>
            <a:fillRect/>
          </a:stretch>
        </p:blipFill>
        <p:spPr bwMode="auto">
          <a:xfrm>
            <a:off x="11052175" y="5738813"/>
            <a:ext cx="865188" cy="1119187"/>
          </a:xfrm>
          <a:prstGeom prst="rect">
            <a:avLst/>
          </a:prstGeom>
          <a:noFill/>
          <a:ln w="9525">
            <a:noFill/>
            <a:miter lim="800000"/>
            <a:headEnd/>
            <a:tailEnd/>
          </a:ln>
        </p:spPr>
      </p:pic>
      <p:pic>
        <p:nvPicPr>
          <p:cNvPr id="26631" name="Picture 7" descr="MCj03354480000[1]"/>
          <p:cNvPicPr>
            <a:picLocks noChangeAspect="1" noChangeArrowheads="1"/>
          </p:cNvPicPr>
          <p:nvPr/>
        </p:nvPicPr>
        <p:blipFill>
          <a:blip r:embed="rId7" cstate="print"/>
          <a:srcRect/>
          <a:stretch>
            <a:fillRect/>
          </a:stretch>
        </p:blipFill>
        <p:spPr bwMode="auto">
          <a:xfrm>
            <a:off x="10836275" y="836613"/>
            <a:ext cx="1089025" cy="1025525"/>
          </a:xfrm>
          <a:prstGeom prst="rect">
            <a:avLst/>
          </a:prstGeom>
          <a:noFill/>
          <a:ln w="9525">
            <a:noFill/>
            <a:miter lim="800000"/>
            <a:headEnd/>
            <a:tailEnd/>
          </a:ln>
        </p:spPr>
      </p:pic>
      <p:pic>
        <p:nvPicPr>
          <p:cNvPr id="26632" name="Picture 8" descr="MCj02904300000[1]"/>
          <p:cNvPicPr>
            <a:picLocks noChangeAspect="1" noChangeArrowheads="1"/>
          </p:cNvPicPr>
          <p:nvPr/>
        </p:nvPicPr>
        <p:blipFill>
          <a:blip r:embed="rId8" cstate="print"/>
          <a:srcRect/>
          <a:stretch>
            <a:fillRect/>
          </a:stretch>
        </p:blipFill>
        <p:spPr bwMode="auto">
          <a:xfrm>
            <a:off x="10620375" y="3213100"/>
            <a:ext cx="854075" cy="850900"/>
          </a:xfrm>
          <a:prstGeom prst="rect">
            <a:avLst/>
          </a:prstGeom>
          <a:noFill/>
          <a:ln w="9525">
            <a:noFill/>
            <a:miter lim="800000"/>
            <a:headEnd/>
            <a:tailEnd/>
          </a:ln>
        </p:spPr>
      </p:pic>
      <p:pic>
        <p:nvPicPr>
          <p:cNvPr id="26633" name="Picture 9" descr="MCHH02330_0000[1]"/>
          <p:cNvPicPr>
            <a:picLocks noChangeAspect="1" noChangeArrowheads="1"/>
          </p:cNvPicPr>
          <p:nvPr/>
        </p:nvPicPr>
        <p:blipFill>
          <a:blip r:embed="rId9" cstate="print"/>
          <a:srcRect/>
          <a:stretch>
            <a:fillRect/>
          </a:stretch>
        </p:blipFill>
        <p:spPr bwMode="auto">
          <a:xfrm>
            <a:off x="3924300" y="-2259013"/>
            <a:ext cx="979488" cy="1049338"/>
          </a:xfrm>
          <a:prstGeom prst="rect">
            <a:avLst/>
          </a:prstGeom>
          <a:noFill/>
          <a:ln w="9525">
            <a:noFill/>
            <a:miter lim="800000"/>
            <a:headEnd/>
            <a:tailEnd/>
          </a:ln>
        </p:spPr>
      </p:pic>
      <p:pic>
        <p:nvPicPr>
          <p:cNvPr id="26634" name="Picture 10" descr="MCj00866380000[1]"/>
          <p:cNvPicPr>
            <a:picLocks noChangeAspect="1" noChangeArrowheads="1"/>
          </p:cNvPicPr>
          <p:nvPr/>
        </p:nvPicPr>
        <p:blipFill>
          <a:blip r:embed="rId10" cstate="print"/>
          <a:srcRect/>
          <a:stretch>
            <a:fillRect/>
          </a:stretch>
        </p:blipFill>
        <p:spPr bwMode="auto">
          <a:xfrm>
            <a:off x="-1836738" y="1773238"/>
            <a:ext cx="1225550" cy="1006475"/>
          </a:xfrm>
          <a:prstGeom prst="rect">
            <a:avLst/>
          </a:prstGeom>
          <a:noFill/>
          <a:ln w="9525">
            <a:noFill/>
            <a:miter lim="800000"/>
            <a:headEnd/>
            <a:tailEnd/>
          </a:ln>
        </p:spPr>
      </p:pic>
      <p:sp>
        <p:nvSpPr>
          <p:cNvPr id="28682" name="Text Box 11"/>
          <p:cNvSpPr txBox="1">
            <a:spLocks noChangeArrowheads="1"/>
          </p:cNvSpPr>
          <p:nvPr/>
        </p:nvSpPr>
        <p:spPr bwMode="auto">
          <a:xfrm>
            <a:off x="1187450" y="549275"/>
            <a:ext cx="6553200" cy="641350"/>
          </a:xfrm>
          <a:prstGeom prst="rect">
            <a:avLst/>
          </a:prstGeom>
          <a:noFill/>
          <a:ln w="9525">
            <a:noFill/>
            <a:miter lim="800000"/>
            <a:headEnd/>
            <a:tailEnd/>
          </a:ln>
        </p:spPr>
        <p:txBody>
          <a:bodyPr>
            <a:spAutoFit/>
          </a:bodyPr>
          <a:lstStyle/>
          <a:p>
            <a:pPr algn="ctr">
              <a:spcBef>
                <a:spcPct val="50000"/>
              </a:spcBef>
            </a:pPr>
            <a:r>
              <a:rPr lang="en-US" sz="3600">
                <a:cs typeface="Arial" charset="0"/>
              </a:rPr>
              <a:t>Qu’est-ce que c’est?</a:t>
            </a:r>
          </a:p>
        </p:txBody>
      </p:sp>
      <p:pic>
        <p:nvPicPr>
          <p:cNvPr id="26636" name="Picture 12" descr="MCj03977460000[1]"/>
          <p:cNvPicPr>
            <a:picLocks noChangeAspect="1" noChangeArrowheads="1"/>
          </p:cNvPicPr>
          <p:nvPr/>
        </p:nvPicPr>
        <p:blipFill>
          <a:blip r:embed="rId11" cstate="print"/>
          <a:srcRect/>
          <a:stretch>
            <a:fillRect/>
          </a:stretch>
        </p:blipFill>
        <p:spPr bwMode="auto">
          <a:xfrm>
            <a:off x="-3276600" y="0"/>
            <a:ext cx="1728787" cy="1166813"/>
          </a:xfrm>
          <a:prstGeom prst="rect">
            <a:avLst/>
          </a:prstGeom>
          <a:noFill/>
          <a:ln w="9525">
            <a:noFill/>
            <a:miter lim="800000"/>
            <a:headEnd/>
            <a:tailEnd/>
          </a:ln>
        </p:spPr>
      </p:pic>
      <p:pic>
        <p:nvPicPr>
          <p:cNvPr id="26637" name="Picture 13" descr="MCHH00774_0000[1]"/>
          <p:cNvPicPr>
            <a:picLocks noChangeAspect="1" noChangeArrowheads="1"/>
          </p:cNvPicPr>
          <p:nvPr/>
        </p:nvPicPr>
        <p:blipFill>
          <a:blip r:embed="rId12" cstate="print"/>
          <a:srcRect/>
          <a:stretch>
            <a:fillRect/>
          </a:stretch>
        </p:blipFill>
        <p:spPr bwMode="auto">
          <a:xfrm>
            <a:off x="9144000" y="7893050"/>
            <a:ext cx="1368425" cy="1260475"/>
          </a:xfrm>
          <a:prstGeom prst="rect">
            <a:avLst/>
          </a:prstGeom>
          <a:noFill/>
          <a:ln w="9525">
            <a:noFill/>
            <a:miter lim="800000"/>
            <a:headEnd/>
            <a:tailEnd/>
          </a:ln>
        </p:spPr>
      </p:pic>
      <p:sp>
        <p:nvSpPr>
          <p:cNvPr id="28685" name="Text Box 1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sp>
        <p:nvSpPr>
          <p:cNvPr id="28686" name="Line 15"/>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pic>
        <p:nvPicPr>
          <p:cNvPr id="28687" name="Picture 16" descr="MCj00830670000[1]"/>
          <p:cNvPicPr>
            <a:picLocks noChangeAspect="1" noChangeArrowheads="1"/>
          </p:cNvPicPr>
          <p:nvPr/>
        </p:nvPicPr>
        <p:blipFill>
          <a:blip r:embed="rId13" cstate="print"/>
          <a:srcRect/>
          <a:stretch>
            <a:fillRect/>
          </a:stretch>
        </p:blipFill>
        <p:spPr bwMode="auto">
          <a:xfrm>
            <a:off x="1116013" y="6569075"/>
            <a:ext cx="331787" cy="288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1.38889E-6 -2.59259E-6 C 0.00139 0.00556 0.00069 0.01297 0.00416 0.01667 C 0.00868 0.02153 0.01545 0.01945 0.02083 0.02223 C 0.04583 0.03473 0.06441 0.04537 0.09166 0.05 C 0.15989 0.06181 0.2276 0.0676 0.29566 0.07778 C 0.32205 0.07593 0.34878 0.07662 0.375 0.07223 C 0.40416 0.06736 0.42396 0.03287 0.44583 0.01111 C 0.47777 -0.05972 0.43698 0.02801 0.475 -0.04444 C 0.49913 -0.09051 0.47552 -0.05625 0.49982 -0.08889 C 0.51857 -0.15139 0.49652 -0.08796 0.52083 -0.13333 C 0.53194 -0.15439 0.52656 -0.15231 0.53316 -0.17222 C 0.55451 -0.23495 0.546 -0.19537 0.55416 -0.23889 C 0.56146 -0.32685 0.56788 -0.36805 0.55816 -0.47222 C 0.55729 -0.48287 0.54965 -0.49074 0.54583 -0.5 C 0.53316 -0.53009 0.54409 -0.5162 0.525 -0.53356 C 0.49618 -0.52569 0.48281 -0.5162 0.4625 -0.48889 C 0.45521 -0.43981 0.45312 -0.43865 0.4625 -0.36666 C 0.46406 -0.35439 0.49982 -0.27801 0.49982 -0.27801 C 0.50295 -0.27106 0.50868 -0.26713 0.5125 -0.26111 C 0.51562 -0.25602 0.51684 -0.24861 0.52083 -0.24444 C 0.52586 -0.23889 0.55382 -0.22453 0.55816 -0.22222 C 0.56666 -0.21828 0.58333 -0.21134 0.58333 -0.21134 C 0.58541 -0.21134 0.64288 -0.21435 0.65833 -0.22222 C 0.66979 -0.22824 0.67986 -0.23912 0.69166 -0.24444 C 0.69583 -0.24629 0.70017 -0.24722 0.70416 -0.25023 C 0.71562 -0.25833 0.7375 -0.27801 0.7375 -0.27801 C 0.746 -0.3118 0.73524 -0.27708 0.75833 -0.31666 C 0.79461 -0.3787 0.75 -0.31666 0.78333 -0.36111 C 0.78871 -0.38287 0.79791 -0.40023 0.80416 -0.42222 C 0.81093 -0.44629 0.80955 -0.46064 0.82083 -0.48333 C 0.81944 -0.52037 0.82378 -0.55856 0.81666 -0.59444 C 0.81354 -0.60972 0.79166 -0.62777 0.79166 -0.62777 C 0.75972 -0.62314 0.7493 -0.63194 0.73333 -0.6 C 0.72916 -0.57245 0.72291 -0.55856 0.71666 -0.53356 C 0.72048 -0.44722 0.71458 -0.43171 0.74166 -0.36666 C 0.74461 -0.35972 0.74757 -0.35208 0.75 -0.34467 C 0.75173 -0.33912 0.75139 -0.33217 0.75416 -0.32777 C 0.76527 -0.30995 0.77239 -0.31064 0.7875 -0.30578 C 0.80833 -0.3074 0.82916 -0.30648 0.85 -0.31111 C 0.85833 -0.31296 0.88628 -0.35393 0.8875 -0.35555 C 0.90243 -0.37546 0.89652 -0.37546 0.90833 -0.39444 C 0.91996 -0.41296 0.93073 -0.43055 0.94149 -0.45 C 0.95243 -0.50023 0.94687 -0.47615 0.95833 -0.52222 C 0.96336 -0.54328 0.96041 -0.54236 0.96666 -0.56111 C 0.96909 -0.56875 0.97257 -0.57569 0.975 -0.58333 C 0.9783 -0.59421 0.98038 -0.60555 0.98333 -0.61666 C 0.98472 -0.62222 0.9875 -0.63333 0.9875 -0.63333 C 0.98264 -0.6662 0.98281 -0.67245 0.95833 -0.68356 C 0.95416 -0.68148 0.9493 -0.68148 0.94583 -0.67777 C 0.93368 -0.66481 0.93177 -0.63426 0.92916 -0.61666 C 0.93055 -0.57963 0.93073 -0.54259 0.93316 -0.50578 C 0.93368 -0.5 0.9342 -0.49305 0.9375 -0.48889 C 0.94184 -0.4831 0.94861 -0.48148 0.95416 -0.47777 C 0.95694 -0.47037 0.95659 -0.45787 0.96232 -0.45555 C 0.98472 -0.44652 0.99531 -0.46296 1.0125 -0.47222 C 1.02066 -0.47662 1.02899 -0.47963 1.03732 -0.48333 C 1.05121 -0.48958 1.0533 -0.50347 1.0625 -0.51666 C 1.07031 -0.52824 1.07916 -0.53889 1.08732 -0.55 C 1.1184 -0.5912 1.13646 -0.64282 1.1625 -0.68889 C 1.18802 -0.73426 1.1618 -0.67314 1.1875 -0.72777 C 1.20937 -0.7743 1.21944 -0.82639 1.25416 -0.86111 C 1.25746 -0.86458 1.26267 -0.86412 1.26666 -0.86666 C 1.27118 -0.86967 1.27448 -0.87477 1.27899 -0.87777 C 1.32812 -0.91041 1.36111 -0.90208 1.42083 -0.90555 C 1.44722 -0.92893 1.41701 -0.90578 1.4625 -0.92222 C 1.46857 -0.9243 1.47343 -0.93009 1.47916 -0.93333 C 1.49253 -0.94097 1.50677 -0.9456 1.52083 -0.95 C 1.55173 -0.95949 1.57986 -0.96435 1.60833 -0.98333 C 1.61927 -1.04213 1.60434 -0.97291 1.62083 -1.02222 C 1.64062 -1.08171 1.61857 -1.03449 1.6375 -1.07222 C 1.63889 -1.1 1.64166 -1.15555 1.64166 -1.15555 " pathEditMode="relative" ptsTypes="ffffffffffffffffffffffffffffffffffffffffffffffffffffffffffffffffffffffA">
                                      <p:cBhvr>
                                        <p:cTn id="6" dur="2000" fill="hold"/>
                                        <p:tgtEl>
                                          <p:spTgt spid="2662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56" presetClass="path" presetSubtype="0" accel="50000" decel="50000" fill="hold" nodeType="clickEffect">
                                  <p:stCondLst>
                                    <p:cond delay="0"/>
                                  </p:stCondLst>
                                  <p:childTnLst>
                                    <p:animMotion origin="layout" path="M -0.0066 0.0551 L 1.7908 -0.42523 " pathEditMode="relative" rAng="0" ptsTypes="AA">
                                      <p:cBhvr>
                                        <p:cTn id="10" dur="2000" fill="hold"/>
                                        <p:tgtEl>
                                          <p:spTgt spid="26626"/>
                                        </p:tgtEl>
                                        <p:attrNameLst>
                                          <p:attrName>ppt_x</p:attrName>
                                          <p:attrName>ppt_y</p:attrName>
                                        </p:attrNameLst>
                                      </p:cBhvr>
                                      <p:rCtr x="89861" y="-2402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4.72222E-6 3.7037E-7 C 0.02326 -0.0206 0.00434 -0.0074 0.04583 -0.01666 C 0.07708 -0.02361 0.10712 -0.03842 0.13767 -0.05 C 0.20104 -0.04838 0.32378 -0.09004 0.39167 -0.02222 C 0.39444 -0.01481 0.3967 -0.00694 0.4 3.7037E-7 C 0.40365 0.00787 0.40938 0.01389 0.4125 0.02223 C 0.4151 0.02917 0.41458 0.03727 0.41667 0.04445 C 0.41892 0.05209 0.42222 0.05926 0.425 0.06667 C 0.42361 0.09445 0.42413 0.12246 0.42083 0.15 C 0.4191 0.16505 0.40538 0.18287 0.4 0.19445 C 0.37361 0.2507 0.41563 0.17662 0.375 0.24445 C 0.36615 0.2801 0.37778 0.24144 0.35833 0.27778 C 0.35469 0.28449 0.3533 0.29306 0.35 0.3 C 0.34635 0.30787 0.34167 0.31482 0.3375 0.32223 C 0.32899 0.35625 0.33108 0.34028 0.3375 0.4 C 0.33819 0.40579 0.33889 0.41204 0.34167 0.41667 C 0.34757 0.42639 0.35851 0.42963 0.36667 0.43334 C 0.38333 0.43148 0.40052 0.43311 0.41667 0.42778 C 0.4283 0.42385 0.45816 0.39908 0.47083 0.38889 C 0.47847 0.35834 0.47049 0.38565 0.48333 0.35556 C 0.48854 0.34329 0.49063 0.32894 0.49583 0.31667 C 0.49931 0.30857 0.50417 0.30186 0.50833 0.29445 C 0.52083 0.24422 0.53837 0.22338 0.57083 0.19445 C 0.58455 0.18218 0.58073 0.18357 0.59583 0.17778 C 0.61111 0.17199 0.62656 0.16713 0.64167 0.16111 C 0.65 0.15764 0.66667 0.15 0.66667 0.15 C 0.69688 0.1551 0.70556 0.14699 0.72083 0.17778 C 0.71944 0.22963 0.72049 0.28172 0.71667 0.33334 C 0.71615 0.34005 0.71024 0.34375 0.70833 0.35 C 0.70608 0.35695 0.70694 0.36551 0.70417 0.37223 C 0.70122 0.37894 0.69549 0.38287 0.69167 0.38889 C 0.68229 0.40348 0.67344 0.42223 0.66667 0.43889 C 0.65573 0.46598 0.64913 0.49584 0.6375 0.52223 C 0.63299 0.53241 0.62569 0.54005 0.62083 0.55 C 0.61597 0.55973 0.6066 0.59028 0.60417 0.6 C 0.59306 0.64445 0.58767 0.6882 0.57917 0.73334 C 0.58056 0.76297 0.57934 0.79306 0.58333 0.82223 C 0.58837 0.85926 0.5974 0.8544 0.61667 0.87223 C 0.62396 0.87894 0.62986 0.88843 0.6375 0.89445 C 0.66806 0.91829 0.68698 0.91505 0.725 0.92223 C 0.73472 0.92408 0.75417 0.92778 0.75417 0.92778 C 0.77083 0.92593 0.78785 0.92732 0.80417 0.92223 C 0.81806 0.91783 0.82882 0.90301 0.84167 0.89445 C 0.84931 0.88079 0.85903 0.86922 0.86667 0.85556 C 0.87153 0.84699 0.87448 0.83658 0.87917 0.82778 C 0.88455 0.8176 0.89896 0.79699 0.90417 0.78334 C 0.90608 0.77801 0.90642 0.77199 0.90833 0.76667 C 0.91424 0.75093 0.92326 0.73797 0.92917 0.72223 C 0.93906 0.69584 0.94479 0.66852 0.95833 0.64445 C 0.97049 0.62269 0.98472 0.60672 1 0.58889 C 1.00451 0.5838 1.00764 0.57662 1.0125 0.57223 C 1.01684 0.56829 1.03854 0.56273 1.04167 0.56111 C 1.0474 0.55811 1.05278 0.55371 1.05833 0.55 C 1.07361 0.55186 1.08906 0.55209 1.10417 0.55556 C 1.11285 0.55764 1.12917 0.56667 1.12917 0.56667 C 1.16163 0.60996 1.12257 0.5544 1.15 0.60556 C 1.18073 0.66297 1.14236 0.57014 1.175 0.65 C 1.17951 0.66088 1.18229 0.67292 1.1875 0.68334 C 1.19358 0.69537 1.20191 0.7051 1.20833 0.71667 C 1.21441 0.72732 1.21962 0.73866 1.225 0.75 C 1.23438 0.76968 1.24028 0.7919 1.25 0.81111 C 1.2533 0.8176 1.25868 0.82176 1.2625 0.82778 C 1.27031 0.83982 1.27483 0.85533 1.28333 0.86667 C 1.28681 0.8713 1.29236 0.87315 1.29583 0.87778 C 1.31615 0.90486 1.29913 0.89699 1.325 0.91667 C 1.32882 0.91968 1.33351 0.91991 1.3375 0.92223 C 1.39184 0.9544 1.40625 0.95926 1.46667 0.96667 C 1.52222 0.98148 1.50955 0.97755 1.59167 0.97223 C 1.59531 0.9713 1.62396 0.96412 1.62917 0.96111 C 1.66944 0.9382 1.61042 0.96042 1.65833 0.94445 C 1.67847 0.92662 1.6934 0.92223 1.71667 0.92223 " pathEditMode="relative" ptsTypes="ffffffffffffffffffffffffffffffffffffffffffffffffffffffffffffffffffffffA">
                                      <p:cBhvr>
                                        <p:cTn id="14" dur="2000" fill="hold"/>
                                        <p:tgtEl>
                                          <p:spTgt spid="26636"/>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61" presetClass="path" presetSubtype="0" accel="50000" decel="50000" fill="hold" nodeType="clickEffect">
                                  <p:stCondLst>
                                    <p:cond delay="0"/>
                                  </p:stCondLst>
                                  <p:childTnLst>
                                    <p:animMotion origin="layout" path="M 1.11111E-6 7.40741E-7 C -0.05434 0.01065 -0.11597 0.0213 -0.14288 0.03472 C -0.16979 0.0493 -0.18403 0.06667 -0.1974 0.08403 C -0.21111 0.10139 -0.1974 0.11597 -0.18403 0.13194 C -0.16979 0.14676 -0.14983 0.16296 -0.10191 0.17593 C -0.06146 0.18935 0.00729 0.2 0.0816 0.2081 C 0.14983 0.21597 0.23142 0.2213 0.31267 0.2243 C 0.39462 0.22662 0.47604 0.22662 0.55156 0.2243 C 0.63299 0.2213 0.70729 0.21481 0.76927 0.20393 C 0.83038 0.19468 0.88455 0.18264 0.91215 0.16805 C 0.94635 0.15463 0.95903 0.13634 0.95903 0.1213 C 0.96632 0.10671 0.95903 0.08935 0.92465 0.07477 C 0.89201 0.06134 0.83038 0.05069 0.74878 0.04537 C 0.66632 0.04143 0.58455 0.04676 0.53021 0.05602 C 0.48316 0.06528 0.44896 0.08009 0.44167 0.09722 C 0.44167 0.11458 0.44896 0.13055 0.48316 0.14421 C 0.51753 0.15741 0.51007 0.15995 0.64601 0.17731 C 0.76927 0.19606 0.89201 0.19074 0.96632 0.19213 C 1.0408 0.19213 1.10208 0.18657 1.17639 0.18125 C 1.25903 0.17477 1.32674 0.16296 1.37483 0.15208 C 1.42205 0.14143 1.44201 0.12801 1.46962 0.10671 C 1.48976 0.08542 1.48976 0.07477 1.48976 0.05856 C 1.48976 0.04259 1.48976 0.02662 1.48976 0.01065 " pathEditMode="relative" rAng="0" ptsTypes="fffffffffffffffffffffff">
                                      <p:cBhvr>
                                        <p:cTn id="18" dur="2000" fill="hold"/>
                                        <p:tgtEl>
                                          <p:spTgt spid="26634"/>
                                        </p:tgtEl>
                                        <p:attrNameLst>
                                          <p:attrName>ppt_x</p:attrName>
                                          <p:attrName>ppt_y</p:attrName>
                                        </p:attrNameLst>
                                      </p:cBhvr>
                                      <p:rCtr x="63924" y="11319"/>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nodeType="clickEffect">
                                  <p:stCondLst>
                                    <p:cond delay="0"/>
                                  </p:stCondLst>
                                  <p:childTnLst>
                                    <p:animMotion origin="layout" path="M 1.11111E-6 -2.22222E-6 L -0.06146 1.57176 " pathEditMode="relative" rAng="0" ptsTypes="AA">
                                      <p:cBhvr>
                                        <p:cTn id="22" dur="2000" fill="hold"/>
                                        <p:tgtEl>
                                          <p:spTgt spid="26633"/>
                                        </p:tgtEl>
                                        <p:attrNameLst>
                                          <p:attrName>ppt_x</p:attrName>
                                          <p:attrName>ppt_y</p:attrName>
                                        </p:attrNameLst>
                                      </p:cBhvr>
                                      <p:rCtr x="-3073" y="78588"/>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62" presetClass="path" presetSubtype="0" accel="50000" decel="50000" fill="hold" nodeType="clickEffect">
                                  <p:stCondLst>
                                    <p:cond delay="0"/>
                                  </p:stCondLst>
                                  <p:childTnLst>
                                    <p:animMotion origin="layout" path="M -0.0198 0.11551 L 0.08923 0.11551 L 0.08923 0.31042 L 0.19843 0.31042 L 0.19843 0.50533 L 0.30746 0.50533 L 0.30746 0.70047 L 0.41666 0.70047 L 0.41666 0.89537 L 0.52569 0.89537 L 0.52569 1.09051 L 0.63489 1.09051 L 0.63489 1.28542 L 0.74409 1.28542 L 0.74409 1.48056 " pathEditMode="relative" rAng="0" ptsTypes="FFFFFFFFFFFFFFF">
                                      <p:cBhvr>
                                        <p:cTn id="26" dur="2000" fill="hold"/>
                                        <p:tgtEl>
                                          <p:spTgt spid="26629"/>
                                        </p:tgtEl>
                                        <p:attrNameLst>
                                          <p:attrName>ppt_x</p:attrName>
                                          <p:attrName>ppt_y</p:attrName>
                                        </p:attrNameLst>
                                      </p:cBhvr>
                                      <p:rCtr x="38194" y="68241"/>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nodeType="clickEffect">
                                  <p:stCondLst>
                                    <p:cond delay="0"/>
                                  </p:stCondLst>
                                  <p:childTnLst>
                                    <p:animMotion origin="layout" path="M -4.44444E-6 -8.14815E-6 C -0.0125 0.02522 -0.01302 0.0537 -0.025 0.07916 C -0.04462 0.12036 -0.05174 0.12546 -0.06562 0.16249 C -0.07726 0.19374 -0.08628 0.22847 -0.1 0.25833 C -0.12465 0.31226 -0.15278 0.3618 -0.18437 0.4081 C -0.20625 0.44027 -0.22812 0.48171 -0.25625 0.50416 C -0.27604 0.53726 -0.29931 0.56272 -0.32187 0.59143 C -0.42101 0.71805 -0.33264 0.61712 -0.4 0.68333 C -0.42986 0.71226 -0.45399 0.75022 -0.49062 0.76226 C -0.49271 0.75555 -0.49132 0.74073 -0.49687 0.74143 C -0.50816 0.74282 -0.51649 0.75694 -0.525 0.76643 C -0.55052 0.7956 -0.56163 0.83796 -0.59062 0.86643 C -0.62344 0.8986 -0.6599 0.91643 -0.7 0.92476 C -0.71042 0.92685 -0.72083 0.92731 -0.73125 0.92916 C -0.74792 0.93171 -0.78125 0.93726 -0.78125 0.93726 C -0.79687 0.93587 -0.81285 0.93819 -0.82812 0.93333 C -0.84844 0.92685 -0.85851 0.89444 -0.86875 0.87499 C -0.88108 0.85138 -0.89149 0.83657 -0.89687 0.80833 C -0.89479 0.77083 -0.89427 0.73286 -0.89062 0.6956 C -0.88906 0.68009 -0.88455 0.66527 -0.88125 0.64999 C -0.86493 0.57522 -0.84149 0.50995 -0.80937 0.44583 C -0.79931 0.42546 -0.7901 0.40161 -0.77812 0.3831 C -0.77135 0.37268 -0.76302 0.36435 -0.75625 0.35416 C -0.74948 0.34351 -0.74549 0.32962 -0.7375 0.3206 C -0.72431 0.30555 -0.70833 0.2956 -0.69375 0.28333 C -0.67882 0.2706 -0.64375 0.25833 -0.64375 0.25833 C -0.59844 0.26087 -0.55694 0.26481 -0.5125 0.27083 C -0.48872 0.27985 -0.46632 0.29143 -0.44687 0.31226 C -0.44115 0.31874 -0.43681 0.32685 -0.43125 0.33333 C -0.42222 0.34351 -0.41059 0.35022 -0.40312 0.36226 C -0.39896 0.36944 -0.39427 0.37592 -0.39062 0.3831 C -0.38802 0.38819 -0.38715 0.39513 -0.38437 0.39976 C -0.36788 0.42916 -0.37483 0.403 -0.35937 0.43749 C -0.35295 0.45185 -0.34931 0.46805 -0.34375 0.48333 C -0.33906 0.51411 -0.33646 0.54351 -0.33437 0.57499 C -0.33542 0.6081 -0.33524 0.64189 -0.3375 0.67499 C -0.33993 0.70948 -0.35365 0.74745 -0.3625 0.77893 C -0.37413 0.82036 -0.38437 0.86643 -0.40312 0.90393 C -0.41597 0.92962 -0.40712 0.91272 -0.43125 0.95393 C -0.43958 0.96851 -0.45469 0.97245 -0.46562 0.98333 C -0.48872 1.00624 -0.50608 1.02152 -0.53437 1.02916 C -0.54549 1.03865 -0.55625 1.04328 -0.56875 1.04999 C -0.58542 1.07222 -0.59913 1.07013 -0.61875 1.08333 C -0.63837 1.09652 -0.65712 1.11157 -0.67812 1.12083 C -0.71667 1.11944 -0.75538 1.12175 -0.79375 1.11666 C -0.79896 1.11597 -0.80122 1.10555 -0.80625 1.10416 C -0.81944 1.10022 -0.87118 1.13911 -0.875 1.14166 C -0.88854 1.15069 -0.90712 1.1662 -0.92187 1.17083 C -0.93628 1.17499 -0.95122 1.17499 -0.96562 1.17893 C -0.97187 1.18472 -0.97726 1.19259 -0.98437 1.1956 C -1.00781 1.20601 -1.03108 1.20879 -1.05312 1.22499 C -1.08142 1.2456 -1.10191 1.28078 -1.13438 1.29166 C -1.14514 1.30254 -1.17778 1.32893 -1.1875 1.34143 C -1.19115 1.34629 -1.19306 1.3537 -1.1967 1.3581 C -1.22483 1.39259 -1.26285 1.42893 -1.3 1.44143 C -1.31337 1.4324 -1.30781 1.43333 -1.31563 1.43333 " pathEditMode="relative" ptsTypes="fffffffffffffffffffffffffffffffffffffffffffffffffffffffA">
                                      <p:cBhvr>
                                        <p:cTn id="30" dur="2000" fill="hold"/>
                                        <p:tgtEl>
                                          <p:spTgt spid="26627"/>
                                        </p:tgtEl>
                                        <p:attrNameLst>
                                          <p:attrName>ppt_x</p:attrName>
                                          <p:attrName>ppt_y</p:attrName>
                                        </p:attrNameLst>
                                      </p:cBhvr>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path" presetSubtype="0" accel="50000" decel="50000" fill="hold" nodeType="clickEffect">
                                  <p:stCondLst>
                                    <p:cond delay="0"/>
                                  </p:stCondLst>
                                  <p:childTnLst>
                                    <p:animMotion origin="layout" path="M -1.94444E-6 2.59259E-6 C -0.39097 0.32801 -0.78177 0.65625 -0.90937 0.67916 C -1.03698 0.70208 -0.63073 0.09236 -0.76562 0.1375 C -0.90052 0.18264 -1.65677 0.79583 -1.71875 0.95 C -1.78073 1.10416 -1.14167 1.06574 -1.1375 1.06227 C -1.13333 1.05879 -1.41354 0.99398 -1.69375 0.92916 " pathEditMode="relative" ptsTypes="aaaaaA">
                                      <p:cBhvr>
                                        <p:cTn id="34" dur="2000" fill="hold"/>
                                        <p:tgtEl>
                                          <p:spTgt spid="26631"/>
                                        </p:tgtEl>
                                        <p:attrNameLst>
                                          <p:attrName>ppt_x</p:attrName>
                                          <p:attrName>ppt_y</p:attrName>
                                        </p:attrNameLst>
                                      </p:cBhvr>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path" presetSubtype="0" accel="50000" decel="50000" fill="hold" nodeType="clickEffect">
                                  <p:stCondLst>
                                    <p:cond delay="0"/>
                                  </p:stCondLst>
                                  <p:childTnLst>
                                    <p:animMotion origin="layout" path="M 2.77778E-7 4.44444E-6 L -1.67674 0.20046 " pathEditMode="relative" rAng="0" ptsTypes="AA">
                                      <p:cBhvr>
                                        <p:cTn id="38" dur="2000" fill="hold"/>
                                        <p:tgtEl>
                                          <p:spTgt spid="26632"/>
                                        </p:tgtEl>
                                        <p:attrNameLst>
                                          <p:attrName>ppt_x</p:attrName>
                                          <p:attrName>ppt_y</p:attrName>
                                        </p:attrNameLst>
                                      </p:cBhvr>
                                      <p:rCtr x="-83837" y="10023"/>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path" presetSubtype="0" accel="50000" decel="50000" fill="hold" nodeType="clickEffect">
                                  <p:stCondLst>
                                    <p:cond delay="0"/>
                                  </p:stCondLst>
                                  <p:childTnLst>
                                    <p:animMotion origin="layout" path="M -0.66302 -1.0588 C -0.26597 -1.0588 0.06007 -0.9081 0.06007 -0.72431 C 0.06007 -0.50787 -0.30156 -0.42963 -0.51892 -0.39676 L -0.80712 -0.36273 C -1.02448 -0.32894 -1.38593 -0.24584 -1.38593 -0.00139 C -1.38593 0.15532 -1.06007 0.33333 -0.66302 0.33333 C -0.26597 0.33333 0.06007 0.15532 0.06007 -0.00139 C 0.06007 -0.24584 -0.30156 -0.32894 -0.51892 -0.36273 L -0.80712 -0.39676 C -1.02448 -0.42963 -1.38593 -0.50787 -1.38593 -0.72431 C -1.38593 -0.9081 -1.06007 -1.0588 -0.66302 -1.0588 Z " pathEditMode="relative" rAng="0" ptsTypes="ffFffffFfff">
                                      <p:cBhvr>
                                        <p:cTn id="42" dur="2000" fill="hold"/>
                                        <p:tgtEl>
                                          <p:spTgt spid="26630"/>
                                        </p:tgtEl>
                                        <p:attrNameLst>
                                          <p:attrName>ppt_x</p:attrName>
                                          <p:attrName>ppt_y</p:attrName>
                                        </p:attrNameLst>
                                      </p:cBhvr>
                                      <p:rCtr x="0" y="69606"/>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0" presetClass="path" presetSubtype="0" accel="50000" decel="50000" fill="hold" nodeType="clickEffect">
                                  <p:stCondLst>
                                    <p:cond delay="0"/>
                                  </p:stCondLst>
                                  <p:childTnLst>
                                    <p:animMotion origin="layout" path="M 1.38889E-6 7.40741E-6 C -0.01719 -0.00763 -0.00313 -0.00416 -0.02813 0.00417 C -0.03837 0.00765 -0.05938 0.01251 -0.05938 0.01251 C -0.09914 0.00186 -0.14028 -0.00833 -0.17813 -0.02916 C -0.18681 -0.03379 -0.19445 -0.04143 -0.20313 -0.04583 C -0.23421 -0.06203 -0.26823 -0.06921 -0.3 -0.08333 C -0.31181 -0.09513 -0.32518 -0.10509 -0.33438 -0.12083 C -0.33803 -0.12731 -0.34011 -0.13518 -0.34375 -0.14166 C -0.35105 -0.15462 -0.36198 -0.16573 -0.36875 -0.17916 C -0.37605 -0.19351 -0.37761 -0.20208 -0.38125 -0.21666 C -0.37969 -0.27823 -0.379 -0.32592 -0.37188 -0.38333 C -0.37084 -0.40138 -0.37119 -0.41967 -0.36875 -0.43749 C -0.36806 -0.44328 -0.35417 -0.47245 -0.35313 -0.47499 C -0.34098 -0.50416 -0.33039 -0.51018 -0.30625 -0.51666 C -0.29341 -0.52522 -0.28056 -0.53124 -0.26875 -0.54166 C -0.254 -0.57106 -0.26407 -0.59027 -0.275 -0.61666 C -0.29167 -0.65647 -0.32744 -0.68703 -0.35938 -0.70439 C -0.36563 -0.71134 -0.37119 -0.71967 -0.37813 -0.72522 C -0.41789 -0.75416 -0.44775 -0.753 -0.49063 -0.76249 C -0.50313 -0.75972 -0.51719 -0.76272 -0.52813 -0.75416 C -0.53837 -0.74652 -0.54167 -0.728 -0.55 -0.71666 C -0.57049 -0.68935 -0.58403 -0.6493 -0.60625 -0.62499 C -0.64219 -0.58564 -0.65625 -0.56874 -0.70313 -0.55833 C -0.70903 -0.56226 -0.72726 -0.57384 -0.73125 -0.57916 C -0.73733 -0.58726 -0.73473 -0.60161 -0.7375 -0.61249 C -0.73889 -0.61828 -0.74167 -0.6236 -0.74375 -0.62916 C -0.74827 -0.6655 -0.75487 -0.70115 -0.75938 -0.73749 C -0.75834 -0.77083 -0.76146 -0.80485 -0.75625 -0.83749 C -0.75487 -0.84629 -0.74601 -0.84884 -0.74063 -0.85416 C -0.72622 -0.86851 -0.70487 -0.87754 -0.6875 -0.88333 C -0.68542 -0.88749 -0.68421 -0.89259 -0.68125 -0.89583 C -0.67865 -0.8986 -0.67414 -0.89698 -0.67188 -0.89999 C -0.66858 -0.90439 -0.66789 -0.91134 -0.66563 -0.91666 C -0.65851 -0.93333 -0.6533 -0.94953 -0.64688 -0.96666 C -0.63334 -1.00277 -0.61823 -1.03865 -0.6 -1.07083 C -0.59375 -1.09583 -0.60226 -1.07175 -0.58438 -1.09166 C -0.58143 -1.0949 -0.58073 -1.10069 -0.57813 -1.10416 C -0.57448 -1.10902 -0.5698 -1.11249 -0.56563 -1.11666 C -0.55417 -1.15509 -0.56181 -1.13078 -0.54063 -1.18749 C -0.53264 -1.20856 -0.53108 -1.20485 -0.525 -1.22499 C -0.51719 -1.25115 -0.51893 -1.25416 -0.5125 -1.28333 C -0.50504 -1.31712 -0.4948 -1.34976 -0.4875 -1.3831 C -0.48004 -1.41805 -0.47414 -1.45323 -0.46563 -1.48749 C -0.46094 -1.50624 -0.45278 -1.51967 -0.44688 -1.53749 C -0.43907 -1.5611 -0.43282 -1.58958 -0.41875 -1.60833 " pathEditMode="relative" ptsTypes="ffffffffffffffffffffffffffffffffffffffffffffA">
                                      <p:cBhvr>
                                        <p:cTn id="46" dur="2000" fill="hold"/>
                                        <p:tgtEl>
                                          <p:spTgt spid="266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MCj01132700000[1]"/>
          <p:cNvPicPr>
            <a:picLocks noGrp="1" noChangeAspect="1" noChangeArrowheads="1"/>
          </p:cNvPicPr>
          <p:nvPr>
            <p:ph sz="quarter" idx="1"/>
          </p:nvPr>
        </p:nvPicPr>
        <p:blipFill>
          <a:blip r:embed="rId2" cstate="print"/>
          <a:srcRect/>
          <a:stretch>
            <a:fillRect/>
          </a:stretch>
        </p:blipFill>
        <p:spPr>
          <a:xfrm>
            <a:off x="3059113" y="3500438"/>
            <a:ext cx="663575" cy="1368425"/>
          </a:xfrm>
        </p:spPr>
      </p:pic>
      <p:pic>
        <p:nvPicPr>
          <p:cNvPr id="11267" name="Picture 3" descr="MCHH00802_0000[1]"/>
          <p:cNvPicPr>
            <a:picLocks noGrp="1" noChangeAspect="1" noChangeArrowheads="1"/>
          </p:cNvPicPr>
          <p:nvPr>
            <p:ph sz="quarter" idx="2"/>
          </p:nvPr>
        </p:nvPicPr>
        <p:blipFill>
          <a:blip r:embed="rId3" cstate="print"/>
          <a:srcRect/>
          <a:stretch>
            <a:fillRect/>
          </a:stretch>
        </p:blipFill>
        <p:spPr>
          <a:xfrm>
            <a:off x="7596188" y="3284538"/>
            <a:ext cx="820737" cy="1138237"/>
          </a:xfrm>
        </p:spPr>
      </p:pic>
      <p:pic>
        <p:nvPicPr>
          <p:cNvPr id="11268" name="Picture 4" descr="MCj02329860000[1]"/>
          <p:cNvPicPr>
            <a:picLocks noGrp="1" noChangeAspect="1" noChangeArrowheads="1"/>
          </p:cNvPicPr>
          <p:nvPr>
            <p:ph sz="quarter" idx="3"/>
          </p:nvPr>
        </p:nvPicPr>
        <p:blipFill>
          <a:blip r:embed="rId4" cstate="print"/>
          <a:srcRect/>
          <a:stretch>
            <a:fillRect/>
          </a:stretch>
        </p:blipFill>
        <p:spPr>
          <a:xfrm>
            <a:off x="1258888" y="5013325"/>
            <a:ext cx="1109662" cy="1155700"/>
          </a:xfrm>
        </p:spPr>
      </p:pic>
      <p:pic>
        <p:nvPicPr>
          <p:cNvPr id="11269" name="Picture 5" descr="MCj03359810000[1]"/>
          <p:cNvPicPr>
            <a:picLocks noGrp="1" noChangeAspect="1" noChangeArrowheads="1"/>
          </p:cNvPicPr>
          <p:nvPr>
            <p:ph sz="quarter" idx="4"/>
          </p:nvPr>
        </p:nvPicPr>
        <p:blipFill>
          <a:blip r:embed="rId5" cstate="print"/>
          <a:srcRect/>
          <a:stretch>
            <a:fillRect/>
          </a:stretch>
        </p:blipFill>
        <p:spPr>
          <a:xfrm>
            <a:off x="6659563" y="1844675"/>
            <a:ext cx="936625" cy="862013"/>
          </a:xfrm>
        </p:spPr>
      </p:pic>
      <p:pic>
        <p:nvPicPr>
          <p:cNvPr id="11270" name="Picture 6" descr="MMj03652680000[1]"/>
          <p:cNvPicPr>
            <a:picLocks noChangeAspect="1" noChangeArrowheads="1" noCrop="1"/>
          </p:cNvPicPr>
          <p:nvPr/>
        </p:nvPicPr>
        <p:blipFill>
          <a:blip r:embed="rId6" cstate="print"/>
          <a:srcRect/>
          <a:stretch>
            <a:fillRect/>
          </a:stretch>
        </p:blipFill>
        <p:spPr bwMode="auto">
          <a:xfrm>
            <a:off x="4427538" y="3141663"/>
            <a:ext cx="865187" cy="1119187"/>
          </a:xfrm>
          <a:prstGeom prst="rect">
            <a:avLst/>
          </a:prstGeom>
          <a:noFill/>
          <a:ln w="9525">
            <a:noFill/>
            <a:miter lim="800000"/>
            <a:headEnd/>
            <a:tailEnd/>
          </a:ln>
        </p:spPr>
      </p:pic>
      <p:pic>
        <p:nvPicPr>
          <p:cNvPr id="11272" name="Picture 8" descr="MCj03354480000[1]"/>
          <p:cNvPicPr>
            <a:picLocks noChangeAspect="1" noChangeArrowheads="1"/>
          </p:cNvPicPr>
          <p:nvPr/>
        </p:nvPicPr>
        <p:blipFill>
          <a:blip r:embed="rId7" cstate="print"/>
          <a:srcRect/>
          <a:stretch>
            <a:fillRect/>
          </a:stretch>
        </p:blipFill>
        <p:spPr bwMode="auto">
          <a:xfrm>
            <a:off x="6732588" y="5157788"/>
            <a:ext cx="1089025" cy="1025525"/>
          </a:xfrm>
          <a:prstGeom prst="rect">
            <a:avLst/>
          </a:prstGeom>
          <a:noFill/>
          <a:ln w="9525">
            <a:noFill/>
            <a:miter lim="800000"/>
            <a:headEnd/>
            <a:tailEnd/>
          </a:ln>
        </p:spPr>
      </p:pic>
      <p:pic>
        <p:nvPicPr>
          <p:cNvPr id="11273" name="Picture 9" descr="MCj02904300000[1]"/>
          <p:cNvPicPr>
            <a:picLocks noChangeAspect="1" noChangeArrowheads="1"/>
          </p:cNvPicPr>
          <p:nvPr/>
        </p:nvPicPr>
        <p:blipFill>
          <a:blip r:embed="rId8" cstate="print"/>
          <a:srcRect/>
          <a:stretch>
            <a:fillRect/>
          </a:stretch>
        </p:blipFill>
        <p:spPr bwMode="auto">
          <a:xfrm>
            <a:off x="5724525" y="4581525"/>
            <a:ext cx="854075" cy="850900"/>
          </a:xfrm>
          <a:prstGeom prst="rect">
            <a:avLst/>
          </a:prstGeom>
          <a:noFill/>
          <a:ln w="9525">
            <a:noFill/>
            <a:miter lim="800000"/>
            <a:headEnd/>
            <a:tailEnd/>
          </a:ln>
        </p:spPr>
      </p:pic>
      <p:pic>
        <p:nvPicPr>
          <p:cNvPr id="11274" name="Picture 10" descr="MCHH02330_0000[1]"/>
          <p:cNvPicPr>
            <a:picLocks noChangeAspect="1" noChangeArrowheads="1"/>
          </p:cNvPicPr>
          <p:nvPr/>
        </p:nvPicPr>
        <p:blipFill>
          <a:blip r:embed="rId9" cstate="print"/>
          <a:srcRect/>
          <a:stretch>
            <a:fillRect/>
          </a:stretch>
        </p:blipFill>
        <p:spPr bwMode="auto">
          <a:xfrm>
            <a:off x="4787900" y="1773238"/>
            <a:ext cx="979488" cy="1049337"/>
          </a:xfrm>
          <a:prstGeom prst="rect">
            <a:avLst/>
          </a:prstGeom>
          <a:noFill/>
          <a:ln w="9525">
            <a:noFill/>
            <a:miter lim="800000"/>
            <a:headEnd/>
            <a:tailEnd/>
          </a:ln>
        </p:spPr>
      </p:pic>
      <p:pic>
        <p:nvPicPr>
          <p:cNvPr id="11275" name="Picture 11" descr="MCj00866380000[1]"/>
          <p:cNvPicPr>
            <a:picLocks noChangeAspect="1" noChangeArrowheads="1"/>
          </p:cNvPicPr>
          <p:nvPr/>
        </p:nvPicPr>
        <p:blipFill>
          <a:blip r:embed="rId10" cstate="print"/>
          <a:srcRect/>
          <a:stretch>
            <a:fillRect/>
          </a:stretch>
        </p:blipFill>
        <p:spPr bwMode="auto">
          <a:xfrm>
            <a:off x="2411413" y="1700213"/>
            <a:ext cx="1225550" cy="1006475"/>
          </a:xfrm>
          <a:prstGeom prst="rect">
            <a:avLst/>
          </a:prstGeom>
          <a:noFill/>
          <a:ln w="9525">
            <a:noFill/>
            <a:miter lim="800000"/>
            <a:headEnd/>
            <a:tailEnd/>
          </a:ln>
        </p:spPr>
      </p:pic>
      <p:sp>
        <p:nvSpPr>
          <p:cNvPr id="29706" name="Text Box 14"/>
          <p:cNvSpPr txBox="1">
            <a:spLocks noChangeArrowheads="1"/>
          </p:cNvSpPr>
          <p:nvPr/>
        </p:nvSpPr>
        <p:spPr bwMode="auto">
          <a:xfrm>
            <a:off x="1187450" y="549275"/>
            <a:ext cx="6553200" cy="646331"/>
          </a:xfrm>
          <a:prstGeom prst="rect">
            <a:avLst/>
          </a:prstGeom>
          <a:noFill/>
          <a:ln w="9525">
            <a:noFill/>
            <a:miter lim="800000"/>
            <a:headEnd/>
            <a:tailEnd/>
          </a:ln>
        </p:spPr>
        <p:txBody>
          <a:bodyPr>
            <a:spAutoFit/>
          </a:bodyPr>
          <a:lstStyle/>
          <a:p>
            <a:pPr algn="ctr">
              <a:spcBef>
                <a:spcPct val="50000"/>
              </a:spcBef>
            </a:pPr>
            <a:r>
              <a:rPr lang="en-US" sz="3600" dirty="0">
                <a:cs typeface="Arial" charset="0"/>
              </a:rPr>
              <a:t> </a:t>
            </a:r>
            <a:r>
              <a:rPr lang="en-US" sz="3600" dirty="0" err="1">
                <a:cs typeface="Arial" charset="0"/>
              </a:rPr>
              <a:t>quel</a:t>
            </a:r>
            <a:r>
              <a:rPr lang="en-US" sz="3600" dirty="0">
                <a:cs typeface="Arial" charset="0"/>
              </a:rPr>
              <a:t> </a:t>
            </a:r>
            <a:r>
              <a:rPr lang="en-US" sz="3600" dirty="0" err="1" smtClean="0">
                <a:cs typeface="Arial" charset="0"/>
              </a:rPr>
              <a:t>vêtement</a:t>
            </a:r>
            <a:r>
              <a:rPr lang="en-US" sz="3600" dirty="0" smtClean="0">
                <a:cs typeface="Arial" charset="0"/>
              </a:rPr>
              <a:t> </a:t>
            </a:r>
            <a:r>
              <a:rPr lang="en-US" sz="3600" dirty="0" err="1" smtClean="0">
                <a:cs typeface="Arial" charset="0"/>
              </a:rPr>
              <a:t>disparaît</a:t>
            </a:r>
            <a:r>
              <a:rPr lang="en-US" sz="3600" dirty="0">
                <a:cs typeface="Arial" charset="0"/>
              </a:rPr>
              <a:t>?</a:t>
            </a:r>
          </a:p>
        </p:txBody>
      </p:sp>
      <p:pic>
        <p:nvPicPr>
          <p:cNvPr id="11279" name="Picture 15" descr="MCj03977460000[1]"/>
          <p:cNvPicPr>
            <a:picLocks noChangeAspect="1" noChangeArrowheads="1"/>
          </p:cNvPicPr>
          <p:nvPr/>
        </p:nvPicPr>
        <p:blipFill>
          <a:blip r:embed="rId11" cstate="print"/>
          <a:srcRect/>
          <a:stretch>
            <a:fillRect/>
          </a:stretch>
        </p:blipFill>
        <p:spPr bwMode="auto">
          <a:xfrm>
            <a:off x="539750" y="2924175"/>
            <a:ext cx="1728788" cy="1166813"/>
          </a:xfrm>
          <a:prstGeom prst="rect">
            <a:avLst/>
          </a:prstGeom>
          <a:noFill/>
          <a:ln w="9525">
            <a:noFill/>
            <a:miter lim="800000"/>
            <a:headEnd/>
            <a:tailEnd/>
          </a:ln>
        </p:spPr>
      </p:pic>
      <p:pic>
        <p:nvPicPr>
          <p:cNvPr id="11280" name="Picture 16" descr="MCHH00774_0000[1]"/>
          <p:cNvPicPr>
            <a:picLocks noChangeAspect="1" noChangeArrowheads="1"/>
          </p:cNvPicPr>
          <p:nvPr/>
        </p:nvPicPr>
        <p:blipFill>
          <a:blip r:embed="rId12" cstate="print"/>
          <a:srcRect/>
          <a:stretch>
            <a:fillRect/>
          </a:stretch>
        </p:blipFill>
        <p:spPr bwMode="auto">
          <a:xfrm>
            <a:off x="3924300" y="5157788"/>
            <a:ext cx="1368425" cy="1260475"/>
          </a:xfrm>
          <a:prstGeom prst="rect">
            <a:avLst/>
          </a:prstGeom>
          <a:noFill/>
          <a:ln w="9525">
            <a:noFill/>
            <a:miter lim="800000"/>
            <a:headEnd/>
            <a:tailEnd/>
          </a:ln>
        </p:spPr>
      </p:pic>
      <p:sp>
        <p:nvSpPr>
          <p:cNvPr id="29709" name="Text Box 17"/>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sp>
        <p:nvSpPr>
          <p:cNvPr id="29710" name="Line 18"/>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pic>
        <p:nvPicPr>
          <p:cNvPr id="29711" name="Picture 19" descr="MCj00830670000[1]"/>
          <p:cNvPicPr>
            <a:picLocks noChangeAspect="1" noChangeArrowheads="1"/>
          </p:cNvPicPr>
          <p:nvPr/>
        </p:nvPicPr>
        <p:blipFill>
          <a:blip r:embed="rId13" cstate="print"/>
          <a:srcRect/>
          <a:stretch>
            <a:fillRect/>
          </a:stretch>
        </p:blipFill>
        <p:spPr bwMode="auto">
          <a:xfrm>
            <a:off x="1116013" y="6569075"/>
            <a:ext cx="331787" cy="288925"/>
          </a:xfrm>
          <a:prstGeom prst="rect">
            <a:avLst/>
          </a:prstGeom>
          <a:noFill/>
          <a:ln w="9525">
            <a:noFill/>
            <a:miter lim="800000"/>
            <a:headEnd/>
            <a:tailEnd/>
          </a:ln>
        </p:spPr>
      </p:pic>
      <p:pic>
        <p:nvPicPr>
          <p:cNvPr id="11285" name="Picture 21" descr="sweatshirt">
            <a:hlinkClick r:id="rId14"/>
          </p:cNvPr>
          <p:cNvPicPr>
            <a:picLocks noChangeAspect="1" noChangeArrowheads="1"/>
          </p:cNvPicPr>
          <p:nvPr/>
        </p:nvPicPr>
        <p:blipFill>
          <a:blip r:embed="rId15" cstate="print"/>
          <a:srcRect/>
          <a:stretch>
            <a:fillRect/>
          </a:stretch>
        </p:blipFill>
        <p:spPr bwMode="auto">
          <a:xfrm>
            <a:off x="6129338" y="3141663"/>
            <a:ext cx="881062" cy="968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xit" presetSubtype="32" fill="hold" nodeType="clickEffect">
                                  <p:stCondLst>
                                    <p:cond delay="0"/>
                                  </p:stCondLst>
                                  <p:childTnLst>
                                    <p:anim calcmode="lin" valueType="num">
                                      <p:cBhvr>
                                        <p:cTn id="6" dur="500"/>
                                        <p:tgtEl>
                                          <p:spTgt spid="11273"/>
                                        </p:tgtEl>
                                        <p:attrNameLst>
                                          <p:attrName>ppt_w</p:attrName>
                                        </p:attrNameLst>
                                      </p:cBhvr>
                                      <p:tavLst>
                                        <p:tav tm="0">
                                          <p:val>
                                            <p:strVal val="ppt_w"/>
                                          </p:val>
                                        </p:tav>
                                        <p:tav tm="100000">
                                          <p:val>
                                            <p:fltVal val="0"/>
                                          </p:val>
                                        </p:tav>
                                      </p:tavLst>
                                    </p:anim>
                                    <p:anim calcmode="lin" valueType="num">
                                      <p:cBhvr>
                                        <p:cTn id="7" dur="500"/>
                                        <p:tgtEl>
                                          <p:spTgt spid="11273"/>
                                        </p:tgtEl>
                                        <p:attrNameLst>
                                          <p:attrName>ppt_h</p:attrName>
                                        </p:attrNameLst>
                                      </p:cBhvr>
                                      <p:tavLst>
                                        <p:tav tm="0">
                                          <p:val>
                                            <p:strVal val="ppt_h"/>
                                          </p:val>
                                        </p:tav>
                                        <p:tav tm="100000">
                                          <p:val>
                                            <p:fltVal val="0"/>
                                          </p:val>
                                        </p:tav>
                                      </p:tavLst>
                                    </p:anim>
                                    <p:set>
                                      <p:cBhvr>
                                        <p:cTn id="8" dur="1" fill="hold">
                                          <p:stCondLst>
                                            <p:cond delay="499"/>
                                          </p:stCondLst>
                                        </p:cTn>
                                        <p:tgtEl>
                                          <p:spTgt spid="11273"/>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xit" presetSubtype="10" fill="hold" nodeType="clickEffect">
                                  <p:stCondLst>
                                    <p:cond delay="0"/>
                                  </p:stCondLst>
                                  <p:childTnLst>
                                    <p:anim calcmode="lin" valueType="num">
                                      <p:cBhvr>
                                        <p:cTn id="12" dur="500"/>
                                        <p:tgtEl>
                                          <p:spTgt spid="11274"/>
                                        </p:tgtEl>
                                        <p:attrNameLst>
                                          <p:attrName>ppt_w</p:attrName>
                                        </p:attrNameLst>
                                      </p:cBhvr>
                                      <p:tavLst>
                                        <p:tav tm="0">
                                          <p:val>
                                            <p:strVal val="ppt_w"/>
                                          </p:val>
                                        </p:tav>
                                        <p:tav tm="100000">
                                          <p:val>
                                            <p:fltVal val="0"/>
                                          </p:val>
                                        </p:tav>
                                      </p:tavLst>
                                    </p:anim>
                                    <p:anim calcmode="lin" valueType="num">
                                      <p:cBhvr>
                                        <p:cTn id="13" dur="500"/>
                                        <p:tgtEl>
                                          <p:spTgt spid="11274"/>
                                        </p:tgtEl>
                                        <p:attrNameLst>
                                          <p:attrName>ppt_h</p:attrName>
                                        </p:attrNameLst>
                                      </p:cBhvr>
                                      <p:tavLst>
                                        <p:tav tm="0">
                                          <p:val>
                                            <p:strVal val="ppt_h"/>
                                          </p:val>
                                        </p:tav>
                                        <p:tav tm="100000">
                                          <p:val>
                                            <p:strVal val="ppt_h"/>
                                          </p:val>
                                        </p:tav>
                                      </p:tavLst>
                                    </p:anim>
                                    <p:set>
                                      <p:cBhvr>
                                        <p:cTn id="14" dur="1" fill="hold">
                                          <p:stCondLst>
                                            <p:cond delay="499"/>
                                          </p:stCondLst>
                                        </p:cTn>
                                        <p:tgtEl>
                                          <p:spTgt spid="1127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nodeType="clickEffect">
                                  <p:stCondLst>
                                    <p:cond delay="0"/>
                                  </p:stCondLst>
                                  <p:childTnLst>
                                    <p:anim calcmode="lin" valueType="num">
                                      <p:cBhvr additive="base">
                                        <p:cTn id="18" dur="500"/>
                                        <p:tgtEl>
                                          <p:spTgt spid="11267"/>
                                        </p:tgtEl>
                                        <p:attrNameLst>
                                          <p:attrName>ppt_x</p:attrName>
                                        </p:attrNameLst>
                                      </p:cBhvr>
                                      <p:tavLst>
                                        <p:tav tm="0">
                                          <p:val>
                                            <p:strVal val="ppt_x"/>
                                          </p:val>
                                        </p:tav>
                                        <p:tav tm="100000">
                                          <p:val>
                                            <p:strVal val="ppt_x"/>
                                          </p:val>
                                        </p:tav>
                                      </p:tavLst>
                                    </p:anim>
                                    <p:anim calcmode="lin" valueType="num">
                                      <p:cBhvr additive="base">
                                        <p:cTn id="19" dur="500"/>
                                        <p:tgtEl>
                                          <p:spTgt spid="11267"/>
                                        </p:tgtEl>
                                        <p:attrNameLst>
                                          <p:attrName>ppt_y</p:attrName>
                                        </p:attrNameLst>
                                      </p:cBhvr>
                                      <p:tavLst>
                                        <p:tav tm="0">
                                          <p:val>
                                            <p:strVal val="ppt_y"/>
                                          </p:val>
                                        </p:tav>
                                        <p:tav tm="100000">
                                          <p:val>
                                            <p:strVal val="1+ppt_h/2"/>
                                          </p:val>
                                        </p:tav>
                                      </p:tavLst>
                                    </p:anim>
                                    <p:set>
                                      <p:cBhvr>
                                        <p:cTn id="20" dur="1" fill="hold">
                                          <p:stCondLst>
                                            <p:cond delay="499"/>
                                          </p:stCondLst>
                                        </p:cTn>
                                        <p:tgtEl>
                                          <p:spTgt spid="11267"/>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nodeType="clickEffect">
                                  <p:stCondLst>
                                    <p:cond delay="0"/>
                                  </p:stCondLst>
                                  <p:childTnLst>
                                    <p:anim calcmode="lin" valueType="num">
                                      <p:cBhvr additive="base">
                                        <p:cTn id="24" dur="500"/>
                                        <p:tgtEl>
                                          <p:spTgt spid="11270"/>
                                        </p:tgtEl>
                                        <p:attrNameLst>
                                          <p:attrName>ppt_x</p:attrName>
                                        </p:attrNameLst>
                                      </p:cBhvr>
                                      <p:tavLst>
                                        <p:tav tm="0">
                                          <p:val>
                                            <p:strVal val="ppt_x"/>
                                          </p:val>
                                        </p:tav>
                                        <p:tav tm="100000">
                                          <p:val>
                                            <p:strVal val="ppt_x"/>
                                          </p:val>
                                        </p:tav>
                                      </p:tavLst>
                                    </p:anim>
                                    <p:anim calcmode="lin" valueType="num">
                                      <p:cBhvr additive="base">
                                        <p:cTn id="25" dur="500"/>
                                        <p:tgtEl>
                                          <p:spTgt spid="11270"/>
                                        </p:tgtEl>
                                        <p:attrNameLst>
                                          <p:attrName>ppt_y</p:attrName>
                                        </p:attrNameLst>
                                      </p:cBhvr>
                                      <p:tavLst>
                                        <p:tav tm="0">
                                          <p:val>
                                            <p:strVal val="ppt_y"/>
                                          </p:val>
                                        </p:tav>
                                        <p:tav tm="100000">
                                          <p:val>
                                            <p:strVal val="1+ppt_h/2"/>
                                          </p:val>
                                        </p:tav>
                                      </p:tavLst>
                                    </p:anim>
                                    <p:set>
                                      <p:cBhvr>
                                        <p:cTn id="26" dur="1" fill="hold">
                                          <p:stCondLst>
                                            <p:cond delay="499"/>
                                          </p:stCondLst>
                                        </p:cTn>
                                        <p:tgtEl>
                                          <p:spTgt spid="1127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xit" presetSubtype="4" fill="hold" nodeType="clickEffect">
                                  <p:stCondLst>
                                    <p:cond delay="0"/>
                                  </p:stCondLst>
                                  <p:childTnLst>
                                    <p:animEffect transition="out" filter="wipe(down)">
                                      <p:cBhvr>
                                        <p:cTn id="30" dur="500"/>
                                        <p:tgtEl>
                                          <p:spTgt spid="11272"/>
                                        </p:tgtEl>
                                      </p:cBhvr>
                                    </p:animEffect>
                                    <p:set>
                                      <p:cBhvr>
                                        <p:cTn id="31" dur="1" fill="hold">
                                          <p:stCondLst>
                                            <p:cond delay="499"/>
                                          </p:stCondLst>
                                        </p:cTn>
                                        <p:tgtEl>
                                          <p:spTgt spid="11272"/>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xit" presetSubtype="32" fill="hold" nodeType="clickEffect">
                                  <p:stCondLst>
                                    <p:cond delay="0"/>
                                  </p:stCondLst>
                                  <p:childTnLst>
                                    <p:anim calcmode="lin" valueType="num">
                                      <p:cBhvr>
                                        <p:cTn id="35" dur="500"/>
                                        <p:tgtEl>
                                          <p:spTgt spid="11266"/>
                                        </p:tgtEl>
                                        <p:attrNameLst>
                                          <p:attrName>ppt_w</p:attrName>
                                        </p:attrNameLst>
                                      </p:cBhvr>
                                      <p:tavLst>
                                        <p:tav tm="0">
                                          <p:val>
                                            <p:strVal val="ppt_w"/>
                                          </p:val>
                                        </p:tav>
                                        <p:tav tm="100000">
                                          <p:val>
                                            <p:fltVal val="0"/>
                                          </p:val>
                                        </p:tav>
                                      </p:tavLst>
                                    </p:anim>
                                    <p:anim calcmode="lin" valueType="num">
                                      <p:cBhvr>
                                        <p:cTn id="36" dur="500"/>
                                        <p:tgtEl>
                                          <p:spTgt spid="11266"/>
                                        </p:tgtEl>
                                        <p:attrNameLst>
                                          <p:attrName>ppt_h</p:attrName>
                                        </p:attrNameLst>
                                      </p:cBhvr>
                                      <p:tavLst>
                                        <p:tav tm="0">
                                          <p:val>
                                            <p:strVal val="ppt_h"/>
                                          </p:val>
                                        </p:tav>
                                        <p:tav tm="100000">
                                          <p:val>
                                            <p:fltVal val="0"/>
                                          </p:val>
                                        </p:tav>
                                      </p:tavLst>
                                    </p:anim>
                                    <p:set>
                                      <p:cBhvr>
                                        <p:cTn id="37" dur="1" fill="hold">
                                          <p:stCondLst>
                                            <p:cond delay="499"/>
                                          </p:stCondLst>
                                        </p:cTn>
                                        <p:tgtEl>
                                          <p:spTgt spid="11266"/>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xit" presetSubtype="10" fill="hold" nodeType="clickEffect">
                                  <p:stCondLst>
                                    <p:cond delay="0"/>
                                  </p:stCondLst>
                                  <p:childTnLst>
                                    <p:animEffect transition="out" filter="checkerboard(across)">
                                      <p:cBhvr>
                                        <p:cTn id="41" dur="500"/>
                                        <p:tgtEl>
                                          <p:spTgt spid="11269"/>
                                        </p:tgtEl>
                                      </p:cBhvr>
                                    </p:animEffect>
                                    <p:set>
                                      <p:cBhvr>
                                        <p:cTn id="42" dur="1" fill="hold">
                                          <p:stCondLst>
                                            <p:cond delay="499"/>
                                          </p:stCondLst>
                                        </p:cTn>
                                        <p:tgtEl>
                                          <p:spTgt spid="11269"/>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xit" presetSubtype="16" fill="hold" nodeType="clickEffect">
                                  <p:stCondLst>
                                    <p:cond delay="0"/>
                                  </p:stCondLst>
                                  <p:childTnLst>
                                    <p:animEffect transition="out" filter="box(in)">
                                      <p:cBhvr>
                                        <p:cTn id="46" dur="500"/>
                                        <p:tgtEl>
                                          <p:spTgt spid="11275"/>
                                        </p:tgtEl>
                                      </p:cBhvr>
                                    </p:animEffect>
                                    <p:set>
                                      <p:cBhvr>
                                        <p:cTn id="47" dur="1" fill="hold">
                                          <p:stCondLst>
                                            <p:cond delay="499"/>
                                          </p:stCondLst>
                                        </p:cTn>
                                        <p:tgtEl>
                                          <p:spTgt spid="1127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xit" presetSubtype="32" fill="hold" nodeType="clickEffect">
                                  <p:stCondLst>
                                    <p:cond delay="0"/>
                                  </p:stCondLst>
                                  <p:childTnLst>
                                    <p:anim calcmode="lin" valueType="num">
                                      <p:cBhvr>
                                        <p:cTn id="51" dur="500"/>
                                        <p:tgtEl>
                                          <p:spTgt spid="11268"/>
                                        </p:tgtEl>
                                        <p:attrNameLst>
                                          <p:attrName>ppt_w</p:attrName>
                                        </p:attrNameLst>
                                      </p:cBhvr>
                                      <p:tavLst>
                                        <p:tav tm="0">
                                          <p:val>
                                            <p:strVal val="ppt_w"/>
                                          </p:val>
                                        </p:tav>
                                        <p:tav tm="100000">
                                          <p:val>
                                            <p:fltVal val="0"/>
                                          </p:val>
                                        </p:tav>
                                      </p:tavLst>
                                    </p:anim>
                                    <p:anim calcmode="lin" valueType="num">
                                      <p:cBhvr>
                                        <p:cTn id="52" dur="500"/>
                                        <p:tgtEl>
                                          <p:spTgt spid="11268"/>
                                        </p:tgtEl>
                                        <p:attrNameLst>
                                          <p:attrName>ppt_h</p:attrName>
                                        </p:attrNameLst>
                                      </p:cBhvr>
                                      <p:tavLst>
                                        <p:tav tm="0">
                                          <p:val>
                                            <p:strVal val="ppt_h"/>
                                          </p:val>
                                        </p:tav>
                                        <p:tav tm="100000">
                                          <p:val>
                                            <p:fltVal val="0"/>
                                          </p:val>
                                        </p:tav>
                                      </p:tavLst>
                                    </p:anim>
                                    <p:set>
                                      <p:cBhvr>
                                        <p:cTn id="53" dur="1" fill="hold">
                                          <p:stCondLst>
                                            <p:cond delay="499"/>
                                          </p:stCondLst>
                                        </p:cTn>
                                        <p:tgtEl>
                                          <p:spTgt spid="11268"/>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xit" presetSubtype="4" fill="hold" nodeType="clickEffect">
                                  <p:stCondLst>
                                    <p:cond delay="0"/>
                                  </p:stCondLst>
                                  <p:childTnLst>
                                    <p:anim calcmode="lin" valueType="num">
                                      <p:cBhvr additive="base">
                                        <p:cTn id="57" dur="500"/>
                                        <p:tgtEl>
                                          <p:spTgt spid="11279"/>
                                        </p:tgtEl>
                                        <p:attrNameLst>
                                          <p:attrName>ppt_x</p:attrName>
                                        </p:attrNameLst>
                                      </p:cBhvr>
                                      <p:tavLst>
                                        <p:tav tm="0">
                                          <p:val>
                                            <p:strVal val="ppt_x"/>
                                          </p:val>
                                        </p:tav>
                                        <p:tav tm="100000">
                                          <p:val>
                                            <p:strVal val="ppt_x"/>
                                          </p:val>
                                        </p:tav>
                                      </p:tavLst>
                                    </p:anim>
                                    <p:anim calcmode="lin" valueType="num">
                                      <p:cBhvr additive="base">
                                        <p:cTn id="58" dur="500"/>
                                        <p:tgtEl>
                                          <p:spTgt spid="11279"/>
                                        </p:tgtEl>
                                        <p:attrNameLst>
                                          <p:attrName>ppt_y</p:attrName>
                                        </p:attrNameLst>
                                      </p:cBhvr>
                                      <p:tavLst>
                                        <p:tav tm="0">
                                          <p:val>
                                            <p:strVal val="ppt_y"/>
                                          </p:val>
                                        </p:tav>
                                        <p:tav tm="100000">
                                          <p:val>
                                            <p:strVal val="1+ppt_h/2"/>
                                          </p:val>
                                        </p:tav>
                                      </p:tavLst>
                                    </p:anim>
                                    <p:set>
                                      <p:cBhvr>
                                        <p:cTn id="59" dur="1" fill="hold">
                                          <p:stCondLst>
                                            <p:cond delay="499"/>
                                          </p:stCondLst>
                                        </p:cTn>
                                        <p:tgtEl>
                                          <p:spTgt spid="11279"/>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xit" presetSubtype="0" fill="hold" nodeType="clickEffect">
                                  <p:stCondLst>
                                    <p:cond delay="0"/>
                                  </p:stCondLst>
                                  <p:childTnLst>
                                    <p:animEffect transition="out" filter="dissolve">
                                      <p:cBhvr>
                                        <p:cTn id="63" dur="500"/>
                                        <p:tgtEl>
                                          <p:spTgt spid="11280"/>
                                        </p:tgtEl>
                                      </p:cBhvr>
                                    </p:animEffect>
                                    <p:set>
                                      <p:cBhvr>
                                        <p:cTn id="64" dur="1" fill="hold">
                                          <p:stCondLst>
                                            <p:cond delay="499"/>
                                          </p:stCondLst>
                                        </p:cTn>
                                        <p:tgtEl>
                                          <p:spTgt spid="11280"/>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xit" presetSubtype="4" fill="hold" nodeType="clickEffect">
                                  <p:stCondLst>
                                    <p:cond delay="0"/>
                                  </p:stCondLst>
                                  <p:childTnLst>
                                    <p:anim calcmode="lin" valueType="num">
                                      <p:cBhvr additive="base">
                                        <p:cTn id="68" dur="500"/>
                                        <p:tgtEl>
                                          <p:spTgt spid="11285"/>
                                        </p:tgtEl>
                                        <p:attrNameLst>
                                          <p:attrName>ppt_x</p:attrName>
                                        </p:attrNameLst>
                                      </p:cBhvr>
                                      <p:tavLst>
                                        <p:tav tm="0">
                                          <p:val>
                                            <p:strVal val="ppt_x"/>
                                          </p:val>
                                        </p:tav>
                                        <p:tav tm="100000">
                                          <p:val>
                                            <p:strVal val="ppt_x"/>
                                          </p:val>
                                        </p:tav>
                                      </p:tavLst>
                                    </p:anim>
                                    <p:anim calcmode="lin" valueType="num">
                                      <p:cBhvr additive="base">
                                        <p:cTn id="69" dur="500"/>
                                        <p:tgtEl>
                                          <p:spTgt spid="11285"/>
                                        </p:tgtEl>
                                        <p:attrNameLst>
                                          <p:attrName>ppt_y</p:attrName>
                                        </p:attrNameLst>
                                      </p:cBhvr>
                                      <p:tavLst>
                                        <p:tav tm="0">
                                          <p:val>
                                            <p:strVal val="ppt_y"/>
                                          </p:val>
                                        </p:tav>
                                        <p:tav tm="100000">
                                          <p:val>
                                            <p:strVal val="1+ppt_h/2"/>
                                          </p:val>
                                        </p:tav>
                                      </p:tavLst>
                                    </p:anim>
                                    <p:set>
                                      <p:cBhvr>
                                        <p:cTn id="70" dur="1" fill="hold">
                                          <p:stCondLst>
                                            <p:cond delay="499"/>
                                          </p:stCondLst>
                                        </p:cTn>
                                        <p:tgtEl>
                                          <p:spTgt spid="112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title"/>
          </p:nvPr>
        </p:nvSpPr>
        <p:spPr/>
        <p:txBody>
          <a:bodyPr/>
          <a:lstStyle/>
          <a:p>
            <a:pPr eaLnBrk="1" hangingPunct="1"/>
            <a:r>
              <a:rPr lang="en-GB" smtClean="0">
                <a:solidFill>
                  <a:srgbClr val="660066"/>
                </a:solidFill>
              </a:rPr>
              <a:t>Faites les paires</a:t>
            </a:r>
          </a:p>
        </p:txBody>
      </p:sp>
      <p:sp>
        <p:nvSpPr>
          <p:cNvPr id="30722" name="Rectangle 8"/>
          <p:cNvSpPr>
            <a:spLocks noGrp="1" noChangeArrowheads="1"/>
          </p:cNvSpPr>
          <p:nvPr>
            <p:ph type="body" sz="half" idx="1"/>
          </p:nvPr>
        </p:nvSpPr>
        <p:spPr/>
        <p:txBody>
          <a:bodyPr/>
          <a:lstStyle/>
          <a:p>
            <a:pPr eaLnBrk="1" hangingPunct="1">
              <a:lnSpc>
                <a:spcPct val="90000"/>
              </a:lnSpc>
            </a:pPr>
            <a:r>
              <a:rPr lang="en-GB" sz="2400" smtClean="0"/>
              <a:t>pull</a:t>
            </a:r>
          </a:p>
          <a:p>
            <a:pPr eaLnBrk="1" hangingPunct="1">
              <a:lnSpc>
                <a:spcPct val="90000"/>
              </a:lnSpc>
            </a:pPr>
            <a:r>
              <a:rPr lang="en-GB" sz="2400" smtClean="0"/>
              <a:t>sw</a:t>
            </a:r>
          </a:p>
          <a:p>
            <a:pPr eaLnBrk="1" hangingPunct="1">
              <a:lnSpc>
                <a:spcPct val="90000"/>
              </a:lnSpc>
            </a:pPr>
            <a:r>
              <a:rPr lang="en-GB" sz="2400" smtClean="0"/>
              <a:t>pant</a:t>
            </a:r>
          </a:p>
          <a:p>
            <a:pPr eaLnBrk="1" hangingPunct="1">
              <a:lnSpc>
                <a:spcPct val="90000"/>
              </a:lnSpc>
            </a:pPr>
            <a:r>
              <a:rPr lang="en-GB" sz="2400" smtClean="0"/>
              <a:t>casq</a:t>
            </a:r>
          </a:p>
          <a:p>
            <a:pPr eaLnBrk="1" hangingPunct="1">
              <a:lnSpc>
                <a:spcPct val="90000"/>
              </a:lnSpc>
            </a:pPr>
            <a:r>
              <a:rPr lang="en-GB" sz="2400" smtClean="0"/>
              <a:t>ju</a:t>
            </a:r>
          </a:p>
          <a:p>
            <a:pPr eaLnBrk="1" hangingPunct="1">
              <a:lnSpc>
                <a:spcPct val="90000"/>
              </a:lnSpc>
            </a:pPr>
            <a:r>
              <a:rPr lang="en-GB" sz="2400" smtClean="0"/>
              <a:t>ro</a:t>
            </a:r>
          </a:p>
          <a:p>
            <a:pPr eaLnBrk="1" hangingPunct="1">
              <a:lnSpc>
                <a:spcPct val="90000"/>
              </a:lnSpc>
            </a:pPr>
            <a:r>
              <a:rPr lang="en-GB" sz="2400" smtClean="0"/>
              <a:t>je</a:t>
            </a:r>
          </a:p>
          <a:p>
            <a:pPr eaLnBrk="1" hangingPunct="1">
              <a:lnSpc>
                <a:spcPct val="90000"/>
              </a:lnSpc>
            </a:pPr>
            <a:r>
              <a:rPr lang="en-GB" sz="2400" smtClean="0"/>
              <a:t>chaus</a:t>
            </a:r>
          </a:p>
          <a:p>
            <a:pPr eaLnBrk="1" hangingPunct="1">
              <a:lnSpc>
                <a:spcPct val="90000"/>
              </a:lnSpc>
            </a:pPr>
            <a:r>
              <a:rPr lang="en-GB" sz="2400" smtClean="0"/>
              <a:t>bot</a:t>
            </a:r>
          </a:p>
          <a:p>
            <a:pPr eaLnBrk="1" hangingPunct="1">
              <a:lnSpc>
                <a:spcPct val="90000"/>
              </a:lnSpc>
            </a:pPr>
            <a:r>
              <a:rPr lang="en-GB" sz="2400" smtClean="0"/>
              <a:t>bask</a:t>
            </a:r>
          </a:p>
          <a:p>
            <a:pPr eaLnBrk="1" hangingPunct="1">
              <a:lnSpc>
                <a:spcPct val="90000"/>
              </a:lnSpc>
            </a:pPr>
            <a:r>
              <a:rPr lang="en-GB" sz="2400" smtClean="0"/>
              <a:t>che</a:t>
            </a:r>
          </a:p>
        </p:txBody>
      </p:sp>
      <p:sp>
        <p:nvSpPr>
          <p:cNvPr id="30723" name="Rectangle 9"/>
          <p:cNvSpPr>
            <a:spLocks noGrp="1" noChangeArrowheads="1"/>
          </p:cNvSpPr>
          <p:nvPr>
            <p:ph type="body" sz="half" idx="2"/>
          </p:nvPr>
        </p:nvSpPr>
        <p:spPr/>
        <p:txBody>
          <a:bodyPr/>
          <a:lstStyle/>
          <a:p>
            <a:pPr eaLnBrk="1" hangingPunct="1">
              <a:lnSpc>
                <a:spcPct val="90000"/>
              </a:lnSpc>
              <a:buFontTx/>
              <a:buNone/>
            </a:pPr>
            <a:r>
              <a:rPr lang="en-GB" sz="2400" dirty="0" smtClean="0"/>
              <a:t>-</a:t>
            </a:r>
            <a:r>
              <a:rPr lang="en-GB" sz="2400" dirty="0" err="1" smtClean="0"/>
              <a:t>pe</a:t>
            </a:r>
            <a:endParaRPr lang="en-GB" sz="2400" dirty="0" smtClean="0"/>
          </a:p>
          <a:p>
            <a:pPr eaLnBrk="1" hangingPunct="1">
              <a:lnSpc>
                <a:spcPct val="90000"/>
              </a:lnSpc>
              <a:buFontTx/>
              <a:buNone/>
            </a:pPr>
            <a:r>
              <a:rPr lang="en-GB" sz="2400" dirty="0" smtClean="0"/>
              <a:t>-an</a:t>
            </a:r>
          </a:p>
          <a:p>
            <a:pPr eaLnBrk="1" hangingPunct="1">
              <a:lnSpc>
                <a:spcPct val="90000"/>
              </a:lnSpc>
              <a:buFontTx/>
              <a:buNone/>
            </a:pPr>
            <a:r>
              <a:rPr lang="en-GB" sz="2400" dirty="0" smtClean="0"/>
              <a:t>-</a:t>
            </a:r>
            <a:r>
              <a:rPr lang="en-GB" sz="2400" dirty="0" err="1" smtClean="0"/>
              <a:t>mise</a:t>
            </a:r>
            <a:endParaRPr lang="en-GB" sz="2400" dirty="0" smtClean="0"/>
          </a:p>
          <a:p>
            <a:pPr eaLnBrk="1" hangingPunct="1">
              <a:lnSpc>
                <a:spcPct val="90000"/>
              </a:lnSpc>
              <a:buFontTx/>
              <a:buNone/>
            </a:pPr>
            <a:r>
              <a:rPr lang="en-GB" sz="2400" dirty="0" smtClean="0"/>
              <a:t>-be</a:t>
            </a:r>
          </a:p>
          <a:p>
            <a:pPr eaLnBrk="1" hangingPunct="1">
              <a:lnSpc>
                <a:spcPct val="90000"/>
              </a:lnSpc>
              <a:buFontTx/>
              <a:buNone/>
            </a:pPr>
            <a:r>
              <a:rPr lang="en-GB" sz="2400" dirty="0" smtClean="0"/>
              <a:t>-over</a:t>
            </a:r>
          </a:p>
          <a:p>
            <a:pPr eaLnBrk="1" hangingPunct="1">
              <a:lnSpc>
                <a:spcPct val="90000"/>
              </a:lnSpc>
              <a:buFontTx/>
              <a:buNone/>
            </a:pPr>
            <a:r>
              <a:rPr lang="en-GB" sz="2400" dirty="0" smtClean="0"/>
              <a:t>-</a:t>
            </a:r>
            <a:r>
              <a:rPr lang="en-GB" sz="2400" dirty="0" err="1" smtClean="0"/>
              <a:t>uette</a:t>
            </a:r>
            <a:endParaRPr lang="en-GB" sz="2400" dirty="0" smtClean="0"/>
          </a:p>
          <a:p>
            <a:pPr eaLnBrk="1" hangingPunct="1">
              <a:lnSpc>
                <a:spcPct val="90000"/>
              </a:lnSpc>
              <a:buFontTx/>
              <a:buNone/>
            </a:pPr>
            <a:r>
              <a:rPr lang="en-GB" sz="2400" dirty="0" smtClean="0"/>
              <a:t>-</a:t>
            </a:r>
            <a:r>
              <a:rPr lang="en-GB" sz="2400" dirty="0" err="1" smtClean="0"/>
              <a:t>sures</a:t>
            </a:r>
            <a:endParaRPr lang="en-GB" sz="2400" dirty="0" smtClean="0"/>
          </a:p>
          <a:p>
            <a:pPr eaLnBrk="1" hangingPunct="1">
              <a:lnSpc>
                <a:spcPct val="90000"/>
              </a:lnSpc>
              <a:buFontTx/>
              <a:buNone/>
            </a:pPr>
            <a:r>
              <a:rPr lang="en-GB" sz="2400" dirty="0" smtClean="0"/>
              <a:t>-</a:t>
            </a:r>
            <a:r>
              <a:rPr lang="en-GB" sz="2400" dirty="0" err="1" smtClean="0"/>
              <a:t>alon</a:t>
            </a:r>
            <a:endParaRPr lang="en-GB" sz="2400" dirty="0" smtClean="0"/>
          </a:p>
          <a:p>
            <a:pPr eaLnBrk="1" hangingPunct="1">
              <a:lnSpc>
                <a:spcPct val="90000"/>
              </a:lnSpc>
              <a:buFontTx/>
              <a:buNone/>
            </a:pPr>
            <a:r>
              <a:rPr lang="en-GB" sz="2400" dirty="0" smtClean="0"/>
              <a:t>-</a:t>
            </a:r>
            <a:r>
              <a:rPr lang="en-GB" sz="2400" dirty="0" err="1" smtClean="0"/>
              <a:t>tes</a:t>
            </a:r>
            <a:endParaRPr lang="en-GB" sz="2400" dirty="0" smtClean="0"/>
          </a:p>
          <a:p>
            <a:pPr eaLnBrk="1" hangingPunct="1">
              <a:lnSpc>
                <a:spcPct val="90000"/>
              </a:lnSpc>
              <a:buFontTx/>
              <a:buNone/>
            </a:pPr>
            <a:r>
              <a:rPr lang="en-GB" sz="2400" dirty="0" smtClean="0"/>
              <a:t>-</a:t>
            </a:r>
            <a:r>
              <a:rPr lang="en-GB" sz="2400" dirty="0" err="1" smtClean="0"/>
              <a:t>ets</a:t>
            </a:r>
            <a:endParaRPr lang="en-GB" sz="2400" dirty="0" smtClean="0"/>
          </a:p>
          <a:p>
            <a:pPr eaLnBrk="1" hangingPunct="1">
              <a:lnSpc>
                <a:spcPct val="90000"/>
              </a:lnSpc>
              <a:buFontTx/>
              <a:buNone/>
            </a:pPr>
            <a:r>
              <a:rPr lang="en-GB" sz="2400" smtClean="0"/>
              <a:t>-eat</a:t>
            </a:r>
          </a:p>
          <a:p>
            <a:pPr eaLnBrk="1" hangingPunct="1">
              <a:lnSpc>
                <a:spcPct val="90000"/>
              </a:lnSpc>
              <a:buFontTx/>
              <a:buNone/>
            </a:pPr>
            <a:endParaRPr lang="en-GB" sz="2400" dirty="0" smtClean="0"/>
          </a:p>
        </p:txBody>
      </p:sp>
      <p:sp>
        <p:nvSpPr>
          <p:cNvPr id="30724"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30725"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30726" name="Picture 6" descr="MCj00830670000[1]"/>
          <p:cNvPicPr>
            <a:picLocks noChangeAspect="1" noChangeArrowheads="1"/>
          </p:cNvPicPr>
          <p:nvPr/>
        </p:nvPicPr>
        <p:blipFill>
          <a:blip r:embed="rId3" cstate="print"/>
          <a:srcRect/>
          <a:stretch>
            <a:fillRect/>
          </a:stretch>
        </p:blipFill>
        <p:spPr bwMode="auto">
          <a:xfrm>
            <a:off x="1116013" y="6569075"/>
            <a:ext cx="331787" cy="28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GB" sz="4000" smtClean="0">
                <a:cs typeface="Arial" charset="0"/>
              </a:rPr>
              <a:t>Qu’est-ce que tu portes le weekend?</a:t>
            </a:r>
          </a:p>
        </p:txBody>
      </p:sp>
      <p:sp>
        <p:nvSpPr>
          <p:cNvPr id="32770"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32771"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32772" name="Picture 6"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sp>
        <p:nvSpPr>
          <p:cNvPr id="32773" name="AutoShape 7"/>
          <p:cNvSpPr>
            <a:spLocks noChangeArrowheads="1"/>
          </p:cNvSpPr>
          <p:nvPr/>
        </p:nvSpPr>
        <p:spPr bwMode="auto">
          <a:xfrm>
            <a:off x="1619250" y="2420938"/>
            <a:ext cx="5113338" cy="2736850"/>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a:r>
              <a:rPr lang="en-GB" sz="3600" i="1">
                <a:latin typeface="Comic Sans MS" pitchFamily="66" charset="0"/>
              </a:rPr>
              <a:t>Je porte……….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GB" smtClean="0">
                <a:cs typeface="Arial" charset="0"/>
              </a:rPr>
              <a:t>Expressions de fréquence</a:t>
            </a:r>
          </a:p>
        </p:txBody>
      </p:sp>
      <p:sp>
        <p:nvSpPr>
          <p:cNvPr id="33794"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33795"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33796" name="Picture 5" descr="MCj00830670000[1]"/>
          <p:cNvPicPr>
            <a:picLocks noChangeAspect="1" noChangeArrowheads="1"/>
          </p:cNvPicPr>
          <p:nvPr/>
        </p:nvPicPr>
        <p:blipFill>
          <a:blip r:embed="rId3" cstate="print"/>
          <a:srcRect/>
          <a:stretch>
            <a:fillRect/>
          </a:stretch>
        </p:blipFill>
        <p:spPr bwMode="auto">
          <a:xfrm>
            <a:off x="1116013" y="6569075"/>
            <a:ext cx="331787" cy="28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Line 2"/>
          <p:cNvSpPr>
            <a:spLocks noChangeShapeType="1"/>
          </p:cNvSpPr>
          <p:nvPr/>
        </p:nvSpPr>
        <p:spPr bwMode="auto">
          <a:xfrm>
            <a:off x="0" y="1341438"/>
            <a:ext cx="9144000" cy="0"/>
          </a:xfrm>
          <a:prstGeom prst="line">
            <a:avLst/>
          </a:prstGeom>
          <a:noFill/>
          <a:ln w="127000">
            <a:solidFill>
              <a:srgbClr val="009900"/>
            </a:solidFill>
            <a:round/>
            <a:headEnd/>
            <a:tailEnd/>
          </a:ln>
        </p:spPr>
        <p:txBody>
          <a:bodyPr/>
          <a:lstStyle/>
          <a:p>
            <a:endParaRPr lang="en-US"/>
          </a:p>
        </p:txBody>
      </p:sp>
      <p:sp>
        <p:nvSpPr>
          <p:cNvPr id="32771" name="Text Box 3"/>
          <p:cNvSpPr txBox="1">
            <a:spLocks noChangeArrowheads="1"/>
          </p:cNvSpPr>
          <p:nvPr/>
        </p:nvSpPr>
        <p:spPr bwMode="auto">
          <a:xfrm>
            <a:off x="-1836738" y="692150"/>
            <a:ext cx="1728788" cy="457200"/>
          </a:xfrm>
          <a:prstGeom prst="rect">
            <a:avLst/>
          </a:prstGeom>
          <a:noFill/>
          <a:ln w="9525">
            <a:noFill/>
            <a:miter lim="800000"/>
            <a:headEnd/>
            <a:tailEnd/>
          </a:ln>
        </p:spPr>
        <p:txBody>
          <a:bodyPr>
            <a:spAutoFit/>
          </a:bodyPr>
          <a:lstStyle/>
          <a:p>
            <a:pPr algn="ctr">
              <a:spcBef>
                <a:spcPct val="50000"/>
              </a:spcBef>
            </a:pPr>
            <a:r>
              <a:rPr lang="en-GB" sz="2400">
                <a:latin typeface="X-Files"/>
              </a:rPr>
              <a:t>toujours</a:t>
            </a:r>
          </a:p>
        </p:txBody>
      </p:sp>
      <p:sp>
        <p:nvSpPr>
          <p:cNvPr id="35843" name="Line 4"/>
          <p:cNvSpPr>
            <a:spLocks noChangeShapeType="1"/>
          </p:cNvSpPr>
          <p:nvPr/>
        </p:nvSpPr>
        <p:spPr bwMode="auto">
          <a:xfrm>
            <a:off x="-34925" y="2708275"/>
            <a:ext cx="9144000" cy="0"/>
          </a:xfrm>
          <a:prstGeom prst="line">
            <a:avLst/>
          </a:prstGeom>
          <a:noFill/>
          <a:ln w="127000">
            <a:solidFill>
              <a:srgbClr val="800000"/>
            </a:solidFill>
            <a:prstDash val="sysDot"/>
            <a:round/>
            <a:headEnd/>
            <a:tailEnd/>
          </a:ln>
        </p:spPr>
        <p:txBody>
          <a:bodyPr/>
          <a:lstStyle/>
          <a:p>
            <a:endParaRPr lang="en-US"/>
          </a:p>
        </p:txBody>
      </p:sp>
      <p:sp>
        <p:nvSpPr>
          <p:cNvPr id="32773" name="Text Box 5"/>
          <p:cNvSpPr txBox="1">
            <a:spLocks noChangeArrowheads="1"/>
          </p:cNvSpPr>
          <p:nvPr/>
        </p:nvSpPr>
        <p:spPr bwMode="auto">
          <a:xfrm>
            <a:off x="-2700338" y="1963738"/>
            <a:ext cx="2592388" cy="457200"/>
          </a:xfrm>
          <a:prstGeom prst="rect">
            <a:avLst/>
          </a:prstGeom>
          <a:noFill/>
          <a:ln w="9525">
            <a:noFill/>
            <a:miter lim="800000"/>
            <a:headEnd/>
            <a:tailEnd/>
          </a:ln>
        </p:spPr>
        <p:txBody>
          <a:bodyPr>
            <a:spAutoFit/>
          </a:bodyPr>
          <a:lstStyle/>
          <a:p>
            <a:pPr algn="ctr">
              <a:spcBef>
                <a:spcPct val="50000"/>
              </a:spcBef>
            </a:pPr>
            <a:r>
              <a:rPr lang="en-GB" sz="2400">
                <a:latin typeface="X-Files"/>
              </a:rPr>
              <a:t>normalement</a:t>
            </a:r>
          </a:p>
        </p:txBody>
      </p:sp>
      <p:sp>
        <p:nvSpPr>
          <p:cNvPr id="32774" name="Text Box 6"/>
          <p:cNvSpPr txBox="1">
            <a:spLocks noChangeArrowheads="1"/>
          </p:cNvSpPr>
          <p:nvPr/>
        </p:nvSpPr>
        <p:spPr bwMode="auto">
          <a:xfrm>
            <a:off x="-2700338" y="3116263"/>
            <a:ext cx="2592388" cy="457200"/>
          </a:xfrm>
          <a:prstGeom prst="rect">
            <a:avLst/>
          </a:prstGeom>
          <a:noFill/>
          <a:ln w="9525">
            <a:noFill/>
            <a:miter lim="800000"/>
            <a:headEnd/>
            <a:tailEnd/>
          </a:ln>
        </p:spPr>
        <p:txBody>
          <a:bodyPr>
            <a:spAutoFit/>
          </a:bodyPr>
          <a:lstStyle/>
          <a:p>
            <a:pPr algn="ctr">
              <a:spcBef>
                <a:spcPct val="50000"/>
              </a:spcBef>
            </a:pPr>
            <a:r>
              <a:rPr lang="en-GB" sz="2400">
                <a:latin typeface="X-Files"/>
              </a:rPr>
              <a:t>souvent</a:t>
            </a:r>
          </a:p>
        </p:txBody>
      </p:sp>
      <p:sp>
        <p:nvSpPr>
          <p:cNvPr id="32775" name="Text Box 7"/>
          <p:cNvSpPr txBox="1">
            <a:spLocks noChangeArrowheads="1"/>
          </p:cNvSpPr>
          <p:nvPr/>
        </p:nvSpPr>
        <p:spPr bwMode="auto">
          <a:xfrm>
            <a:off x="-2413000" y="4267200"/>
            <a:ext cx="2087562" cy="457200"/>
          </a:xfrm>
          <a:prstGeom prst="rect">
            <a:avLst/>
          </a:prstGeom>
          <a:noFill/>
          <a:ln w="9525">
            <a:noFill/>
            <a:miter lim="800000"/>
            <a:headEnd/>
            <a:tailEnd/>
          </a:ln>
        </p:spPr>
        <p:txBody>
          <a:bodyPr>
            <a:spAutoFit/>
          </a:bodyPr>
          <a:lstStyle/>
          <a:p>
            <a:pPr algn="ctr">
              <a:spcBef>
                <a:spcPct val="50000"/>
              </a:spcBef>
            </a:pPr>
            <a:r>
              <a:rPr lang="en-GB" sz="2400">
                <a:latin typeface="X-Files"/>
              </a:rPr>
              <a:t>quelquefois</a:t>
            </a:r>
          </a:p>
        </p:txBody>
      </p:sp>
      <p:sp>
        <p:nvSpPr>
          <p:cNvPr id="35847" name="Line 8"/>
          <p:cNvSpPr>
            <a:spLocks noChangeShapeType="1"/>
          </p:cNvSpPr>
          <p:nvPr/>
        </p:nvSpPr>
        <p:spPr bwMode="auto">
          <a:xfrm>
            <a:off x="-36513" y="5013325"/>
            <a:ext cx="9144001" cy="0"/>
          </a:xfrm>
          <a:prstGeom prst="line">
            <a:avLst/>
          </a:prstGeom>
          <a:noFill/>
          <a:ln w="127000">
            <a:solidFill>
              <a:srgbClr val="800080"/>
            </a:solidFill>
            <a:prstDash val="lgDash"/>
            <a:round/>
            <a:headEnd/>
            <a:tailEnd/>
          </a:ln>
        </p:spPr>
        <p:txBody>
          <a:bodyPr/>
          <a:lstStyle/>
          <a:p>
            <a:endParaRPr lang="en-US"/>
          </a:p>
        </p:txBody>
      </p:sp>
      <p:sp>
        <p:nvSpPr>
          <p:cNvPr id="32777" name="Text Box 9"/>
          <p:cNvSpPr txBox="1">
            <a:spLocks noChangeArrowheads="1"/>
          </p:cNvSpPr>
          <p:nvPr/>
        </p:nvSpPr>
        <p:spPr bwMode="auto">
          <a:xfrm>
            <a:off x="-2197100" y="5708650"/>
            <a:ext cx="2087562" cy="457200"/>
          </a:xfrm>
          <a:prstGeom prst="rect">
            <a:avLst/>
          </a:prstGeom>
          <a:noFill/>
          <a:ln w="9525">
            <a:noFill/>
            <a:miter lim="800000"/>
            <a:headEnd/>
            <a:tailEnd/>
          </a:ln>
        </p:spPr>
        <p:txBody>
          <a:bodyPr>
            <a:spAutoFit/>
          </a:bodyPr>
          <a:lstStyle/>
          <a:p>
            <a:pPr algn="ctr">
              <a:spcBef>
                <a:spcPct val="50000"/>
              </a:spcBef>
            </a:pPr>
            <a:r>
              <a:rPr lang="en-GB" sz="2400">
                <a:latin typeface="X-Files"/>
              </a:rPr>
              <a:t>jamais</a:t>
            </a:r>
          </a:p>
        </p:txBody>
      </p:sp>
      <p:sp>
        <p:nvSpPr>
          <p:cNvPr id="32778" name="Text Box 10"/>
          <p:cNvSpPr txBox="1">
            <a:spLocks noChangeArrowheads="1"/>
          </p:cNvSpPr>
          <p:nvPr/>
        </p:nvSpPr>
        <p:spPr bwMode="auto">
          <a:xfrm>
            <a:off x="2987675" y="549275"/>
            <a:ext cx="3240088" cy="579438"/>
          </a:xfrm>
          <a:prstGeom prst="rect">
            <a:avLst/>
          </a:prstGeom>
          <a:noFill/>
          <a:ln w="9525">
            <a:noFill/>
            <a:miter lim="800000"/>
            <a:headEnd/>
            <a:tailEnd/>
          </a:ln>
        </p:spPr>
        <p:txBody>
          <a:bodyPr>
            <a:spAutoFit/>
          </a:bodyPr>
          <a:lstStyle/>
          <a:p>
            <a:pPr algn="ctr">
              <a:spcBef>
                <a:spcPct val="50000"/>
              </a:spcBef>
            </a:pPr>
            <a:r>
              <a:rPr lang="en-GB" sz="3200">
                <a:latin typeface="X-Files"/>
              </a:rPr>
              <a:t>toujours</a:t>
            </a:r>
          </a:p>
        </p:txBody>
      </p:sp>
      <p:sp>
        <p:nvSpPr>
          <p:cNvPr id="32779" name="Text Box 11"/>
          <p:cNvSpPr txBox="1">
            <a:spLocks noChangeArrowheads="1"/>
          </p:cNvSpPr>
          <p:nvPr/>
        </p:nvSpPr>
        <p:spPr bwMode="auto">
          <a:xfrm>
            <a:off x="2916238" y="1841500"/>
            <a:ext cx="3240087" cy="579438"/>
          </a:xfrm>
          <a:prstGeom prst="rect">
            <a:avLst/>
          </a:prstGeom>
          <a:noFill/>
          <a:ln w="9525">
            <a:noFill/>
            <a:miter lim="800000"/>
            <a:headEnd/>
            <a:tailEnd/>
          </a:ln>
        </p:spPr>
        <p:txBody>
          <a:bodyPr>
            <a:spAutoFit/>
          </a:bodyPr>
          <a:lstStyle/>
          <a:p>
            <a:pPr algn="ctr">
              <a:spcBef>
                <a:spcPct val="50000"/>
              </a:spcBef>
            </a:pPr>
            <a:r>
              <a:rPr lang="en-GB" sz="3200">
                <a:latin typeface="X-Files"/>
              </a:rPr>
              <a:t>normalement</a:t>
            </a:r>
          </a:p>
        </p:txBody>
      </p:sp>
      <p:sp>
        <p:nvSpPr>
          <p:cNvPr id="32780" name="Text Box 12"/>
          <p:cNvSpPr txBox="1">
            <a:spLocks noChangeArrowheads="1"/>
          </p:cNvSpPr>
          <p:nvPr/>
        </p:nvSpPr>
        <p:spPr bwMode="auto">
          <a:xfrm>
            <a:off x="2916238" y="3065463"/>
            <a:ext cx="3240087" cy="579437"/>
          </a:xfrm>
          <a:prstGeom prst="rect">
            <a:avLst/>
          </a:prstGeom>
          <a:noFill/>
          <a:ln w="9525">
            <a:noFill/>
            <a:miter lim="800000"/>
            <a:headEnd/>
            <a:tailEnd/>
          </a:ln>
        </p:spPr>
        <p:txBody>
          <a:bodyPr>
            <a:spAutoFit/>
          </a:bodyPr>
          <a:lstStyle/>
          <a:p>
            <a:pPr algn="ctr">
              <a:spcBef>
                <a:spcPct val="50000"/>
              </a:spcBef>
            </a:pPr>
            <a:r>
              <a:rPr lang="en-GB" sz="3200">
                <a:latin typeface="X-Files"/>
              </a:rPr>
              <a:t>souvent</a:t>
            </a:r>
          </a:p>
        </p:txBody>
      </p:sp>
      <p:sp>
        <p:nvSpPr>
          <p:cNvPr id="32781" name="Text Box 13"/>
          <p:cNvSpPr txBox="1">
            <a:spLocks noChangeArrowheads="1"/>
          </p:cNvSpPr>
          <p:nvPr/>
        </p:nvSpPr>
        <p:spPr bwMode="auto">
          <a:xfrm>
            <a:off x="2987675" y="4289425"/>
            <a:ext cx="3240088" cy="579438"/>
          </a:xfrm>
          <a:prstGeom prst="rect">
            <a:avLst/>
          </a:prstGeom>
          <a:noFill/>
          <a:ln w="9525">
            <a:noFill/>
            <a:miter lim="800000"/>
            <a:headEnd/>
            <a:tailEnd/>
          </a:ln>
        </p:spPr>
        <p:txBody>
          <a:bodyPr>
            <a:spAutoFit/>
          </a:bodyPr>
          <a:lstStyle/>
          <a:p>
            <a:pPr algn="ctr">
              <a:spcBef>
                <a:spcPct val="50000"/>
              </a:spcBef>
            </a:pPr>
            <a:r>
              <a:rPr lang="en-GB" sz="3200">
                <a:latin typeface="X-Files"/>
              </a:rPr>
              <a:t>quelquefois</a:t>
            </a:r>
          </a:p>
        </p:txBody>
      </p:sp>
      <p:sp>
        <p:nvSpPr>
          <p:cNvPr id="32782" name="Text Box 14"/>
          <p:cNvSpPr txBox="1">
            <a:spLocks noChangeArrowheads="1"/>
          </p:cNvSpPr>
          <p:nvPr/>
        </p:nvSpPr>
        <p:spPr bwMode="auto">
          <a:xfrm>
            <a:off x="2916238" y="5657850"/>
            <a:ext cx="3240087" cy="579438"/>
          </a:xfrm>
          <a:prstGeom prst="rect">
            <a:avLst/>
          </a:prstGeom>
          <a:noFill/>
          <a:ln w="9525">
            <a:noFill/>
            <a:miter lim="800000"/>
            <a:headEnd/>
            <a:tailEnd/>
          </a:ln>
        </p:spPr>
        <p:txBody>
          <a:bodyPr>
            <a:spAutoFit/>
          </a:bodyPr>
          <a:lstStyle/>
          <a:p>
            <a:pPr algn="ctr">
              <a:spcBef>
                <a:spcPct val="50000"/>
              </a:spcBef>
            </a:pPr>
            <a:r>
              <a:rPr lang="en-GB" sz="3200">
                <a:latin typeface="X-Files"/>
              </a:rPr>
              <a:t>jamais</a:t>
            </a:r>
          </a:p>
        </p:txBody>
      </p:sp>
      <p:sp>
        <p:nvSpPr>
          <p:cNvPr id="35854" name="Line 15"/>
          <p:cNvSpPr>
            <a:spLocks noChangeShapeType="1"/>
          </p:cNvSpPr>
          <p:nvPr/>
        </p:nvSpPr>
        <p:spPr bwMode="auto">
          <a:xfrm>
            <a:off x="0" y="3860800"/>
            <a:ext cx="9144000" cy="0"/>
          </a:xfrm>
          <a:prstGeom prst="line">
            <a:avLst/>
          </a:prstGeom>
          <a:noFill/>
          <a:ln w="76200">
            <a:solidFill>
              <a:schemeClr val="tx1"/>
            </a:solidFill>
            <a:prstDash val="dash"/>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10625 -0.00185 L 1.23628 -0.00185 " pathEditMode="relative" ptsTypes="AA">
                                      <p:cBhvr>
                                        <p:cTn id="6" dur="3000" fill="hold"/>
                                        <p:tgtEl>
                                          <p:spTgt spid="32771"/>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10625 -0.00185 L 1.2835 -0.00856 " pathEditMode="relative" rAng="0" ptsTypes="AA">
                                      <p:cBhvr>
                                        <p:cTn id="10" dur="3000" fill="hold"/>
                                        <p:tgtEl>
                                          <p:spTgt spid="32773"/>
                                        </p:tgtEl>
                                        <p:attrNameLst>
                                          <p:attrName>ppt_x</p:attrName>
                                          <p:attrName>ppt_y</p:attrName>
                                        </p:attrNameLst>
                                      </p:cBhvr>
                                      <p:rCtr x="58854" y="-347"/>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0.10625 -0.00185 L 1.27552 -0.0088 " pathEditMode="relative" rAng="0" ptsTypes="AA">
                                      <p:cBhvr>
                                        <p:cTn id="14" dur="3000" fill="hold"/>
                                        <p:tgtEl>
                                          <p:spTgt spid="32774"/>
                                        </p:tgtEl>
                                        <p:attrNameLst>
                                          <p:attrName>ppt_x</p:attrName>
                                          <p:attrName>ppt_y</p:attrName>
                                        </p:attrNameLst>
                                      </p:cBhvr>
                                      <p:rCtr x="58455" y="-347"/>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grpId="0" nodeType="clickEffect">
                                  <p:stCondLst>
                                    <p:cond delay="0"/>
                                  </p:stCondLst>
                                  <p:childTnLst>
                                    <p:animMotion origin="layout" path="M 0.10625 -0.00185 L 1.2717 0.00185 " pathEditMode="relative" rAng="0" ptsTypes="AA">
                                      <p:cBhvr>
                                        <p:cTn id="18" dur="3000" fill="hold"/>
                                        <p:tgtEl>
                                          <p:spTgt spid="32775"/>
                                        </p:tgtEl>
                                        <p:attrNameLst>
                                          <p:attrName>ppt_x</p:attrName>
                                          <p:attrName>ppt_y</p:attrName>
                                        </p:attrNameLst>
                                      </p:cBhvr>
                                      <p:rCtr x="58264" y="185"/>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grpId="0" nodeType="clickEffect">
                                  <p:stCondLst>
                                    <p:cond delay="0"/>
                                  </p:stCondLst>
                                  <p:childTnLst>
                                    <p:animMotion origin="layout" path="M 0.10625 -0.00185 L 1.23628 -0.00185 " pathEditMode="relative" ptsTypes="AA">
                                      <p:cBhvr>
                                        <p:cTn id="22" dur="3000" fill="hold"/>
                                        <p:tgtEl>
                                          <p:spTgt spid="32777"/>
                                        </p:tgtEl>
                                        <p:attrNameLst>
                                          <p:attrName>ppt_x</p:attrName>
                                          <p:attrName>ppt_y</p:attrName>
                                        </p:attrNameLst>
                                      </p:cBhvr>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78"/>
                                        </p:tgtEl>
                                        <p:attrNameLst>
                                          <p:attrName>style.visibility</p:attrName>
                                        </p:attrNameLst>
                                      </p:cBhvr>
                                      <p:to>
                                        <p:strVal val="visible"/>
                                      </p:to>
                                    </p:set>
                                    <p:animEffect transition="in" filter="dissolve">
                                      <p:cBhvr>
                                        <p:cTn id="27" dur="500"/>
                                        <p:tgtEl>
                                          <p:spTgt spid="327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79"/>
                                        </p:tgtEl>
                                        <p:attrNameLst>
                                          <p:attrName>style.visibility</p:attrName>
                                        </p:attrNameLst>
                                      </p:cBhvr>
                                      <p:to>
                                        <p:strVal val="visible"/>
                                      </p:to>
                                    </p:set>
                                    <p:animEffect transition="in" filter="dissolve">
                                      <p:cBhvr>
                                        <p:cTn id="32" dur="500"/>
                                        <p:tgtEl>
                                          <p:spTgt spid="3277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80"/>
                                        </p:tgtEl>
                                        <p:attrNameLst>
                                          <p:attrName>style.visibility</p:attrName>
                                        </p:attrNameLst>
                                      </p:cBhvr>
                                      <p:to>
                                        <p:strVal val="visible"/>
                                      </p:to>
                                    </p:set>
                                    <p:animEffect transition="in" filter="dissolve">
                                      <p:cBhvr>
                                        <p:cTn id="37" dur="500"/>
                                        <p:tgtEl>
                                          <p:spTgt spid="327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2781"/>
                                        </p:tgtEl>
                                        <p:attrNameLst>
                                          <p:attrName>style.visibility</p:attrName>
                                        </p:attrNameLst>
                                      </p:cBhvr>
                                      <p:to>
                                        <p:strVal val="visible"/>
                                      </p:to>
                                    </p:set>
                                    <p:animEffect transition="in" filter="dissolve">
                                      <p:cBhvr>
                                        <p:cTn id="42" dur="500"/>
                                        <p:tgtEl>
                                          <p:spTgt spid="3278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2782"/>
                                        </p:tgtEl>
                                        <p:attrNameLst>
                                          <p:attrName>style.visibility</p:attrName>
                                        </p:attrNameLst>
                                      </p:cBhvr>
                                      <p:to>
                                        <p:strVal val="visible"/>
                                      </p:to>
                                    </p:set>
                                    <p:animEffect transition="in" filter="dissolve">
                                      <p:cBhvr>
                                        <p:cTn id="47" dur="5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3" grpId="0"/>
      <p:bldP spid="32774" grpId="0"/>
      <p:bldP spid="32775" grpId="0"/>
      <p:bldP spid="32777" grpId="0"/>
      <p:bldP spid="32778" grpId="0"/>
      <p:bldP spid="32779" grpId="0"/>
      <p:bldP spid="32780" grpId="0"/>
      <p:bldP spid="32781" grpId="0"/>
      <p:bldP spid="327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mtClean="0">
                <a:cs typeface="Arial" charset="0"/>
              </a:rPr>
              <a:t>Et toi?</a:t>
            </a:r>
          </a:p>
        </p:txBody>
      </p:sp>
      <p:sp>
        <p:nvSpPr>
          <p:cNvPr id="37890"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37891"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 </a:t>
            </a:r>
          </a:p>
        </p:txBody>
      </p:sp>
      <p:pic>
        <p:nvPicPr>
          <p:cNvPr id="37892" name="Picture 6"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sp>
        <p:nvSpPr>
          <p:cNvPr id="37893" name="AutoShape 7"/>
          <p:cNvSpPr>
            <a:spLocks noGrp="1" noChangeArrowheads="1"/>
          </p:cNvSpPr>
          <p:nvPr>
            <p:ph type="body" idx="1"/>
          </p:nvPr>
        </p:nvSpPr>
        <p:spPr>
          <a:xfrm>
            <a:off x="1116013" y="1557338"/>
            <a:ext cx="7354887" cy="3992562"/>
          </a:xfrm>
          <a:prstGeom prst="wedgeEllipseCallout">
            <a:avLst>
              <a:gd name="adj1" fmla="val -43245"/>
              <a:gd name="adj2" fmla="val 58866"/>
            </a:avLst>
          </a:prstGeom>
          <a:solidFill>
            <a:schemeClr val="accent1"/>
          </a:solidFill>
          <a:ln>
            <a:solidFill>
              <a:schemeClr val="tx1"/>
            </a:solidFill>
          </a:ln>
        </p:spPr>
        <p:txBody>
          <a:bodyPr/>
          <a:lstStyle/>
          <a:p>
            <a:pPr algn="ctr" eaLnBrk="1" hangingPunct="1">
              <a:lnSpc>
                <a:spcPct val="90000"/>
              </a:lnSpc>
              <a:spcBef>
                <a:spcPct val="0"/>
              </a:spcBef>
              <a:buFontTx/>
              <a:buNone/>
            </a:pPr>
            <a:r>
              <a:rPr lang="en-GB" i="1" smtClean="0"/>
              <a:t>Normalement je porte ……….</a:t>
            </a:r>
          </a:p>
          <a:p>
            <a:pPr algn="ctr" eaLnBrk="1" hangingPunct="1">
              <a:lnSpc>
                <a:spcPct val="90000"/>
              </a:lnSpc>
              <a:spcBef>
                <a:spcPct val="0"/>
              </a:spcBef>
              <a:buFontTx/>
              <a:buNone/>
            </a:pPr>
            <a:endParaRPr lang="en-GB" i="1" smtClean="0"/>
          </a:p>
          <a:p>
            <a:pPr algn="ctr" eaLnBrk="1" hangingPunct="1">
              <a:lnSpc>
                <a:spcPct val="90000"/>
              </a:lnSpc>
              <a:spcBef>
                <a:spcPct val="0"/>
              </a:spcBef>
              <a:buFontTx/>
              <a:buNone/>
            </a:pPr>
            <a:r>
              <a:rPr lang="en-GB" i="1" smtClean="0"/>
              <a:t>Quelquefois je porte ……..</a:t>
            </a:r>
          </a:p>
          <a:p>
            <a:pPr algn="ctr" eaLnBrk="1" hangingPunct="1">
              <a:lnSpc>
                <a:spcPct val="90000"/>
              </a:lnSpc>
              <a:spcBef>
                <a:spcPct val="0"/>
              </a:spcBef>
              <a:buFontTx/>
              <a:buNone/>
            </a:pPr>
            <a:endParaRPr lang="en-GB" i="1" smtClean="0"/>
          </a:p>
          <a:p>
            <a:pPr algn="ctr" eaLnBrk="1" hangingPunct="1">
              <a:lnSpc>
                <a:spcPct val="90000"/>
              </a:lnSpc>
              <a:spcBef>
                <a:spcPct val="0"/>
              </a:spcBef>
              <a:buFontTx/>
              <a:buNone/>
            </a:pPr>
            <a:r>
              <a:rPr lang="en-GB" i="1" smtClean="0"/>
              <a:t>Je ne porte jamais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solidFill>
                  <a:schemeClr val="accent2"/>
                </a:solidFill>
              </a:rPr>
              <a:t>Un pullover</a:t>
            </a:r>
          </a:p>
        </p:txBody>
      </p:sp>
      <p:sp>
        <p:nvSpPr>
          <p:cNvPr id="17410"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17411"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17412" name="Picture 6"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17413" name="Picture 11" descr="MCj02329860000[1]"/>
          <p:cNvPicPr>
            <a:picLocks noGrp="1" noChangeAspect="1" noChangeArrowheads="1"/>
          </p:cNvPicPr>
          <p:nvPr>
            <p:ph type="body" idx="1"/>
          </p:nvPr>
        </p:nvPicPr>
        <p:blipFill>
          <a:blip r:embed="rId3" cstate="print"/>
          <a:srcRect/>
          <a:stretch>
            <a:fillRect/>
          </a:stretch>
        </p:blipFill>
        <p:spPr>
          <a:xfrm>
            <a:off x="3203575" y="1989138"/>
            <a:ext cx="3024188" cy="31527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GB" b="1" smtClean="0"/>
              <a:t>Nous avons ……..</a:t>
            </a:r>
          </a:p>
        </p:txBody>
      </p:sp>
      <p:sp>
        <p:nvSpPr>
          <p:cNvPr id="31747" name="Rectangle 3"/>
          <p:cNvSpPr>
            <a:spLocks noGrp="1" noChangeArrowheads="1"/>
          </p:cNvSpPr>
          <p:nvPr>
            <p:ph type="body" idx="1"/>
          </p:nvPr>
        </p:nvSpPr>
        <p:spPr/>
        <p:txBody>
          <a:bodyPr/>
          <a:lstStyle/>
          <a:p>
            <a:pPr eaLnBrk="1" hangingPunct="1"/>
            <a:endParaRPr lang="en-GB" smtClean="0"/>
          </a:p>
          <a:p>
            <a:pPr eaLnBrk="1" hangingPunct="1"/>
            <a:r>
              <a:rPr lang="en-GB" smtClean="0"/>
              <a:t>appris le vocabulaire de v</a:t>
            </a:r>
            <a:r>
              <a:rPr lang="en-GB" smtClean="0">
                <a:cs typeface="Arial" charset="0"/>
              </a:rPr>
              <a:t>êtements</a:t>
            </a:r>
            <a:endParaRPr lang="en-GB" smtClean="0"/>
          </a:p>
          <a:p>
            <a:pPr eaLnBrk="1" hangingPunct="1">
              <a:buFontTx/>
              <a:buNone/>
            </a:pPr>
            <a:endParaRPr lang="en-GB" smtClean="0"/>
          </a:p>
          <a:p>
            <a:pPr eaLnBrk="1" hangingPunct="1"/>
            <a:r>
              <a:rPr lang="en-GB" smtClean="0"/>
              <a:t>parl</a:t>
            </a:r>
            <a:r>
              <a:rPr lang="en-GB" smtClean="0">
                <a:cs typeface="Arial" charset="0"/>
              </a:rPr>
              <a:t>é de la fréquence que l’on porte certains types de vêtements</a:t>
            </a:r>
          </a:p>
        </p:txBody>
      </p:sp>
      <p:sp>
        <p:nvSpPr>
          <p:cNvPr id="38915" name="Line 4"/>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38916" name="Text Box 5"/>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38917" name="Picture 6"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sp>
        <p:nvSpPr>
          <p:cNvPr id="31751" name="Text Box 7"/>
          <p:cNvSpPr txBox="1">
            <a:spLocks noChangeArrowheads="1"/>
          </p:cNvSpPr>
          <p:nvPr/>
        </p:nvSpPr>
        <p:spPr bwMode="auto">
          <a:xfrm>
            <a:off x="7524750" y="1989138"/>
            <a:ext cx="720725" cy="679450"/>
          </a:xfrm>
          <a:prstGeom prst="rect">
            <a:avLst/>
          </a:prstGeom>
          <a:solidFill>
            <a:schemeClr val="bg1"/>
          </a:solidFill>
          <a:ln w="38100">
            <a:solidFill>
              <a:schemeClr val="tx1"/>
            </a:solidFill>
            <a:miter lim="800000"/>
            <a:headEnd/>
            <a:tailEnd/>
          </a:ln>
        </p:spPr>
        <p:txBody>
          <a:bodyPr>
            <a:spAutoFit/>
          </a:bodyPr>
          <a:lstStyle/>
          <a:p>
            <a:pPr algn="ctr">
              <a:spcBef>
                <a:spcPct val="50000"/>
              </a:spcBef>
            </a:pPr>
            <a:r>
              <a:rPr lang="en-GB" sz="3600" b="1">
                <a:solidFill>
                  <a:srgbClr val="FF0000"/>
                </a:solidFill>
                <a:latin typeface="Bookshelf Symbol 7" pitchFamily="2" charset="2"/>
              </a:rPr>
              <a:t>p</a:t>
            </a:r>
          </a:p>
        </p:txBody>
      </p:sp>
      <p:sp>
        <p:nvSpPr>
          <p:cNvPr id="31752" name="Text Box 8"/>
          <p:cNvSpPr txBox="1">
            <a:spLocks noChangeArrowheads="1"/>
          </p:cNvSpPr>
          <p:nvPr/>
        </p:nvSpPr>
        <p:spPr bwMode="auto">
          <a:xfrm>
            <a:off x="7524750" y="4005263"/>
            <a:ext cx="720725" cy="679450"/>
          </a:xfrm>
          <a:prstGeom prst="rect">
            <a:avLst/>
          </a:prstGeom>
          <a:solidFill>
            <a:schemeClr val="bg1"/>
          </a:solidFill>
          <a:ln w="38100">
            <a:solidFill>
              <a:schemeClr val="tx1"/>
            </a:solidFill>
            <a:miter lim="800000"/>
            <a:headEnd/>
            <a:tailEnd/>
          </a:ln>
        </p:spPr>
        <p:txBody>
          <a:bodyPr>
            <a:spAutoFit/>
          </a:bodyPr>
          <a:lstStyle/>
          <a:p>
            <a:pPr algn="ctr">
              <a:spcBef>
                <a:spcPct val="50000"/>
              </a:spcBef>
            </a:pPr>
            <a:r>
              <a:rPr lang="en-GB" sz="3600" b="1">
                <a:solidFill>
                  <a:srgbClr val="FF0000"/>
                </a:solidFill>
                <a:latin typeface="Bookshelf Symbol 7" pitchFamily="2" charset="2"/>
              </a:rPr>
              <a: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p:cTn id="7" dur="1000" fill="hold"/>
                                        <p:tgtEl>
                                          <p:spTgt spid="31747">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174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7">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1751"/>
                                        </p:tgtEl>
                                        <p:attrNameLst>
                                          <p:attrName>style.visibility</p:attrName>
                                        </p:attrNameLst>
                                      </p:cBhvr>
                                      <p:to>
                                        <p:strVal val="visible"/>
                                      </p:to>
                                    </p:set>
                                    <p:animEffect transition="in" filter="dissolve">
                                      <p:cBhvr>
                                        <p:cTn id="14" dur="500"/>
                                        <p:tgtEl>
                                          <p:spTgt spid="3175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p:cTn id="19" dur="1000" fill="hold"/>
                                        <p:tgtEl>
                                          <p:spTgt spid="31747">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174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174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1752"/>
                                        </p:tgtEl>
                                        <p:attrNameLst>
                                          <p:attrName>style.visibility</p:attrName>
                                        </p:attrNameLst>
                                      </p:cBhvr>
                                      <p:to>
                                        <p:strVal val="visible"/>
                                      </p:to>
                                    </p:set>
                                    <p:animEffect transition="in" filter="dissolve">
                                      <p:cBhvr>
                                        <p:cTn id="26"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nimBg="1"/>
      <p:bldP spid="317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solidFill>
                  <a:schemeClr val="accent2"/>
                </a:solidFill>
              </a:rPr>
              <a:t>Une robe</a:t>
            </a:r>
          </a:p>
        </p:txBody>
      </p:sp>
      <p:sp>
        <p:nvSpPr>
          <p:cNvPr id="18434"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18435"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18436"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18437" name="Picture 8" descr="MCHH02330_0000[1]"/>
          <p:cNvPicPr>
            <a:picLocks noGrp="1" noChangeAspect="1" noChangeArrowheads="1"/>
          </p:cNvPicPr>
          <p:nvPr>
            <p:ph type="body" idx="1"/>
          </p:nvPr>
        </p:nvPicPr>
        <p:blipFill>
          <a:blip r:embed="rId3" cstate="print"/>
          <a:srcRect/>
          <a:stretch>
            <a:fillRect/>
          </a:stretch>
        </p:blipFill>
        <p:spPr>
          <a:xfrm>
            <a:off x="3059113" y="1916113"/>
            <a:ext cx="3332162" cy="357028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solidFill>
                  <a:srgbClr val="FF0000"/>
                </a:solidFill>
              </a:rPr>
              <a:t>Une jupe</a:t>
            </a:r>
          </a:p>
        </p:txBody>
      </p:sp>
      <p:sp>
        <p:nvSpPr>
          <p:cNvPr id="19458"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19459"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19460"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19461" name="Picture 6" descr="MCj00866380000[1]"/>
          <p:cNvPicPr>
            <a:picLocks noGrp="1" noChangeAspect="1" noChangeArrowheads="1"/>
          </p:cNvPicPr>
          <p:nvPr>
            <p:ph type="body" idx="1"/>
          </p:nvPr>
        </p:nvPicPr>
        <p:blipFill>
          <a:blip r:embed="rId3" cstate="print"/>
          <a:srcRect/>
          <a:stretch>
            <a:fillRect/>
          </a:stretch>
        </p:blipFill>
        <p:spPr>
          <a:xfrm>
            <a:off x="2700338" y="2349500"/>
            <a:ext cx="4064000" cy="3336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solidFill>
                  <a:srgbClr val="FF0000"/>
                </a:solidFill>
              </a:rPr>
              <a:t>Une casquette</a:t>
            </a:r>
          </a:p>
        </p:txBody>
      </p:sp>
      <p:sp>
        <p:nvSpPr>
          <p:cNvPr id="20482"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0483"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0484"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0485" name="Picture 13" descr="MCHH00774_0000[1]"/>
          <p:cNvPicPr>
            <a:picLocks noChangeAspect="1" noChangeArrowheads="1"/>
          </p:cNvPicPr>
          <p:nvPr/>
        </p:nvPicPr>
        <p:blipFill>
          <a:blip r:embed="rId3" cstate="print"/>
          <a:srcRect/>
          <a:stretch>
            <a:fillRect/>
          </a:stretch>
        </p:blipFill>
        <p:spPr bwMode="auto">
          <a:xfrm>
            <a:off x="2771775" y="2205038"/>
            <a:ext cx="3529013" cy="3249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solidFill>
                  <a:srgbClr val="FF0000"/>
                </a:solidFill>
              </a:rPr>
              <a:t>Une chemise</a:t>
            </a:r>
          </a:p>
        </p:txBody>
      </p:sp>
      <p:sp>
        <p:nvSpPr>
          <p:cNvPr id="21506"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1507"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1508"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1509" name="Picture 8" descr="MCj03359810000[1]"/>
          <p:cNvPicPr>
            <a:picLocks noGrp="1" noChangeAspect="1" noChangeArrowheads="1"/>
          </p:cNvPicPr>
          <p:nvPr>
            <p:ph type="body" idx="1"/>
          </p:nvPr>
        </p:nvPicPr>
        <p:blipFill>
          <a:blip r:embed="rId3" cstate="print"/>
          <a:srcRect/>
          <a:stretch>
            <a:fillRect/>
          </a:stretch>
        </p:blipFill>
        <p:spPr>
          <a:xfrm>
            <a:off x="2755900" y="2190750"/>
            <a:ext cx="3630613" cy="334486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solidFill>
                  <a:srgbClr val="FF0000"/>
                </a:solidFill>
              </a:rPr>
              <a:t>Un sweat shirt</a:t>
            </a:r>
          </a:p>
        </p:txBody>
      </p:sp>
      <p:sp>
        <p:nvSpPr>
          <p:cNvPr id="22530"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2531"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2532"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sp>
        <p:nvSpPr>
          <p:cNvPr id="22533" name="Rectangle 7"/>
          <p:cNvSpPr>
            <a:spLocks noGrp="1" noChangeArrowheads="1"/>
          </p:cNvSpPr>
          <p:nvPr>
            <p:ph type="body" idx="1"/>
          </p:nvPr>
        </p:nvSpPr>
        <p:spPr/>
        <p:txBody>
          <a:bodyPr/>
          <a:lstStyle/>
          <a:p>
            <a:pPr eaLnBrk="1" hangingPunct="1"/>
            <a:endParaRPr lang="fr-FR" smtClean="0"/>
          </a:p>
        </p:txBody>
      </p:sp>
      <p:pic>
        <p:nvPicPr>
          <p:cNvPr id="22534" name="Picture 11" descr="sweatshirt">
            <a:hlinkClick r:id="rId3"/>
          </p:cNvPr>
          <p:cNvPicPr>
            <a:picLocks noChangeAspect="1" noChangeArrowheads="1"/>
          </p:cNvPicPr>
          <p:nvPr/>
        </p:nvPicPr>
        <p:blipFill>
          <a:blip r:embed="rId4" cstate="print"/>
          <a:srcRect/>
          <a:stretch>
            <a:fillRect/>
          </a:stretch>
        </p:blipFill>
        <p:spPr bwMode="auto">
          <a:xfrm>
            <a:off x="3419475" y="2060575"/>
            <a:ext cx="2452688" cy="2697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solidFill>
                  <a:schemeClr val="accent2"/>
                </a:solidFill>
              </a:rPr>
              <a:t>Un jean</a:t>
            </a:r>
          </a:p>
        </p:txBody>
      </p:sp>
      <p:sp>
        <p:nvSpPr>
          <p:cNvPr id="23554"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3555"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3556"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3557" name="Picture 8" descr="MCHH00802_0000[1]"/>
          <p:cNvPicPr>
            <a:picLocks noGrp="1" noChangeAspect="1" noChangeArrowheads="1"/>
          </p:cNvPicPr>
          <p:nvPr>
            <p:ph type="body" idx="1"/>
          </p:nvPr>
        </p:nvPicPr>
        <p:blipFill>
          <a:blip r:embed="rId3" cstate="print"/>
          <a:srcRect/>
          <a:stretch>
            <a:fillRect/>
          </a:stretch>
        </p:blipFill>
        <p:spPr>
          <a:xfrm>
            <a:off x="3635375" y="2276475"/>
            <a:ext cx="2286000" cy="31734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solidFill>
                  <a:schemeClr val="accent2"/>
                </a:solidFill>
              </a:rPr>
              <a:t>Un pantalon</a:t>
            </a:r>
          </a:p>
        </p:txBody>
      </p:sp>
      <p:sp>
        <p:nvSpPr>
          <p:cNvPr id="24578" name="Line 3"/>
          <p:cNvSpPr>
            <a:spLocks noChangeShapeType="1"/>
          </p:cNvSpPr>
          <p:nvPr/>
        </p:nvSpPr>
        <p:spPr bwMode="auto">
          <a:xfrm>
            <a:off x="0" y="6524625"/>
            <a:ext cx="9144000" cy="0"/>
          </a:xfrm>
          <a:prstGeom prst="line">
            <a:avLst/>
          </a:prstGeom>
          <a:noFill/>
          <a:ln w="25400">
            <a:solidFill>
              <a:srgbClr val="800080"/>
            </a:solidFill>
            <a:round/>
            <a:headEnd/>
            <a:tailEnd/>
          </a:ln>
        </p:spPr>
        <p:txBody>
          <a:bodyPr/>
          <a:lstStyle/>
          <a:p>
            <a:endParaRPr lang="en-US"/>
          </a:p>
        </p:txBody>
      </p:sp>
      <p:sp>
        <p:nvSpPr>
          <p:cNvPr id="24579" name="Text Box 4"/>
          <p:cNvSpPr txBox="1">
            <a:spLocks noChangeArrowheads="1"/>
          </p:cNvSpPr>
          <p:nvPr/>
        </p:nvSpPr>
        <p:spPr bwMode="auto">
          <a:xfrm>
            <a:off x="0" y="6491288"/>
            <a:ext cx="2268538" cy="366712"/>
          </a:xfrm>
          <a:prstGeom prst="rect">
            <a:avLst/>
          </a:prstGeom>
          <a:noFill/>
          <a:ln w="9525">
            <a:noFill/>
            <a:miter lim="800000"/>
            <a:headEnd/>
            <a:tailEnd/>
          </a:ln>
        </p:spPr>
        <p:txBody>
          <a:bodyPr>
            <a:spAutoFit/>
          </a:bodyPr>
          <a:lstStyle/>
          <a:p>
            <a:pPr>
              <a:spcBef>
                <a:spcPct val="50000"/>
              </a:spcBef>
            </a:pPr>
            <a:r>
              <a:rPr lang="en-GB">
                <a:latin typeface="Gill Sans MT" pitchFamily="34" charset="0"/>
                <a:cs typeface="Arial" charset="0"/>
              </a:rPr>
              <a:t>La mode</a:t>
            </a:r>
          </a:p>
        </p:txBody>
      </p:sp>
      <p:pic>
        <p:nvPicPr>
          <p:cNvPr id="24580" name="Picture 5" descr="MCj00830670000[1]"/>
          <p:cNvPicPr>
            <a:picLocks noChangeAspect="1" noChangeArrowheads="1"/>
          </p:cNvPicPr>
          <p:nvPr/>
        </p:nvPicPr>
        <p:blipFill>
          <a:blip r:embed="rId2" cstate="print"/>
          <a:srcRect/>
          <a:stretch>
            <a:fillRect/>
          </a:stretch>
        </p:blipFill>
        <p:spPr bwMode="auto">
          <a:xfrm>
            <a:off x="1116013" y="6569075"/>
            <a:ext cx="331787" cy="288925"/>
          </a:xfrm>
          <a:prstGeom prst="rect">
            <a:avLst/>
          </a:prstGeom>
          <a:noFill/>
          <a:ln w="9525">
            <a:noFill/>
            <a:miter lim="800000"/>
            <a:headEnd/>
            <a:tailEnd/>
          </a:ln>
        </p:spPr>
      </p:pic>
      <p:pic>
        <p:nvPicPr>
          <p:cNvPr id="24581" name="Picture 8" descr="MCj01132700000[1]"/>
          <p:cNvPicPr>
            <a:picLocks noGrp="1" noChangeAspect="1" noChangeArrowheads="1"/>
          </p:cNvPicPr>
          <p:nvPr>
            <p:ph type="body" idx="1"/>
          </p:nvPr>
        </p:nvPicPr>
        <p:blipFill>
          <a:blip r:embed="rId3" cstate="print"/>
          <a:srcRect/>
          <a:stretch>
            <a:fillRect/>
          </a:stretch>
        </p:blipFill>
        <p:spPr>
          <a:xfrm>
            <a:off x="3695700" y="2060575"/>
            <a:ext cx="1974850" cy="406558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290</Words>
  <Application>Microsoft Office PowerPoint</Application>
  <PresentationFormat>On-screen Show (4:3)</PresentationFormat>
  <Paragraphs>91</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Nous allons  ……..</vt:lpstr>
      <vt:lpstr>Un pullover</vt:lpstr>
      <vt:lpstr>Une robe</vt:lpstr>
      <vt:lpstr>Une jupe</vt:lpstr>
      <vt:lpstr>Une casquette</vt:lpstr>
      <vt:lpstr>Une chemise</vt:lpstr>
      <vt:lpstr>Un sweat shirt</vt:lpstr>
      <vt:lpstr>Un jean</vt:lpstr>
      <vt:lpstr>Un pantalon</vt:lpstr>
      <vt:lpstr>Des chaussures</vt:lpstr>
      <vt:lpstr>Des bottes</vt:lpstr>
      <vt:lpstr>Des baskets</vt:lpstr>
      <vt:lpstr>Slide 13</vt:lpstr>
      <vt:lpstr>Slide 14</vt:lpstr>
      <vt:lpstr>Faites les paires</vt:lpstr>
      <vt:lpstr>Qu’est-ce que tu portes le weekend?</vt:lpstr>
      <vt:lpstr>Expressions de fréquence</vt:lpstr>
      <vt:lpstr>Slide 18</vt:lpstr>
      <vt:lpstr>Et toi?</vt:lpstr>
      <vt:lpstr>Nous avons ……..</vt:lpstr>
    </vt:vector>
  </TitlesOfParts>
  <Company>COMBERTON VILLAGE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Hoy vamos a ……..</dc:title>
  <dc:creator>I.T.SUPPORT</dc:creator>
  <cp:lastModifiedBy>Fotheringham</cp:lastModifiedBy>
  <cp:revision>22</cp:revision>
  <dcterms:created xsi:type="dcterms:W3CDTF">2008-04-28T11:27:32Z</dcterms:created>
  <dcterms:modified xsi:type="dcterms:W3CDTF">2013-05-31T15:52:38Z</dcterms:modified>
</cp:coreProperties>
</file>