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9" r:id="rId4"/>
    <p:sldId id="260" r:id="rId5"/>
    <p:sldId id="263" r:id="rId6"/>
    <p:sldId id="267" r:id="rId7"/>
    <p:sldId id="264" r:id="rId8"/>
    <p:sldId id="265" r:id="rId9"/>
    <p:sldId id="266" r:id="rId10"/>
    <p:sldId id="271" r:id="rId11"/>
    <p:sldId id="274" r:id="rId12"/>
    <p:sldId id="275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F6DAC8-681E-4095-B0E0-8C41BDA4849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47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7FE62-1676-4A29-A150-4D11EC9BF04C}" type="slidenum">
              <a:rPr lang="en-GB"/>
              <a:pPr/>
              <a:t>3</a:t>
            </a:fld>
            <a:endParaRPr lang="en-GB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Check pupils’ understanding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14375-5C60-47BD-91A8-23CB6A2329D6}" type="slidenum">
              <a:rPr lang="en-GB"/>
              <a:pPr/>
              <a:t>4</a:t>
            </a:fld>
            <a:endParaRPr lang="en-GB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Further practice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99B92-B813-462E-B579-CD7871173356}" type="slidenum">
              <a:rPr lang="en-GB"/>
              <a:pPr/>
              <a:t>5</a:t>
            </a:fld>
            <a:endParaRPr lang="en-GB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Recycling descriptions vocab and modelling superlative. Elicit opinions from pupils.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334E8-E0A3-46EB-B89D-1477C033A1B7}" type="slidenum">
              <a:rPr lang="en-GB"/>
              <a:pPr/>
              <a:t>10</a:t>
            </a:fld>
            <a:endParaRPr lang="en-GB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Words will move into the correct order each time you click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5E897-DBAC-4113-BDC8-9A0AEB8083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0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C8A5E-AB77-4DEE-8226-FBDA983FB4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7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03400-1C1E-4C66-857D-74D0467243B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26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B9CEA-7A8E-4CB9-A9D6-83AB9B9C06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1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C0208-2CB6-49A8-8BB4-3F4D07C631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5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C7BDC-E8F9-4751-9A0C-E9867EB701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15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28177-1BBE-4741-A17A-142CCFED30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83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97614-2C65-48EB-AB4E-5836FCC289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40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FCD12-3554-4292-AA76-C152FB862B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E2E6D-AF36-43E5-873B-626C2B293E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6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A2E62-69CB-4464-9A03-13C893219C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12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5C6687-F547-436E-865E-4557D01E7FD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lobal-b2b-network.com/direct/dbimage/50138153/Men_s_Shirt.jpg" TargetMode="External"/><Relationship Id="rId3" Type="http://schemas.openxmlformats.org/officeDocument/2006/relationships/image" Target="../media/image1.wmf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www.amybrownart.com/images_cust/102151/DenimShirtDistantCousins.jpg&amp;imgrefurl=http://www.amybrownart.com/g_special_01.asp&amp;h=400&amp;w=300&amp;sz=19&amp;hl=en&amp;start=28&amp;tbnid=PKdF1oIzsoBIwM:&amp;tbnh=124&amp;tbnw=93&amp;prev=/images%3Fq%3Dshirt%26start%3D20%26gbv%3D2%26ndsp%3D20%26hl%3Den%26sa%3DN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alohaland.com/1_island_scenic/hawaiian_shirt-1-d_desert_island.gif" TargetMode="Externa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images.google.co.uk/imgres?imgurl=http://www.velvetgarden.net/images/photos/20071018-41.jpg&amp;imgrefurl=http://www.velvetgarden.net/ldress.html&amp;h=520&amp;w=390&amp;sz=33&amp;hl=en&amp;start=15&amp;tbnid=UFkA3laCnQKaBM:&amp;tbnh=131&amp;tbnw=98&amp;prev=/images%3Fq%3Ddress%26gbv%3D2%26hl%3Den%26sa%3DG" TargetMode="External"/><Relationship Id="rId7" Type="http://schemas.openxmlformats.org/officeDocument/2006/relationships/hyperlink" Target="http://images.google.co.uk/imgres?imgurl=http://www.cloggs.co.uk/content/ebiz/cloggs/invt/2486/m-lee-black-and-grey-dress.jpg&amp;imgrefurl=http://www.cloggs.co.uk/invt/2486&amp;h=300&amp;w=300&amp;sz=10&amp;hl=en&amp;start=130&amp;tbnid=TIuLUp89s9PqNM:&amp;tbnh=116&amp;tbnw=116&amp;prev=/images%3Fq%3Ddress%26start%3D120%26gbv%3D2%26ndsp%3D20%26hl%3Den%26sa%3DN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.uk/imgres?imgurl=http://www.momist.com/blog/uploaded_images/Chloe%2520Strapless%2520papier%2520dress-755478.jpg&amp;imgrefurl=http://www.momist.com/2006_06_23_archive.html&amp;h=650&amp;w=650&amp;sz=12&amp;hl=en&amp;start=31&amp;tbnid=5ir9Cr8UP_6ayM:&amp;tbnh=137&amp;tbnw=137&amp;prev=/images%3Fq%3Ddress%26start%3D20%26gbv%3D2%26ndsp%3D20%26hl%3Den%26sa%3DN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://images.google.co.uk/imgres?imgurl=http://www.epltalk.com/wp-content/uploads/2008/04/new-man-united-away-shirt.jpg&amp;imgrefurl=http://www.epltalk.com/new-man-utd-away-shirt/1808&amp;h=414&amp;w=430&amp;sz=53&amp;hl=en&amp;start=48&amp;tbnid=Tzxffs6iL4jwaM:&amp;tbnh=121&amp;tbnw=126&amp;prev=/images%3Fq%3Dshirt%26start%3D40%26gbv%3D2%26ndsp%3D20%26hl%3Den%26sa%3D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www.handmadeshoes.co.uk/images/bespoke/embroidered-bespoke-shoe.jpg" TargetMode="External"/><Relationship Id="rId7" Type="http://schemas.openxmlformats.org/officeDocument/2006/relationships/hyperlink" Target="http://images.google.co.uk/imgres?imgurl=http://www.instablogsimages.com/images/2007/07/23/satin-shoes-by-carvela_14.jpg&amp;imgrefurl=http://www.madaboutshoes.org/entry/satin-shoes-by-carvela/&amp;h=328&amp;w=450&amp;sz=26&amp;hl=en&amp;start=27&amp;tbnid=rEn11DWUS0AmSM:&amp;tbnh=93&amp;tbnw=127&amp;prev=/images%3Fq%3Dshoes%26start%3D20%26gbv%3D2%26ndsp%3D20%26hl%3Den%26sa%3DN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images.google.co.uk/imgres?imgurl=http://www.instablogsimages.com/images/2007/11/14/mai-lamore-shoes_48.jpg&amp;imgrefurl=http://www.softwareheadlines.com/modules/planet/view.article.php/238569&amp;h=371&amp;w=450&amp;sz=23&amp;hl=en&amp;start=17&amp;tbnid=eQlHbdwhfEufDM:&amp;tbnh=105&amp;tbnw=127&amp;prev=/images%3Fq%3Dshoes%26gbv%3D2%26hl%3Den%26sa%3DG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images.google.co.uk/imgres?imgurl=http://www.wishlist.nu/wp-content/uploads/2006/12/custom_shoes_1.jpg&amp;imgrefurl=http://www.wishlist.nu/custom-shoes/&amp;h=301&amp;w=400&amp;sz=23&amp;hl=en&amp;start=6&amp;tbnid=OZVsXnQM2Rr53M:&amp;tbnh=93&amp;tbnw=124&amp;prev=/images%3Fq%3Dshoes%26gbv%3D2%26hl%3Den%26sa%3DG" TargetMode="External"/><Relationship Id="rId7" Type="http://schemas.openxmlformats.org/officeDocument/2006/relationships/hyperlink" Target="http://images.google.co.uk/imgres?imgurl=http://www.shoes.com/productimages/shoes_ia28511.jpg&amp;imgrefurl=http://www.mostfashionable.com/story.php%3Ftitle%3Dcool-casual-trainers-from-Miss-Sixty&amp;h=350&amp;w=350&amp;sz=18&amp;hl=en&amp;start=20&amp;tbnid=NYp3qoBHmNtbvM:&amp;tbnh=120&amp;tbnw=120&amp;prev=/images%3Fq%3Dtrainers%26gbv%3D2%26hl%3Den%26sa%3D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images.google.co.uk/imgres?imgurl=http://www.frenchtruckers.com/img/paul-smith-west-trainers.jpg&amp;imgrefurl=http://www.frenchtruckers.com/tag/shoes/&amp;h=375&amp;w=500&amp;sz=35&amp;hl=en&amp;start=11&amp;tbnid=qAp5nr1HTeYgNM:&amp;tbnh=98&amp;tbnw=130&amp;prev=/images%3Fq%3Dtrainers%26gbv%3D2%26hl%3Den%26sa%3DG" TargetMode="Externa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Hoy vamos a ……..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Describir la ropa en m</a:t>
            </a:r>
            <a:r>
              <a:rPr lang="en-GB">
                <a:cs typeface="Arial" charset="0"/>
              </a:rPr>
              <a:t>ás detalle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Usar el superlativo</a:t>
            </a:r>
            <a:endParaRPr lang="en-GB">
              <a:cs typeface="Arial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5366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¡A construir frases!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/>
          </a:p>
          <a:p>
            <a:pPr algn="ctr">
              <a:buFontTx/>
              <a:buNone/>
            </a:pPr>
            <a:r>
              <a:rPr lang="en-GB">
                <a:solidFill>
                  <a:srgbClr val="660066"/>
                </a:solidFill>
              </a:rPr>
              <a:t>The blue trainers are the most expensive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20486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339975" y="3860800"/>
            <a:ext cx="3887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zapatillas de deporte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00113" y="5661025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azules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203575" y="50133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Las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67625" y="45815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m</a:t>
            </a:r>
            <a:r>
              <a:rPr lang="en-GB" sz="2800">
                <a:cs typeface="Arial" charset="0"/>
              </a:rPr>
              <a:t>á</a:t>
            </a:r>
            <a:r>
              <a:rPr lang="en-GB" sz="2800"/>
              <a:t>s 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427538" y="5589588"/>
            <a:ext cx="165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caras 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451725" y="558958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son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300788" y="4868863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las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2599 -0.18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06737 L -0.09444 -0.016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44 0.0044 L 0.46858 -0.279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5254 L -0.10225 -0.268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-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3774 L -0.53559 -0.058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88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3 -0.00625 L -0.5118 -0.01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47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-0.004 -0.1428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89" grpId="0"/>
      <p:bldP spid="20490" grpId="0"/>
      <p:bldP spid="20491" grpId="0"/>
      <p:bldP spid="20492" grpId="0"/>
      <p:bldP spid="204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¡A construir frases!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/>
          </a:p>
          <a:p>
            <a:pPr algn="ctr">
              <a:buFontTx/>
              <a:buNone/>
            </a:pPr>
            <a:r>
              <a:rPr lang="en-GB">
                <a:solidFill>
                  <a:srgbClr val="660066"/>
                </a:solidFill>
              </a:rPr>
              <a:t>The stripy jumper is the least cool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23558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339975" y="3860800"/>
            <a:ext cx="3887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jersey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900113" y="5661025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de rayas 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203575" y="50133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el 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308850" y="4581525"/>
            <a:ext cx="1584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m</a:t>
            </a:r>
            <a:r>
              <a:rPr lang="en-GB" sz="2800">
                <a:cs typeface="Arial" charset="0"/>
              </a:rPr>
              <a:t>enos</a:t>
            </a:r>
            <a:r>
              <a:rPr lang="en-GB" sz="2800"/>
              <a:t> 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427538" y="5589588"/>
            <a:ext cx="1657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guay 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7451725" y="558958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es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300788" y="4868863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2599 -0.18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06737 L -0.09444 -0.016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37014 -0.283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5254 L -0.10225 -0.268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-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3774 L -0.53559 -0.058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88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3 -0.00625 L -0.5118 -0.01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47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-0.004 -0.1428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61" grpId="0"/>
      <p:bldP spid="23562" grpId="0"/>
      <p:bldP spid="23563" grpId="0"/>
      <p:bldP spid="23564" grpId="0"/>
      <p:bldP spid="235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Hoy hemos ……..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Descrito la ropa en m</a:t>
            </a:r>
            <a:r>
              <a:rPr lang="en-GB">
                <a:cs typeface="Arial" charset="0"/>
              </a:rPr>
              <a:t>ás detalle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Usado el superlativo</a:t>
            </a:r>
            <a:endParaRPr lang="en-GB">
              <a:cs typeface="Arial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25606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524750" y="1989138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003800" y="3284538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  <p:bldP spid="256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660066"/>
                </a:solidFill>
              </a:rPr>
              <a:t>La ropa: repaso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4102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 rot="10800000">
            <a:off x="900113" y="2636838"/>
            <a:ext cx="2303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Bodoni MT Black" pitchFamily="18" charset="0"/>
              </a:rPr>
              <a:t>Una falda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 rot="10800000">
            <a:off x="323850" y="1412875"/>
            <a:ext cx="3889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Bodoni MT Black" pitchFamily="18" charset="0"/>
              </a:rPr>
              <a:t>Unos pantalones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 rot="10800000">
            <a:off x="6300788" y="1844675"/>
            <a:ext cx="2303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Bodoni MT Black" pitchFamily="18" charset="0"/>
              </a:rPr>
              <a:t>Una camisa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 rot="10800000">
            <a:off x="1404938" y="4438650"/>
            <a:ext cx="287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Bodoni MT Black" pitchFamily="18" charset="0"/>
              </a:rPr>
              <a:t>Unos zapatos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 rot="10800000">
            <a:off x="1331913" y="5516563"/>
            <a:ext cx="2303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Bodoni MT Black" pitchFamily="18" charset="0"/>
              </a:rPr>
              <a:t>Una gorra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 rot="10800000">
            <a:off x="2195513" y="1917700"/>
            <a:ext cx="353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Bodoni MT Black" pitchFamily="18" charset="0"/>
              </a:rPr>
              <a:t>Una sudadaera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 rot="10800000">
            <a:off x="2484438" y="3500438"/>
            <a:ext cx="6194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Bodoni MT Black" pitchFamily="18" charset="0"/>
              </a:rPr>
              <a:t>Unas zapatillas de deporte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 rot="10800000">
            <a:off x="5292725" y="5300663"/>
            <a:ext cx="2303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Bodoni MT Black" pitchFamily="18" charset="0"/>
              </a:rPr>
              <a:t>Unas botas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3" grpId="1"/>
      <p:bldP spid="4104" grpId="0"/>
      <p:bldP spid="4104" grpId="1"/>
      <p:bldP spid="4105" grpId="0"/>
      <p:bldP spid="4105" grpId="1"/>
      <p:bldP spid="4106" grpId="0"/>
      <p:bldP spid="4106" grpId="1"/>
      <p:bldP spid="4107" grpId="0"/>
      <p:bldP spid="4107" grpId="1"/>
      <p:bldP spid="4108" grpId="0"/>
      <p:bldP spid="4108" grpId="1"/>
      <p:bldP spid="4109" grpId="0"/>
      <p:bldP spid="4109" grpId="1"/>
      <p:bldP spid="4110" grpId="0"/>
      <p:bldP spid="41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Busca las parejas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400"/>
          </a:p>
          <a:p>
            <a:r>
              <a:rPr lang="en-GB" sz="2400"/>
              <a:t>Sleeveless</a:t>
            </a:r>
          </a:p>
          <a:p>
            <a:r>
              <a:rPr lang="en-GB" sz="2400"/>
              <a:t>Long sleeved</a:t>
            </a:r>
          </a:p>
          <a:p>
            <a:r>
              <a:rPr lang="en-GB" sz="2400"/>
              <a:t>Short sleeved</a:t>
            </a:r>
          </a:p>
          <a:p>
            <a:r>
              <a:rPr lang="en-GB" sz="2400"/>
              <a:t>Printed</a:t>
            </a:r>
          </a:p>
          <a:p>
            <a:r>
              <a:rPr lang="en-GB" sz="2400"/>
              <a:t>Stripy</a:t>
            </a:r>
          </a:p>
          <a:p>
            <a:r>
              <a:rPr lang="en-GB" sz="2400"/>
              <a:t>Spotty</a:t>
            </a:r>
          </a:p>
          <a:p>
            <a:r>
              <a:rPr lang="en-GB" sz="2400"/>
              <a:t>Checked</a:t>
            </a:r>
          </a:p>
          <a:p>
            <a:r>
              <a:rPr lang="en-GB" sz="2400"/>
              <a:t>High-heeled</a:t>
            </a:r>
          </a:p>
          <a:p>
            <a:r>
              <a:rPr lang="en-GB" sz="2400"/>
              <a:t>Leather </a:t>
            </a:r>
          </a:p>
          <a:p>
            <a:endParaRPr lang="en-GB" sz="240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sz="2400"/>
          </a:p>
          <a:p>
            <a:r>
              <a:rPr lang="en-GB" sz="2400"/>
              <a:t>De cuadros</a:t>
            </a:r>
          </a:p>
          <a:p>
            <a:r>
              <a:rPr lang="en-GB" sz="2400"/>
              <a:t>De manga corta</a:t>
            </a:r>
          </a:p>
          <a:p>
            <a:r>
              <a:rPr lang="en-GB" sz="2400"/>
              <a:t>De cuero</a:t>
            </a:r>
          </a:p>
          <a:p>
            <a:r>
              <a:rPr lang="en-GB" sz="2400"/>
              <a:t>Sin mangas</a:t>
            </a:r>
          </a:p>
          <a:p>
            <a:r>
              <a:rPr lang="en-GB" sz="2400"/>
              <a:t>Estampado</a:t>
            </a:r>
          </a:p>
          <a:p>
            <a:r>
              <a:rPr lang="en-GB" sz="2400"/>
              <a:t>De rayas</a:t>
            </a:r>
          </a:p>
          <a:p>
            <a:r>
              <a:rPr lang="en-GB" sz="2400"/>
              <a:t>De manga larga</a:t>
            </a:r>
          </a:p>
          <a:p>
            <a:r>
              <a:rPr lang="en-GB" sz="2400"/>
              <a:t>De lunares</a:t>
            </a:r>
          </a:p>
          <a:p>
            <a:r>
              <a:rPr lang="en-GB" sz="2400"/>
              <a:t>De tac</a:t>
            </a:r>
            <a:r>
              <a:rPr lang="en-GB" sz="2400">
                <a:cs typeface="Arial" charset="0"/>
              </a:rPr>
              <a:t>ón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6150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¿Cómo se dice en español?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stripy jumper</a:t>
            </a:r>
          </a:p>
          <a:p>
            <a:r>
              <a:rPr lang="en-GB"/>
              <a:t>A leather jacket</a:t>
            </a:r>
          </a:p>
          <a:p>
            <a:r>
              <a:rPr lang="en-GB"/>
              <a:t>A printed skirt</a:t>
            </a:r>
          </a:p>
          <a:p>
            <a:r>
              <a:rPr lang="en-GB"/>
              <a:t>High-heeled shoes</a:t>
            </a:r>
          </a:p>
          <a:p>
            <a:r>
              <a:rPr lang="en-GB"/>
              <a:t>A sleeveless top (T-shirt)</a:t>
            </a:r>
          </a:p>
          <a:p>
            <a:r>
              <a:rPr lang="en-GB"/>
              <a:t>A spotty shirt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7174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55650" y="1557338"/>
            <a:ext cx="3743325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</a:rPr>
              <a:t>Un jersey de rayas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27088" y="2133600"/>
            <a:ext cx="5545137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</a:rPr>
              <a:t>Una chaqueta de cuero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27088" y="2781300"/>
            <a:ext cx="5184775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</a:rPr>
              <a:t>Una falda estampada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27088" y="3357563"/>
            <a:ext cx="5616575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</a:rPr>
              <a:t>Unos zapatos de tac</a:t>
            </a:r>
            <a:r>
              <a:rPr lang="en-GB" sz="3200">
                <a:solidFill>
                  <a:schemeClr val="accent2"/>
                </a:solidFill>
                <a:cs typeface="Arial" charset="0"/>
              </a:rPr>
              <a:t>ón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27088" y="3860800"/>
            <a:ext cx="5184775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</a:rPr>
              <a:t>Una camiseta sin mangas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27088" y="4508500"/>
            <a:ext cx="4968875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</a:rPr>
              <a:t>Una camisa de lunares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Arial" charset="0"/>
              </a:rPr>
              <a:t>¿Qué camisa es </a:t>
            </a:r>
            <a:r>
              <a:rPr lang="en-GB" sz="4000">
                <a:solidFill>
                  <a:srgbClr val="FF0000"/>
                </a:solidFill>
                <a:cs typeface="Arial" charset="0"/>
              </a:rPr>
              <a:t>la</a:t>
            </a:r>
            <a:r>
              <a:rPr lang="en-GB" sz="4000">
                <a:cs typeface="Arial" charset="0"/>
              </a:rPr>
              <a:t> menos bonit</a:t>
            </a:r>
            <a:r>
              <a:rPr lang="en-GB" sz="4000">
                <a:solidFill>
                  <a:srgbClr val="FF0000"/>
                </a:solidFill>
                <a:cs typeface="Arial" charset="0"/>
              </a:rPr>
              <a:t>a</a:t>
            </a:r>
            <a:r>
              <a:rPr lang="en-GB" sz="4000">
                <a:cs typeface="Arial" charset="0"/>
              </a:rPr>
              <a:t>?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0246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awaiian_shirt-1-d_desert_island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060575"/>
            <a:ext cx="1773237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DenimShirtDistantCousins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773238"/>
            <a:ext cx="1674813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Men_s_Shi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8002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¿Qué vestido es </a:t>
            </a:r>
            <a:r>
              <a:rPr lang="en-GB">
                <a:solidFill>
                  <a:schemeClr val="accent2"/>
                </a:solidFill>
                <a:cs typeface="Arial" charset="0"/>
              </a:rPr>
              <a:t>el</a:t>
            </a:r>
            <a:r>
              <a:rPr lang="en-GB">
                <a:cs typeface="Arial" charset="0"/>
              </a:rPr>
              <a:t> más bonit</a:t>
            </a:r>
            <a:r>
              <a:rPr lang="en-GB">
                <a:solidFill>
                  <a:schemeClr val="accent2"/>
                </a:solidFill>
                <a:cs typeface="Arial" charset="0"/>
              </a:rPr>
              <a:t>o</a:t>
            </a:r>
            <a:r>
              <a:rPr lang="en-GB">
                <a:cs typeface="Arial" charset="0"/>
              </a:rPr>
              <a:t>?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4342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20071018-4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89138"/>
            <a:ext cx="145415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Chloe%2520Strapless%2520papier%2520dress-755478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844675"/>
            <a:ext cx="21590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m-lee-black-and-grey-dress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2160587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¿Qué camiseta es </a:t>
            </a:r>
            <a:r>
              <a:rPr lang="en-GB">
                <a:solidFill>
                  <a:srgbClr val="FF0000"/>
                </a:solidFill>
                <a:cs typeface="Arial" charset="0"/>
              </a:rPr>
              <a:t>la</a:t>
            </a:r>
            <a:r>
              <a:rPr lang="en-GB">
                <a:cs typeface="Arial" charset="0"/>
              </a:rPr>
              <a:t> más guay?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1270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t-shirt-datu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244792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new-man-united-away-shi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773238"/>
            <a:ext cx="2232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t-shirt-produc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16338"/>
            <a:ext cx="2997200" cy="256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Arial" charset="0"/>
              </a:rPr>
              <a:t>¿Qué zapatos son </a:t>
            </a:r>
            <a:r>
              <a:rPr lang="en-GB" sz="4000">
                <a:solidFill>
                  <a:schemeClr val="accent2"/>
                </a:solidFill>
                <a:cs typeface="Arial" charset="0"/>
              </a:rPr>
              <a:t>los</a:t>
            </a:r>
            <a:r>
              <a:rPr lang="en-GB" sz="4000">
                <a:cs typeface="Arial" charset="0"/>
              </a:rPr>
              <a:t> menos bonit</a:t>
            </a:r>
            <a:r>
              <a:rPr lang="en-GB" sz="4000">
                <a:solidFill>
                  <a:schemeClr val="accent2"/>
                </a:solidFill>
                <a:cs typeface="Arial" charset="0"/>
              </a:rPr>
              <a:t>os</a:t>
            </a:r>
            <a:r>
              <a:rPr lang="en-GB" sz="4000">
                <a:cs typeface="Arial" charset="0"/>
              </a:rPr>
              <a:t>?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2294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embroidered-bespoke-sho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92375"/>
            <a:ext cx="2808287" cy="188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mai-lamore-shoes_48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492375"/>
            <a:ext cx="1944687" cy="160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satin-shoes-by-carvela_14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581525"/>
            <a:ext cx="1871663" cy="137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cs typeface="Arial" charset="0"/>
              </a:rPr>
              <a:t>¿Qué zapatillas de deporte son </a:t>
            </a:r>
            <a:r>
              <a:rPr lang="en-GB" sz="4000">
                <a:solidFill>
                  <a:srgbClr val="FF0000"/>
                </a:solidFill>
                <a:cs typeface="Arial" charset="0"/>
              </a:rPr>
              <a:t>las</a:t>
            </a:r>
            <a:r>
              <a:rPr lang="en-GB" sz="4000">
                <a:cs typeface="Arial" charset="0"/>
              </a:rPr>
              <a:t> más cómod</a:t>
            </a:r>
            <a:r>
              <a:rPr lang="en-GB" sz="4000">
                <a:solidFill>
                  <a:srgbClr val="FF0000"/>
                </a:solidFill>
                <a:cs typeface="Arial" charset="0"/>
              </a:rPr>
              <a:t>as</a:t>
            </a:r>
            <a:r>
              <a:rPr lang="en-GB" sz="4000">
                <a:cs typeface="Arial" charset="0"/>
              </a:rPr>
              <a:t>?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3318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custom_shoes_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60575"/>
            <a:ext cx="2303463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 descr="paul-smith-west-trainer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844675"/>
            <a:ext cx="2303462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shoes_ia2851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076700"/>
            <a:ext cx="1871662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272</Words>
  <Application>Microsoft Office PowerPoint</Application>
  <PresentationFormat>On-screen Show (4:3)</PresentationFormat>
  <Paragraphs>100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Gill Sans MT</vt:lpstr>
      <vt:lpstr>Bodoni MT Black</vt:lpstr>
      <vt:lpstr>Bookshelf Symbol 7</vt:lpstr>
      <vt:lpstr>Default Design</vt:lpstr>
      <vt:lpstr>Hoy vamos a ……..</vt:lpstr>
      <vt:lpstr>La ropa: repaso</vt:lpstr>
      <vt:lpstr>Busca las parejas</vt:lpstr>
      <vt:lpstr>¿Cómo se dice en español?</vt:lpstr>
      <vt:lpstr>¿Qué camisa es la menos bonita?</vt:lpstr>
      <vt:lpstr>¿Qué vestido es el más bonito?</vt:lpstr>
      <vt:lpstr>¿Qué camiseta es la más guay?</vt:lpstr>
      <vt:lpstr>¿Qué zapatos son los menos bonitos?</vt:lpstr>
      <vt:lpstr>¿Qué zapatillas de deporte son las más cómodas?</vt:lpstr>
      <vt:lpstr>¡A construir frases!</vt:lpstr>
      <vt:lpstr>¡A construir frases!</vt:lpstr>
      <vt:lpstr>Hoy hemos ……..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vamos a ……..</dc:title>
  <dc:creator>I.T.SUPPORT</dc:creator>
  <cp:lastModifiedBy>Mark Dawes</cp:lastModifiedBy>
  <cp:revision>5</cp:revision>
  <dcterms:created xsi:type="dcterms:W3CDTF">2008-05-29T08:54:58Z</dcterms:created>
  <dcterms:modified xsi:type="dcterms:W3CDTF">2012-09-03T21:43:25Z</dcterms:modified>
</cp:coreProperties>
</file>