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B78945-544F-4BE9-83F1-D017A5378D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07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4BD75-071D-408F-A626-5D09F9DE0B64}" type="slidenum">
              <a:rPr lang="en-GB"/>
              <a:pPr/>
              <a:t>2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vowels are missing in case you were wondering!!!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B9523-7607-412E-A0F4-386FADE18DC7}" type="slidenum">
              <a:rPr lang="en-GB"/>
              <a:pPr/>
              <a:t>3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Some well known shops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504CA-AA17-4B88-A179-3A5E0D891B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5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41FB-A352-468F-8381-A71C02FED5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20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582C-77E5-41FD-ACC8-B243F31271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53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9DA719-87CF-4DB4-93D3-E2B22B1BC1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7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FD490-A29B-4803-B232-20B8E1B289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8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1DA4-9CFB-4FFD-8548-D2B2BE17F5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4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77438-9A6C-42BE-A4BC-0C14A21D44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2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7F75-9BCF-4880-AEF4-601B71DA28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8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502AD-B807-4574-8479-12DE5A87EA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AD9FC-78E2-4EC7-8E8A-CCEFCCCCA9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7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E4C39-0C45-4EB9-9D84-70F4632E3F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3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693E5-B960-4EAF-AA4B-5597941DE6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85671F-374C-4C4D-B860-EDE547791D0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duplidisk.co.uk/images/cd_colour.jpg&amp;imgrefurl=http://www.duplidisk.co.uk/cd-printing-colour-inkjet-prices.htm&amp;h=400&amp;w=400&amp;sz=162&amp;hl=en&amp;start=4&amp;um=1&amp;tbnid=V-Uv6Qvp2CSqwM:&amp;tbnh=124&amp;tbnw=124&amp;prev=/images%3Fq%3Dcd%26ndsp%3D20%26um%3D1%26hl%3Den%26sa%3DN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images.google.co.uk/imgres?imgurl=http://www.metropolismag.com/webimages/2984/camper-shop-outside-02_t346.jpg&amp;imgrefurl=http://www.metropolismag.com/cda/story.php%3Fartid%3D2984&amp;h=230&amp;w=346&amp;sz=23&amp;hl=en&amp;start=15&amp;um=1&amp;tbnid=IcfPKwX5NanfvM:&amp;tbnh=80&amp;tbnw=120&amp;prev=/images%3Fq%3Dcamper%2Bshoe%2Bshop%26um%3D1%26hl%3Den%26sa%3DG" TargetMode="External"/><Relationship Id="rId3" Type="http://schemas.openxmlformats.org/officeDocument/2006/relationships/image" Target="../media/image1.wmf"/><Relationship Id="rId7" Type="http://schemas.openxmlformats.org/officeDocument/2006/relationships/image" Target="../media/image3.jpeg"/><Relationship Id="rId12" Type="http://schemas.openxmlformats.org/officeDocument/2006/relationships/hyperlink" Target="http://images.google.co.uk/imgres?imgurl=http://lh3.google.com/_vgQdOF9nXBU/RpEDQ8yUHyI/AAAAAAAAAa8/JGWXMHDibCM/s800/P1040051.JPG&amp;imgrefurl=http://picasaweb.google.com/lh/photo/s34Rh39XYdJGUwvA-WVsvQ&amp;h=800&amp;w=600&amp;sz=93&amp;hl=en&amp;start=4&amp;um=1&amp;tbnid=eUq8_tEhWYBMBM:&amp;tbnh=143&amp;tbnw=107&amp;prev=/images%3Fq%3Dzara%2Bshop%26um%3D1%26hl%3Den%26sa%3DG" TargetMode="External"/><Relationship Id="rId1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images.google.co.uk/imgres?imgurl=http://www.canario.co.uk/picture_library/shopping-alcampo.jpg&amp;imgrefurl=http://www.canario.co.uk/worth_knowing/shoppingcentre.htm&amp;h=148&amp;w=200&amp;sz=42&amp;hl=en&amp;start=4&amp;um=1&amp;tbnid=ofCt6qzfGrS7cM:&amp;tbnh=77&amp;tbnw=104&amp;prev=/images%3Fq%3Dal%2Bcampo%2Bsupermarket%26um%3D1%26hl%3Den%26sa%3D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radio1/onemusic/huw/media/madrid_record_shop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images.google.co.uk/imgres?imgurl=http://www.library.appstate.edu/blog/images/books.gif&amp;imgrefurl=http://www.library.appstate.edu/blog/news/categorylist_html%3Fcat_id%3D2&amp;h=300&amp;w=300&amp;sz=28&amp;hl=en&amp;start=1&amp;um=1&amp;tbnid=Xf58qCfQNAwziM:&amp;tbnh=116&amp;tbnw=116&amp;prev=/images%3Fq%3Dbook%26um%3D1%26hl%3Den%26sa%3DG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images.google.co.uk/imgres?imgurl=http://www.ifc.com.hk/media/photos/shop_mango.jpg&amp;imgrefurl=http://www.ifc.com.hk/english/shop.aspx%3Fid%3D1053&amp;h=252&amp;w=277&amp;sz=23&amp;hl=en&amp;start=1&amp;um=1&amp;tbnid=OKDwGTBOcB2J6M:&amp;tbnh=104&amp;tbnw=114&amp;prev=/images%3Fq%3Dmango%2Bshop%26um%3D1%26hl%3Den%26sa%3DN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google.co.uk/imgres?imgurl=http://www.travelcreek.com/museojamon.jpg&amp;imgrefurl=http://www.travelcreek.com/madrid.htm&amp;h=511&amp;w=640&amp;sz=78&amp;hl=en&amp;start=2&amp;um=1&amp;tbnid=9eAHew4B8KYNPM:&amp;tbnh=109&amp;tbnw=137&amp;prev=/images%3Fq%3Dmuseo%2Bdel%2Bjamon%26um%3D1%26hl%3Den%26sa%3D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images.google.co.uk/imgres?imgurl=http://www.jolinesproduccions.com/materialforo/cortingles2.jpg&amp;imgrefurl=http://www.uhachefe.com/blog/%3Fm%3D200706&amp;h=311&amp;w=420&amp;sz=21&amp;hl=en&amp;start=4&amp;um=1&amp;tbnid=OETRXRiFio16EM:&amp;tbnh=93&amp;tbnw=125&amp;prev=/images%3Fq%3Dcorte%2Bingles%26um%3D1%26hl%3Den%26sa%3DG" TargetMode="External"/><Relationship Id="rId7" Type="http://schemas.openxmlformats.org/officeDocument/2006/relationships/hyperlink" Target="http://images.google.co.uk/imgres?imgurl=http://lh3.google.com/_TpqmVbiyxgU/Rwf0NStuEwI/AAAAAAAAA0k/jw9OiP9fO7w/s800/mall.jpg&amp;imgrefurl=http://picasaweb.google.com/lh/photo/6PB6cC0vIWPTTTk-ocF0lQ&amp;h=800&amp;w=600&amp;sz=80&amp;hl=en&amp;start=7&amp;um=1&amp;tbnid=dhdyvDUGOnYKyM:&amp;tbnh=143&amp;tbnw=107&amp;prev=/images%3Fq%3Dcorte%2Bingles%2Bmadrid%26um%3D1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.uk/imgres?imgurl=http://jordim.files.wordpress.com/2007/04/el-corte-ingles-tenerife.jpg&amp;imgrefurl=http://www.joc.es/modules/news/article.php%3Fstoryid%3D258&amp;h=1076&amp;w=1728&amp;sz=159&amp;hl=en&amp;start=5&amp;um=1&amp;tbnid=iKv1oheGERB6nM:&amp;tbnh=93&amp;tbnw=150&amp;prev=/images%3Fq%3Dcorte%2Bingles%2Bmadrid%26um%3D1%26hl%3Den%26sa%3DG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vamos a ……..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Repasar vocabulario de las tiendas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Conocer unas tiendas famosas en Espa</a:t>
            </a:r>
            <a:r>
              <a:rPr lang="en-GB">
                <a:cs typeface="Arial" charset="0"/>
              </a:rPr>
              <a:t>ña</a:t>
            </a:r>
          </a:p>
          <a:p>
            <a:pPr>
              <a:buFontTx/>
              <a:buNone/>
            </a:pPr>
            <a:endParaRPr lang="en-GB">
              <a:cs typeface="Arial" charset="0"/>
            </a:endParaRPr>
          </a:p>
          <a:p>
            <a:r>
              <a:rPr lang="en-GB">
                <a:cs typeface="Arial" charset="0"/>
              </a:rPr>
              <a:t>Leer, escuchar y escribir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512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Repaso: las tiendas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endParaRPr lang="en-GB"/>
          </a:p>
          <a:p>
            <a:pPr marL="609600" indent="-609600">
              <a:buFontTx/>
              <a:buAutoNum type="arabicParenR"/>
            </a:pPr>
            <a:r>
              <a:rPr lang="en-GB"/>
              <a:t>Pndr</a:t>
            </a:r>
          </a:p>
          <a:p>
            <a:pPr marL="609600" indent="-609600">
              <a:buFontTx/>
              <a:buAutoNum type="arabicParenR"/>
            </a:pPr>
            <a:r>
              <a:rPr lang="en-GB"/>
              <a:t>Zaptr</a:t>
            </a:r>
          </a:p>
          <a:p>
            <a:pPr marL="609600" indent="-609600">
              <a:buFontTx/>
              <a:buAutoNum type="arabicParenR"/>
            </a:pPr>
            <a:r>
              <a:rPr lang="en-GB"/>
              <a:t>Sprmrcd</a:t>
            </a:r>
          </a:p>
          <a:p>
            <a:pPr marL="609600" indent="-609600">
              <a:buFontTx/>
              <a:buAutoNum type="arabicParenR"/>
            </a:pPr>
            <a:r>
              <a:rPr lang="en-GB"/>
              <a:t>Tnd d msc</a:t>
            </a:r>
          </a:p>
          <a:p>
            <a:pPr marL="609600" indent="-609600">
              <a:buFontTx/>
              <a:buAutoNum type="arabicParenR"/>
            </a:pPr>
            <a:r>
              <a:rPr lang="en-GB"/>
              <a:t>Crncr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Panader</a:t>
            </a:r>
            <a:r>
              <a:rPr lang="en-GB">
                <a:cs typeface="Arial" charset="0"/>
              </a:rPr>
              <a:t>ía</a:t>
            </a:r>
          </a:p>
          <a:p>
            <a:pPr>
              <a:buFontTx/>
              <a:buNone/>
            </a:pPr>
            <a:r>
              <a:rPr lang="en-GB">
                <a:cs typeface="Arial" charset="0"/>
              </a:rPr>
              <a:t>Zapatería</a:t>
            </a:r>
          </a:p>
          <a:p>
            <a:pPr>
              <a:buFontTx/>
              <a:buNone/>
            </a:pPr>
            <a:r>
              <a:rPr lang="en-GB">
                <a:cs typeface="Arial" charset="0"/>
              </a:rPr>
              <a:t>Supermercado</a:t>
            </a:r>
          </a:p>
          <a:p>
            <a:pPr>
              <a:buFontTx/>
              <a:buNone/>
            </a:pPr>
            <a:r>
              <a:rPr lang="en-GB">
                <a:cs typeface="Arial" charset="0"/>
              </a:rPr>
              <a:t>Tienda de música</a:t>
            </a:r>
          </a:p>
          <a:p>
            <a:pPr>
              <a:buFontTx/>
              <a:buNone/>
            </a:pPr>
            <a:r>
              <a:rPr lang="en-GB">
                <a:cs typeface="Arial" charset="0"/>
              </a:rPr>
              <a:t>Carnicería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057" name="Picture 9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Las tiendas en Madrid</a:t>
            </a:r>
            <a:endParaRPr lang="en-GB">
              <a:cs typeface="Arial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4102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hop_man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1584325" cy="144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madrid_record_shop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628775"/>
            <a:ext cx="1574800" cy="112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d_colour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5810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books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49500"/>
            <a:ext cx="76835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P104005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628775"/>
            <a:ext cx="10191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museojamon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49725"/>
            <a:ext cx="1871662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shopping-alcampo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49725"/>
            <a:ext cx="1655763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827088" y="3213100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Mango es ……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203575" y="32131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Fnac es ……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227763" y="3141663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Zara es ……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84213" y="580548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Museo del Jamón es ……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563938" y="5445125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Alcampo es ……</a:t>
            </a:r>
          </a:p>
        </p:txBody>
      </p:sp>
      <p:pic>
        <p:nvPicPr>
          <p:cNvPr id="4123" name="Picture 27" descr="camper-shop-outside-02_t346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149725"/>
            <a:ext cx="18002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300788" y="5734050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Bodoni MT Black" pitchFamily="18" charset="0"/>
              </a:rPr>
              <a:t>Camper es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Las tiendas en Madrid</a:t>
            </a:r>
            <a:endParaRPr lang="en-GB">
              <a:cs typeface="Arial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2293" name="Picture 5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11188" y="4508500"/>
            <a:ext cx="82089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latin typeface="Bodoni MT Black" pitchFamily="18" charset="0"/>
              </a:rPr>
              <a:t>El Corte Inglés es </a:t>
            </a:r>
            <a:r>
              <a:rPr lang="en-GB" sz="3200">
                <a:solidFill>
                  <a:srgbClr val="CC0000"/>
                </a:solidFill>
                <a:latin typeface="Bodoni MT Black" pitchFamily="18" charset="0"/>
              </a:rPr>
              <a:t>un gran almacén</a:t>
            </a:r>
            <a:r>
              <a:rPr lang="en-GB" sz="3200">
                <a:latin typeface="Bodoni MT Black" pitchFamily="18" charset="0"/>
              </a:rPr>
              <a:t> - ¡Vende de todo!</a:t>
            </a:r>
          </a:p>
        </p:txBody>
      </p:sp>
      <p:pic>
        <p:nvPicPr>
          <p:cNvPr id="12309" name="Picture 21" descr="cortingles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773238"/>
            <a:ext cx="11906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el-corte-ingles-tenerif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420938"/>
            <a:ext cx="2730500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5" name="Picture 27" descr="mall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916113"/>
            <a:ext cx="10191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hemos ……..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Repasado vocabulario de las tiendas</a:t>
            </a:r>
          </a:p>
          <a:p>
            <a:endParaRPr lang="en-GB"/>
          </a:p>
          <a:p>
            <a:r>
              <a:rPr lang="en-GB"/>
              <a:t>Conocido unas tiendas famosas en Espa</a:t>
            </a:r>
            <a:r>
              <a:rPr lang="en-GB">
                <a:cs typeface="Arial" charset="0"/>
              </a:rPr>
              <a:t>ña</a:t>
            </a:r>
          </a:p>
          <a:p>
            <a:endParaRPr lang="en-GB">
              <a:cs typeface="Arial" charset="0"/>
            </a:endParaRPr>
          </a:p>
          <a:p>
            <a:r>
              <a:rPr lang="en-GB">
                <a:cs typeface="Arial" charset="0"/>
              </a:rPr>
              <a:t>Leído, escuchado y escrito</a:t>
            </a: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pPr>
              <a:buFontTx/>
              <a:buNone/>
            </a:pPr>
            <a:endParaRPr lang="en-GB">
              <a:cs typeface="Arial" charset="0"/>
            </a:endParaRPr>
          </a:p>
          <a:p>
            <a:endParaRPr lang="en-GB"/>
          </a:p>
          <a:p>
            <a:pPr>
              <a:buFontTx/>
              <a:buNone/>
            </a:pPr>
            <a:endParaRPr lang="en-GB"/>
          </a:p>
          <a:p>
            <a:endParaRPr lang="en-GB"/>
          </a:p>
          <a:p>
            <a:pPr>
              <a:buFontTx/>
              <a:buNone/>
            </a:pPr>
            <a:endParaRPr lang="en-GB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331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812088" y="21336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380288" y="34290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867400" y="5013325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</Words>
  <Application>Microsoft Office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Bodoni MT Black</vt:lpstr>
      <vt:lpstr>Bookshelf Symbol 7</vt:lpstr>
      <vt:lpstr>Default Design</vt:lpstr>
      <vt:lpstr>Hoy vamos a ……..</vt:lpstr>
      <vt:lpstr>Repaso: las tiendas</vt:lpstr>
      <vt:lpstr>Las tiendas en Madrid</vt:lpstr>
      <vt:lpstr>Las tiendas en Madrid</vt:lpstr>
      <vt:lpstr>Hoy hemos ……..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Mark Dawes</cp:lastModifiedBy>
  <cp:revision>7</cp:revision>
  <dcterms:created xsi:type="dcterms:W3CDTF">2008-05-29T14:40:53Z</dcterms:created>
  <dcterms:modified xsi:type="dcterms:W3CDTF">2012-09-03T21:50:02Z</dcterms:modified>
</cp:coreProperties>
</file>