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57" r:id="rId4"/>
    <p:sldId id="258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8" autoAdjust="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C3AA0C-ADEA-4402-908F-A45E6380E8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858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9465A-DB41-47C6-8A37-F95ABFCB3B67}" type="slidenum">
              <a:rPr lang="en-GB"/>
              <a:pPr/>
              <a:t>2</a:t>
            </a:fld>
            <a:endParaRPr lang="en-GB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Revise dialogue from previous lesson in preparation for producing their own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1A365-0121-49F4-ACAA-FDE7D146C4BB}" type="slidenum">
              <a:rPr lang="en-GB"/>
              <a:pPr/>
              <a:t>3</a:t>
            </a:fld>
            <a:endParaRPr lang="en-GB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Provides and revises key phrases for producing  dialogue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741DF-7215-4AF7-8547-FFBD66669F82}" type="slidenum">
              <a:rPr lang="en-GB"/>
              <a:pPr/>
              <a:t>4</a:t>
            </a:fld>
            <a:endParaRPr lang="en-GB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Pupils can prepare and perform their own dialogues in a clothes shop. They could be encouraged to add a twist for the rest of the class to discover – either a completely ridiculous phrase or some kind of affliction that the customer or shop assistant has!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AF03A-3EBA-4919-8863-7F44F004BA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33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E6089-E2D7-4173-88A9-8CAED86A86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5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4B0E1-DC28-4094-B347-DA96D99BADE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22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027EB-22A8-4CC6-B82C-9A939ADBAA2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4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42EA-A2A8-4D98-AE3F-32010F2C28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31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56A15-35C3-42F1-B5FB-FA57B7894E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10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8B9BC-282C-41AC-BB93-3330E6CD89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16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04FC4-B055-46EF-A224-E74CC16CE2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6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19FA3-A454-4885-835D-9ABD0910C2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0CC7E-9B21-48C9-A00A-22B3CC963F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78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A1B54-A2BE-4351-BFEF-9B407918547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38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EE68DC-2E95-48DC-B52B-64FC9BA4DC2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Hoy vamos a ……..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Practicar y presentar di</a:t>
            </a:r>
            <a:r>
              <a:rPr lang="en-GB">
                <a:cs typeface="Arial" charset="0"/>
              </a:rPr>
              <a:t>álogos en la tienda de ropa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1270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en-GB">
                <a:cs typeface="Arial" charset="0"/>
              </a:rPr>
              <a:t>Lee con tu compañero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Dependiente:	</a:t>
            </a:r>
            <a:r>
              <a:rPr lang="en-GB" sz="2000">
                <a:cs typeface="Arial" charset="0"/>
              </a:rPr>
              <a:t>¡Hola!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>
                <a:solidFill>
                  <a:schemeClr val="accent2"/>
                </a:solidFill>
              </a:rPr>
              <a:t>Cliente:		</a:t>
            </a:r>
            <a:r>
              <a:rPr lang="en-GB" sz="2000">
                <a:solidFill>
                  <a:schemeClr val="accent2"/>
                </a:solidFill>
                <a:cs typeface="Arial" charset="0"/>
              </a:rPr>
              <a:t>¡Hola! Me gustan aquellas botas negras ¿Me las 		puedo probar?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Dependiente:	Claro. </a:t>
            </a:r>
            <a:r>
              <a:rPr lang="en-GB" sz="2000">
                <a:cs typeface="Arial" charset="0"/>
              </a:rPr>
              <a:t>¿Qué número usa Usted?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>
                <a:solidFill>
                  <a:schemeClr val="accent2"/>
                </a:solidFill>
              </a:rPr>
              <a:t>Cliente:		El treinta y nueve.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Dependiente: 	Vale. Aqu</a:t>
            </a:r>
            <a:r>
              <a:rPr lang="en-GB" sz="2000">
                <a:cs typeface="Arial" charset="0"/>
              </a:rPr>
              <a:t>í tiene.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>
                <a:cs typeface="Arial" charset="0"/>
              </a:rPr>
              <a:t>			¿Qué tal le quedan?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>
                <a:solidFill>
                  <a:schemeClr val="accent2"/>
                </a:solidFill>
              </a:rPr>
              <a:t>Cliente:		Me quedan peque</a:t>
            </a:r>
            <a:r>
              <a:rPr lang="en-GB" sz="2000">
                <a:solidFill>
                  <a:schemeClr val="accent2"/>
                </a:solidFill>
                <a:cs typeface="Arial" charset="0"/>
              </a:rPr>
              <a:t>ñas. ¿Me las puedo probar en un 		cuarenta?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Dependiente: 	Lo siento. No tengo en un cuarenta. Pero tenemos 		estas botas marrones.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>
                <a:solidFill>
                  <a:schemeClr val="accent2"/>
                </a:solidFill>
              </a:rPr>
              <a:t>Cliente:		Me las pruebo. A ver ….. Son muy c</a:t>
            </a:r>
            <a:r>
              <a:rPr lang="en-GB" sz="2000">
                <a:solidFill>
                  <a:schemeClr val="accent2"/>
                </a:solidFill>
                <a:cs typeface="Arial" charset="0"/>
              </a:rPr>
              <a:t>ómodas. ¿Son 		más caras que las botas negras?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Dependiente:	Son </a:t>
            </a:r>
            <a:r>
              <a:rPr lang="en-GB" sz="2000">
                <a:cs typeface="Arial" charset="0"/>
              </a:rPr>
              <a:t>más caras. Son ciento doce euros. Pero son de 		cuero. Le quedan preciosas.</a:t>
            </a:r>
            <a:endParaRPr lang="en-GB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>
                <a:solidFill>
                  <a:schemeClr val="accent2"/>
                </a:solidFill>
              </a:rPr>
              <a:t>Cliente:		Me las llevo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2294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Frases claves: busca las parejas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400"/>
              <a:t>I would like ….</a:t>
            </a:r>
          </a:p>
          <a:p>
            <a:pPr>
              <a:buFontTx/>
              <a:buNone/>
            </a:pPr>
            <a:r>
              <a:rPr lang="en-GB" sz="2400"/>
              <a:t>Can I try it on?</a:t>
            </a:r>
          </a:p>
          <a:p>
            <a:pPr>
              <a:buFontTx/>
              <a:buNone/>
            </a:pPr>
            <a:r>
              <a:rPr lang="en-GB" sz="2400"/>
              <a:t>How does it fit?</a:t>
            </a:r>
          </a:p>
          <a:p>
            <a:pPr>
              <a:buFontTx/>
              <a:buNone/>
            </a:pPr>
            <a:r>
              <a:rPr lang="en-GB" sz="2400"/>
              <a:t>It’s …….</a:t>
            </a:r>
          </a:p>
          <a:p>
            <a:pPr>
              <a:buFontTx/>
              <a:buNone/>
            </a:pPr>
            <a:r>
              <a:rPr lang="en-GB" sz="2400"/>
              <a:t>Can I try it in a 36?</a:t>
            </a:r>
          </a:p>
          <a:p>
            <a:pPr>
              <a:buFontTx/>
              <a:buNone/>
            </a:pPr>
            <a:r>
              <a:rPr lang="en-GB" sz="2400"/>
              <a:t>How much is it?</a:t>
            </a:r>
          </a:p>
          <a:p>
            <a:pPr>
              <a:buFontTx/>
              <a:buNone/>
            </a:pPr>
            <a:r>
              <a:rPr lang="en-GB" sz="2400"/>
              <a:t>How much are they?</a:t>
            </a:r>
          </a:p>
          <a:p>
            <a:pPr>
              <a:buFontTx/>
              <a:buNone/>
            </a:pPr>
            <a:r>
              <a:rPr lang="en-GB" sz="2400"/>
              <a:t>I’ll take it</a:t>
            </a:r>
          </a:p>
          <a:p>
            <a:pPr>
              <a:buFontTx/>
              <a:buNone/>
            </a:pPr>
            <a:r>
              <a:rPr lang="en-GB" sz="2400"/>
              <a:t>I’ll take them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>
                <a:cs typeface="Arial" charset="0"/>
              </a:rPr>
              <a:t>¿Qué tal te queda?</a:t>
            </a:r>
          </a:p>
          <a:p>
            <a:r>
              <a:rPr lang="en-GB" sz="2400">
                <a:cs typeface="Arial" charset="0"/>
              </a:rPr>
              <a:t>¿Cuánto cuesta?</a:t>
            </a:r>
          </a:p>
          <a:p>
            <a:r>
              <a:rPr lang="en-GB" sz="2400">
                <a:cs typeface="Arial" charset="0"/>
              </a:rPr>
              <a:t>¿Me </a:t>
            </a:r>
            <a:r>
              <a:rPr lang="en-GB" sz="2400">
                <a:solidFill>
                  <a:schemeClr val="accent2"/>
                </a:solidFill>
                <a:cs typeface="Arial" charset="0"/>
              </a:rPr>
              <a:t>lo</a:t>
            </a:r>
            <a:r>
              <a:rPr lang="en-GB" sz="2400">
                <a:cs typeface="Arial" charset="0"/>
              </a:rPr>
              <a:t>/</a:t>
            </a:r>
            <a:r>
              <a:rPr lang="en-GB" sz="2400">
                <a:solidFill>
                  <a:srgbClr val="FF0000"/>
                </a:solidFill>
                <a:cs typeface="Arial" charset="0"/>
              </a:rPr>
              <a:t>la</a:t>
            </a:r>
            <a:r>
              <a:rPr lang="en-GB" sz="2400">
                <a:cs typeface="Arial" charset="0"/>
              </a:rPr>
              <a:t> puedo probar en treinta y seis?</a:t>
            </a:r>
          </a:p>
          <a:p>
            <a:r>
              <a:rPr lang="en-GB" sz="2400">
                <a:cs typeface="Arial" charset="0"/>
              </a:rPr>
              <a:t>Me </a:t>
            </a:r>
            <a:r>
              <a:rPr lang="en-GB" sz="2400">
                <a:solidFill>
                  <a:schemeClr val="accent2"/>
                </a:solidFill>
                <a:cs typeface="Arial" charset="0"/>
              </a:rPr>
              <a:t>lo</a:t>
            </a:r>
            <a:r>
              <a:rPr lang="en-GB" sz="2400">
                <a:cs typeface="Arial" charset="0"/>
              </a:rPr>
              <a:t>/</a:t>
            </a:r>
            <a:r>
              <a:rPr lang="en-GB" sz="2400">
                <a:solidFill>
                  <a:srgbClr val="FF0000"/>
                </a:solidFill>
                <a:cs typeface="Arial" charset="0"/>
              </a:rPr>
              <a:t>la</a:t>
            </a:r>
            <a:r>
              <a:rPr lang="en-GB" sz="2400">
                <a:cs typeface="Arial" charset="0"/>
              </a:rPr>
              <a:t> llevo</a:t>
            </a:r>
          </a:p>
          <a:p>
            <a:r>
              <a:rPr lang="en-GB" sz="2400">
                <a:cs typeface="Arial" charset="0"/>
              </a:rPr>
              <a:t>¿Cuánto cuestan?</a:t>
            </a:r>
          </a:p>
          <a:p>
            <a:r>
              <a:rPr lang="en-GB" sz="2400">
                <a:cs typeface="Arial" charset="0"/>
              </a:rPr>
              <a:t>Me gustaría …</a:t>
            </a:r>
          </a:p>
          <a:p>
            <a:r>
              <a:rPr lang="en-GB" sz="2400">
                <a:cs typeface="Arial" charset="0"/>
              </a:rPr>
              <a:t>Me </a:t>
            </a:r>
            <a:r>
              <a:rPr lang="en-GB" sz="2400">
                <a:solidFill>
                  <a:schemeClr val="accent2"/>
                </a:solidFill>
                <a:cs typeface="Arial" charset="0"/>
              </a:rPr>
              <a:t>los</a:t>
            </a:r>
            <a:r>
              <a:rPr lang="en-GB" sz="2400">
                <a:cs typeface="Arial" charset="0"/>
              </a:rPr>
              <a:t>/</a:t>
            </a:r>
            <a:r>
              <a:rPr lang="en-GB" sz="2400">
                <a:solidFill>
                  <a:srgbClr val="FF0000"/>
                </a:solidFill>
                <a:cs typeface="Arial" charset="0"/>
              </a:rPr>
              <a:t>las</a:t>
            </a:r>
            <a:r>
              <a:rPr lang="en-GB" sz="2400">
                <a:cs typeface="Arial" charset="0"/>
              </a:rPr>
              <a:t> llevo</a:t>
            </a:r>
          </a:p>
          <a:p>
            <a:r>
              <a:rPr lang="en-GB" sz="2400">
                <a:cs typeface="Arial" charset="0"/>
              </a:rPr>
              <a:t>Me queda(n) …</a:t>
            </a:r>
          </a:p>
          <a:p>
            <a:endParaRPr lang="en-GB" sz="2400">
              <a:cs typeface="Arial" charset="0"/>
            </a:endParaRPr>
          </a:p>
          <a:p>
            <a:endParaRPr lang="en-GB" sz="2400">
              <a:cs typeface="Arial" charset="0"/>
            </a:endParaRPr>
          </a:p>
          <a:p>
            <a:endParaRPr lang="en-GB" sz="2400">
              <a:cs typeface="Arial" charset="0"/>
            </a:endParaRPr>
          </a:p>
          <a:p>
            <a:endParaRPr lang="en-GB" sz="2400">
              <a:cs typeface="Arial" charset="0"/>
            </a:endParaRPr>
          </a:p>
          <a:p>
            <a:endParaRPr lang="en-GB" sz="2400">
              <a:cs typeface="Arial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3078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627313" y="1844675"/>
            <a:ext cx="2089150" cy="252095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2627313" y="2205038"/>
            <a:ext cx="2016125" cy="431800"/>
          </a:xfrm>
          <a:prstGeom prst="line">
            <a:avLst/>
          </a:prstGeom>
          <a:noFill/>
          <a:ln w="2540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2627313" y="1844675"/>
            <a:ext cx="2016125" cy="863600"/>
          </a:xfrm>
          <a:prstGeom prst="line">
            <a:avLst/>
          </a:prstGeom>
          <a:noFill/>
          <a:ln w="25400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908175" y="3141663"/>
            <a:ext cx="2808288" cy="2016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2771775" y="2349500"/>
            <a:ext cx="1944688" cy="1584325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3419475" y="3933825"/>
            <a:ext cx="1439863" cy="57467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1979613" y="3500438"/>
            <a:ext cx="2879725" cy="13684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V="1">
            <a:off x="2339975" y="4724400"/>
            <a:ext cx="2303463" cy="576263"/>
          </a:xfrm>
          <a:prstGeom prst="line">
            <a:avLst/>
          </a:prstGeom>
          <a:noFill/>
          <a:ln w="25400">
            <a:solidFill>
              <a:srgbClr val="FF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3059113" y="2781300"/>
            <a:ext cx="1873250" cy="792163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Arial" charset="0"/>
              </a:rPr>
              <a:t>¡A ti! Inventa y practica un diálogo con tu compañero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4102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Hoy hemos ……..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Practicado y presentado di</a:t>
            </a:r>
            <a:r>
              <a:rPr lang="en-GB">
                <a:cs typeface="Arial" charset="0"/>
              </a:rPr>
              <a:t>álogos en la tienda de ropa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4342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995738" y="2924175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208</Words>
  <Application>Microsoft Office PowerPoint</Application>
  <PresentationFormat>On-screen Show (4:3)</PresentationFormat>
  <Paragraphs>52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Bookshelf Symbol 7</vt:lpstr>
      <vt:lpstr>Default Design</vt:lpstr>
      <vt:lpstr>Hoy vamos a ……..</vt:lpstr>
      <vt:lpstr>Lee con tu compañero</vt:lpstr>
      <vt:lpstr>Frases claves: busca las parejas</vt:lpstr>
      <vt:lpstr>¡A ti! Inventa y practica un diálogo con tu compañero</vt:lpstr>
      <vt:lpstr>Hoy hemos ……..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vamos a ……..</dc:title>
  <dc:creator>I.T.SUPPORT</dc:creator>
  <cp:lastModifiedBy>Mark Dawes</cp:lastModifiedBy>
  <cp:revision>4</cp:revision>
  <dcterms:created xsi:type="dcterms:W3CDTF">2008-05-29T13:02:18Z</dcterms:created>
  <dcterms:modified xsi:type="dcterms:W3CDTF">2012-09-03T21:48:32Z</dcterms:modified>
</cp:coreProperties>
</file>