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10"/>
  </p:notesMasterIdLst>
  <p:sldIdLst>
    <p:sldId id="256" r:id="rId3"/>
    <p:sldId id="257" r:id="rId4"/>
    <p:sldId id="258" r:id="rId5"/>
    <p:sldId id="262" r:id="rId6"/>
    <p:sldId id="260" r:id="rId7"/>
    <p:sldId id="261" r:id="rId8"/>
    <p:sldId id="263" r:id="rId9"/>
  </p:sldIdLst>
  <p:sldSz cx="9144000" cy="6858000" type="screen4x3"/>
  <p:notesSz cx="6669088" cy="9928225"/>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00" d="100"/>
        <a:sy n="100" d="100"/>
      </p:scale>
      <p:origin x="0" y="0"/>
    </p:cViewPr>
  </p:notesTextViewPr>
  <p:notesViewPr>
    <p:cSldViewPr>
      <p:cViewPr varScale="1">
        <p:scale>
          <a:sx n="52" d="100"/>
          <a:sy n="52" d="100"/>
        </p:scale>
        <p:origin x="-1308" y="-84"/>
      </p:cViewPr>
      <p:guideLst>
        <p:guide orient="horz" pos="3127"/>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GB"/>
          </a:p>
        </p:txBody>
      </p:sp>
      <p:sp>
        <p:nvSpPr>
          <p:cNvPr id="6147" name="Rectangle 3"/>
          <p:cNvSpPr>
            <a:spLocks noGrp="1" noChangeArrowheads="1"/>
          </p:cNvSpPr>
          <p:nvPr>
            <p:ph type="dt" idx="1"/>
          </p:nvPr>
        </p:nvSpPr>
        <p:spPr bwMode="auto">
          <a:xfrm>
            <a:off x="377825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GB"/>
          </a:p>
        </p:txBody>
      </p:sp>
      <p:sp>
        <p:nvSpPr>
          <p:cNvPr id="10244" name="Rectangle 4"/>
          <p:cNvSpPr>
            <a:spLocks noRot="1" noChangeArrowheads="1" noTextEdit="1"/>
          </p:cNvSpPr>
          <p:nvPr>
            <p:ph type="sldImg" idx="2"/>
          </p:nvPr>
        </p:nvSpPr>
        <p:spPr bwMode="auto">
          <a:xfrm>
            <a:off x="854075" y="744538"/>
            <a:ext cx="4960938"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666750" y="4716463"/>
            <a:ext cx="5335588"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150" name="Rectangle 6"/>
          <p:cNvSpPr>
            <a:spLocks noGrp="1" noChangeArrowheads="1"/>
          </p:cNvSpPr>
          <p:nvPr>
            <p:ph type="ftr" sz="quarter" idx="4"/>
          </p:nvPr>
        </p:nvSpPr>
        <p:spPr bwMode="auto">
          <a:xfrm>
            <a:off x="0" y="942975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GB"/>
          </a:p>
        </p:txBody>
      </p:sp>
      <p:sp>
        <p:nvSpPr>
          <p:cNvPr id="6151" name="Rectangle 7"/>
          <p:cNvSpPr>
            <a:spLocks noGrp="1" noChangeArrowheads="1"/>
          </p:cNvSpPr>
          <p:nvPr>
            <p:ph type="sldNum" sz="quarter" idx="5"/>
          </p:nvPr>
        </p:nvSpPr>
        <p:spPr bwMode="auto">
          <a:xfrm>
            <a:off x="3778250" y="942975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4A4052F2-1A0D-42E2-B809-BD3BC2B1BC19}" type="slidenum">
              <a:rPr lang="en-GB"/>
              <a:pPr>
                <a:defRPr/>
              </a:pPr>
              <a:t>‹#›</a:t>
            </a:fld>
            <a:endParaRPr lang="en-GB"/>
          </a:p>
        </p:txBody>
      </p:sp>
    </p:spTree>
    <p:extLst>
      <p:ext uri="{BB962C8B-B14F-4D97-AF65-F5344CB8AC3E}">
        <p14:creationId xmlns:p14="http://schemas.microsoft.com/office/powerpoint/2010/main" val="27254046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4C3800A-27BE-41E1-B9F5-192C449F9487}" type="slidenum">
              <a:rPr lang="en-GB"/>
              <a:pPr eaLnBrk="1" hangingPunct="1"/>
              <a:t>1</a:t>
            </a:fld>
            <a:endParaRPr lang="en-GB"/>
          </a:p>
        </p:txBody>
      </p:sp>
      <p:sp>
        <p:nvSpPr>
          <p:cNvPr id="11267" name="Rectangle 2"/>
          <p:cNvSpPr>
            <a:spLocks noRo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r>
              <a:rPr lang="en-GB" smtClean="0"/>
              <a:t>Starter:  From the single letter prompts elicit the questions from the class.  Then generate some rapid practice of these 7 questions in pairs or whole class, ensuring that the class is happy with formulating both the questions and answers unaided. (5-10 mins)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C375BDC-01F6-46A5-AE3C-617FC11AF52A}" type="slidenum">
              <a:rPr lang="en-GB"/>
              <a:pPr eaLnBrk="1" hangingPunct="1"/>
              <a:t>2</a:t>
            </a:fld>
            <a:endParaRPr lang="en-GB"/>
          </a:p>
        </p:txBody>
      </p:sp>
      <p:sp>
        <p:nvSpPr>
          <p:cNvPr id="12291" name="Rectangle 2"/>
          <p:cNvSpPr>
            <a:spLocks noRo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GB" smtClean="0"/>
              <a:t>Pair work activity:  Half the class has an answer card like this, half the class has the card for making notes of answers.  Pupils should stand up and find a partner to ask questions of and note the answers down.  If time permits, this activity can be repeated with pupils swopping roles. (10 mins)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F09EB48-39B6-4324-A2F4-4E2BAE98A615}" type="slidenum">
              <a:rPr lang="en-GB"/>
              <a:pPr eaLnBrk="1" hangingPunct="1"/>
              <a:t>3</a:t>
            </a:fld>
            <a:endParaRPr lang="en-GB"/>
          </a:p>
        </p:txBody>
      </p:sp>
      <p:sp>
        <p:nvSpPr>
          <p:cNvPr id="13315" name="Rectangle 2"/>
          <p:cNvSpPr>
            <a:spLocks noRo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r>
              <a:rPr lang="en-GB" smtClean="0"/>
              <a:t>During the pairwork activity pupils record the main details from their partner’s answers on this card.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84258BD-861E-4AFA-876E-54B7157A2720}" type="slidenum">
              <a:rPr lang="en-GB"/>
              <a:pPr eaLnBrk="1" hangingPunct="1"/>
              <a:t>4</a:t>
            </a:fld>
            <a:endParaRPr lang="en-GB"/>
          </a:p>
        </p:txBody>
      </p:sp>
      <p:sp>
        <p:nvSpPr>
          <p:cNvPr id="14339" name="Rectangle 2"/>
          <p:cNvSpPr>
            <a:spLocks noRo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r>
              <a:rPr lang="en-GB" smtClean="0"/>
              <a:t>Learning how to present using ‘this is, these are’:  Present the 5 pictures and accompanying text.  Elicit the pattern for masculine, feminine and plural forms of  this.  Tell them that these are on page 5 of their vocabulary books too.  Then model the example of a presentation using information from the previous pair work activity.  Give them a few minutes to practise their presentation of their partner and then invite 3 pupils to present to the class. (10 mins)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6A77896-A7F4-472B-B710-AC288E8EE98B}" type="slidenum">
              <a:rPr lang="en-GB"/>
              <a:pPr eaLnBrk="1" hangingPunct="1"/>
              <a:t>5</a:t>
            </a:fld>
            <a:endParaRPr lang="en-GB"/>
          </a:p>
        </p:txBody>
      </p:sp>
      <p:sp>
        <p:nvSpPr>
          <p:cNvPr id="15363" name="Rectangle 2"/>
          <p:cNvSpPr>
            <a:spLocks noRo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r>
              <a:rPr lang="en-GB" smtClean="0"/>
              <a:t>Speedy revision of the pronouns to music.  This can work as a means to change the dynamic, refocus concentration, add some movement into the lesson.  It could be omitted as necessary/desired.  Click the play button for pronouns music.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8A78EF8-F458-44A1-8AB1-8B195D0C13B8}" type="slidenum">
              <a:rPr lang="en-GB"/>
              <a:pPr eaLnBrk="1" hangingPunct="1"/>
              <a:t>6</a:t>
            </a:fld>
            <a:endParaRPr lang="en-GB"/>
          </a:p>
        </p:txBody>
      </p:sp>
      <p:sp>
        <p:nvSpPr>
          <p:cNvPr id="16387" name="Rectangle 2"/>
          <p:cNvSpPr>
            <a:spLocks noRo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GB" smtClean="0"/>
              <a:t>Quick practice (optional) of verbs to music following on from pronouns.  Class to use the same gestures as for pronouncs to reinforce the meanings of each part of the verb.  See RHA if unsure about this. Tell pupils these verbs are in their vocabulary books p.1  If time, do a quick practice of different verb forms with Como se dice orally.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0819DC-C58C-4F7D-9964-D58EB4B15F49}" type="slidenum">
              <a:rPr lang="en-GB"/>
              <a:pPr eaLnBrk="1" hangingPunct="1"/>
              <a:t>7</a:t>
            </a:fld>
            <a:endParaRPr lang="en-GB"/>
          </a:p>
        </p:txBody>
      </p:sp>
      <p:sp>
        <p:nvSpPr>
          <p:cNvPr id="17411" name="Rectangle 2"/>
          <p:cNvSpPr>
            <a:spLocks noRo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r>
              <a:rPr lang="en-GB" smtClean="0"/>
              <a:t>This is the homework preparation activity designed to develop the skill of answering in full sentences.  This is something we want to encourage this year, mostly as an aid to accurate sentence structure and a way to increase writing proficiency.  </a:t>
            </a:r>
          </a:p>
          <a:p>
            <a:pPr eaLnBrk="1" hangingPunct="1"/>
            <a:r>
              <a:rPr lang="en-GB" smtClean="0"/>
              <a:t>The homework from this lesson has a similar activity to check that pupils are able to do this independently.  This activity can be modelled with the whole class to prepare pupils for their hw task.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40CCCCF-3A93-4696-8C62-41892B8C49AE}" type="slidenum">
              <a:rPr lang="en-GB"/>
              <a:pPr>
                <a:defRPr/>
              </a:pPr>
              <a:t>‹#›</a:t>
            </a:fld>
            <a:endParaRPr lang="en-GB"/>
          </a:p>
        </p:txBody>
      </p:sp>
    </p:spTree>
    <p:extLst>
      <p:ext uri="{BB962C8B-B14F-4D97-AF65-F5344CB8AC3E}">
        <p14:creationId xmlns:p14="http://schemas.microsoft.com/office/powerpoint/2010/main" val="1090101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7F703AD-E458-4DA6-A75D-3C92C6685BA3}" type="slidenum">
              <a:rPr lang="en-GB"/>
              <a:pPr>
                <a:defRPr/>
              </a:pPr>
              <a:t>‹#›</a:t>
            </a:fld>
            <a:endParaRPr lang="en-GB"/>
          </a:p>
        </p:txBody>
      </p:sp>
    </p:spTree>
    <p:extLst>
      <p:ext uri="{BB962C8B-B14F-4D97-AF65-F5344CB8AC3E}">
        <p14:creationId xmlns:p14="http://schemas.microsoft.com/office/powerpoint/2010/main" val="1985616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B59878E-F981-4A99-9354-39A32A46340F}" type="slidenum">
              <a:rPr lang="en-GB"/>
              <a:pPr>
                <a:defRPr/>
              </a:pPr>
              <a:t>‹#›</a:t>
            </a:fld>
            <a:endParaRPr lang="en-GB"/>
          </a:p>
        </p:txBody>
      </p:sp>
    </p:spTree>
    <p:extLst>
      <p:ext uri="{BB962C8B-B14F-4D97-AF65-F5344CB8AC3E}">
        <p14:creationId xmlns:p14="http://schemas.microsoft.com/office/powerpoint/2010/main" val="3704768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130425"/>
            <a:ext cx="7772400" cy="1470025"/>
          </a:xfrm>
        </p:spPr>
        <p:txBody>
          <a:bodyPr/>
          <a:lstStyle>
            <a:lvl1pPr>
              <a:defRPr/>
            </a:lvl1pPr>
          </a:lstStyle>
          <a:p>
            <a:pPr lvl="0"/>
            <a:r>
              <a:rPr lang="en-GB" noProof="0" smtClean="0"/>
              <a:t>Click to edit Master title style</a:t>
            </a:r>
          </a:p>
        </p:txBody>
      </p:sp>
      <p:sp>
        <p:nvSpPr>
          <p:cNvPr id="5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DAB1908-EAED-4565-B007-23E7D494E73B}" type="slidenum">
              <a:rPr lang="en-GB"/>
              <a:pPr>
                <a:defRPr/>
              </a:pPr>
              <a:t>‹#›</a:t>
            </a:fld>
            <a:endParaRPr lang="en-GB"/>
          </a:p>
        </p:txBody>
      </p:sp>
    </p:spTree>
    <p:extLst>
      <p:ext uri="{BB962C8B-B14F-4D97-AF65-F5344CB8AC3E}">
        <p14:creationId xmlns:p14="http://schemas.microsoft.com/office/powerpoint/2010/main" val="4270468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9B5EA7F-363A-4021-8C17-E093CEF7096D}" type="slidenum">
              <a:rPr lang="en-GB"/>
              <a:pPr>
                <a:defRPr/>
              </a:pPr>
              <a:t>‹#›</a:t>
            </a:fld>
            <a:endParaRPr lang="en-GB"/>
          </a:p>
        </p:txBody>
      </p:sp>
    </p:spTree>
    <p:extLst>
      <p:ext uri="{BB962C8B-B14F-4D97-AF65-F5344CB8AC3E}">
        <p14:creationId xmlns:p14="http://schemas.microsoft.com/office/powerpoint/2010/main" val="742939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5396F9A-119B-4A72-A245-1B3B9D3A46C4}" type="slidenum">
              <a:rPr lang="en-GB"/>
              <a:pPr>
                <a:defRPr/>
              </a:pPr>
              <a:t>‹#›</a:t>
            </a:fld>
            <a:endParaRPr lang="en-GB"/>
          </a:p>
        </p:txBody>
      </p:sp>
    </p:spTree>
    <p:extLst>
      <p:ext uri="{BB962C8B-B14F-4D97-AF65-F5344CB8AC3E}">
        <p14:creationId xmlns:p14="http://schemas.microsoft.com/office/powerpoint/2010/main" val="262829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2FB63C4-C856-4D88-90B6-C4B632A283B5}" type="slidenum">
              <a:rPr lang="en-GB"/>
              <a:pPr>
                <a:defRPr/>
              </a:pPr>
              <a:t>‹#›</a:t>
            </a:fld>
            <a:endParaRPr lang="en-GB"/>
          </a:p>
        </p:txBody>
      </p:sp>
    </p:spTree>
    <p:extLst>
      <p:ext uri="{BB962C8B-B14F-4D97-AF65-F5344CB8AC3E}">
        <p14:creationId xmlns:p14="http://schemas.microsoft.com/office/powerpoint/2010/main" val="1129452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36ADD9DF-C79B-4444-9B25-F375DF14B014}" type="slidenum">
              <a:rPr lang="en-GB"/>
              <a:pPr>
                <a:defRPr/>
              </a:pPr>
              <a:t>‹#›</a:t>
            </a:fld>
            <a:endParaRPr lang="en-GB"/>
          </a:p>
        </p:txBody>
      </p:sp>
    </p:spTree>
    <p:extLst>
      <p:ext uri="{BB962C8B-B14F-4D97-AF65-F5344CB8AC3E}">
        <p14:creationId xmlns:p14="http://schemas.microsoft.com/office/powerpoint/2010/main" val="3338699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2994932C-03E8-4BF7-AC56-C4D67322E7B0}" type="slidenum">
              <a:rPr lang="en-GB"/>
              <a:pPr>
                <a:defRPr/>
              </a:pPr>
              <a:t>‹#›</a:t>
            </a:fld>
            <a:endParaRPr lang="en-GB"/>
          </a:p>
        </p:txBody>
      </p:sp>
    </p:spTree>
    <p:extLst>
      <p:ext uri="{BB962C8B-B14F-4D97-AF65-F5344CB8AC3E}">
        <p14:creationId xmlns:p14="http://schemas.microsoft.com/office/powerpoint/2010/main" val="1464947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0D94868-C8D8-4199-BDFB-AA9756B467CF}" type="slidenum">
              <a:rPr lang="en-GB"/>
              <a:pPr>
                <a:defRPr/>
              </a:pPr>
              <a:t>‹#›</a:t>
            </a:fld>
            <a:endParaRPr lang="en-GB"/>
          </a:p>
        </p:txBody>
      </p:sp>
    </p:spTree>
    <p:extLst>
      <p:ext uri="{BB962C8B-B14F-4D97-AF65-F5344CB8AC3E}">
        <p14:creationId xmlns:p14="http://schemas.microsoft.com/office/powerpoint/2010/main" val="103710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160CE34-4F6B-43D2-AAA6-FC675BB8400A}" type="slidenum">
              <a:rPr lang="en-GB"/>
              <a:pPr>
                <a:defRPr/>
              </a:pPr>
              <a:t>‹#›</a:t>
            </a:fld>
            <a:endParaRPr lang="en-GB"/>
          </a:p>
        </p:txBody>
      </p:sp>
    </p:spTree>
    <p:extLst>
      <p:ext uri="{BB962C8B-B14F-4D97-AF65-F5344CB8AC3E}">
        <p14:creationId xmlns:p14="http://schemas.microsoft.com/office/powerpoint/2010/main" val="3183297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C3C09EC-70F9-487F-A8B2-A6306FD9B805}" type="slidenum">
              <a:rPr lang="en-GB"/>
              <a:pPr>
                <a:defRPr/>
              </a:pPr>
              <a:t>‹#›</a:t>
            </a:fld>
            <a:endParaRPr lang="en-GB"/>
          </a:p>
        </p:txBody>
      </p:sp>
    </p:spTree>
    <p:extLst>
      <p:ext uri="{BB962C8B-B14F-4D97-AF65-F5344CB8AC3E}">
        <p14:creationId xmlns:p14="http://schemas.microsoft.com/office/powerpoint/2010/main" val="1222361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9C83E0A-89AB-467F-9347-C6C9DDCE3001}" type="slidenum">
              <a:rPr lang="en-GB"/>
              <a:pPr>
                <a:defRPr/>
              </a:pPr>
              <a:t>‹#›</a:t>
            </a:fld>
            <a:endParaRPr lang="en-GB"/>
          </a:p>
        </p:txBody>
      </p:sp>
    </p:spTree>
    <p:extLst>
      <p:ext uri="{BB962C8B-B14F-4D97-AF65-F5344CB8AC3E}">
        <p14:creationId xmlns:p14="http://schemas.microsoft.com/office/powerpoint/2010/main" val="1138694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2D78DD5-B2E2-416C-9888-2A9217AFFF88}" type="slidenum">
              <a:rPr lang="en-GB"/>
              <a:pPr>
                <a:defRPr/>
              </a:pPr>
              <a:t>‹#›</a:t>
            </a:fld>
            <a:endParaRPr lang="en-GB"/>
          </a:p>
        </p:txBody>
      </p:sp>
    </p:spTree>
    <p:extLst>
      <p:ext uri="{BB962C8B-B14F-4D97-AF65-F5344CB8AC3E}">
        <p14:creationId xmlns:p14="http://schemas.microsoft.com/office/powerpoint/2010/main" val="2295291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609F8B6-FA87-4405-9789-E2CEF1596699}" type="slidenum">
              <a:rPr lang="en-GB"/>
              <a:pPr>
                <a:defRPr/>
              </a:pPr>
              <a:t>‹#›</a:t>
            </a:fld>
            <a:endParaRPr lang="en-GB"/>
          </a:p>
        </p:txBody>
      </p:sp>
    </p:spTree>
    <p:extLst>
      <p:ext uri="{BB962C8B-B14F-4D97-AF65-F5344CB8AC3E}">
        <p14:creationId xmlns:p14="http://schemas.microsoft.com/office/powerpoint/2010/main" val="1283277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CE22964-7155-4A7B-9B67-EFD28669CED0}" type="slidenum">
              <a:rPr lang="en-GB"/>
              <a:pPr>
                <a:defRPr/>
              </a:pPr>
              <a:t>‹#›</a:t>
            </a:fld>
            <a:endParaRPr lang="en-GB"/>
          </a:p>
        </p:txBody>
      </p:sp>
    </p:spTree>
    <p:extLst>
      <p:ext uri="{BB962C8B-B14F-4D97-AF65-F5344CB8AC3E}">
        <p14:creationId xmlns:p14="http://schemas.microsoft.com/office/powerpoint/2010/main" val="258200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2BE5682-FE30-4D7F-B14E-5F65E87AF03F}" type="slidenum">
              <a:rPr lang="en-GB"/>
              <a:pPr>
                <a:defRPr/>
              </a:pPr>
              <a:t>‹#›</a:t>
            </a:fld>
            <a:endParaRPr lang="en-GB"/>
          </a:p>
        </p:txBody>
      </p:sp>
    </p:spTree>
    <p:extLst>
      <p:ext uri="{BB962C8B-B14F-4D97-AF65-F5344CB8AC3E}">
        <p14:creationId xmlns:p14="http://schemas.microsoft.com/office/powerpoint/2010/main" val="2934217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F4995F74-74F2-4E4C-B3D2-BFD8270ED567}" type="slidenum">
              <a:rPr lang="en-GB"/>
              <a:pPr>
                <a:defRPr/>
              </a:pPr>
              <a:t>‹#›</a:t>
            </a:fld>
            <a:endParaRPr lang="en-GB"/>
          </a:p>
        </p:txBody>
      </p:sp>
    </p:spTree>
    <p:extLst>
      <p:ext uri="{BB962C8B-B14F-4D97-AF65-F5344CB8AC3E}">
        <p14:creationId xmlns:p14="http://schemas.microsoft.com/office/powerpoint/2010/main" val="2166254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7EEE9064-BBF9-4D5A-B938-65C545F5AB42}" type="slidenum">
              <a:rPr lang="en-GB"/>
              <a:pPr>
                <a:defRPr/>
              </a:pPr>
              <a:t>‹#›</a:t>
            </a:fld>
            <a:endParaRPr lang="en-GB"/>
          </a:p>
        </p:txBody>
      </p:sp>
    </p:spTree>
    <p:extLst>
      <p:ext uri="{BB962C8B-B14F-4D97-AF65-F5344CB8AC3E}">
        <p14:creationId xmlns:p14="http://schemas.microsoft.com/office/powerpoint/2010/main" val="851425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062BA1D0-1155-4D4D-8661-92F98C9CA41B}" type="slidenum">
              <a:rPr lang="en-GB"/>
              <a:pPr>
                <a:defRPr/>
              </a:pPr>
              <a:t>‹#›</a:t>
            </a:fld>
            <a:endParaRPr lang="en-GB"/>
          </a:p>
        </p:txBody>
      </p:sp>
    </p:spTree>
    <p:extLst>
      <p:ext uri="{BB962C8B-B14F-4D97-AF65-F5344CB8AC3E}">
        <p14:creationId xmlns:p14="http://schemas.microsoft.com/office/powerpoint/2010/main" val="3466478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612601FD-6AD2-424B-9FA6-4BEDE0E1F794}" type="slidenum">
              <a:rPr lang="en-GB"/>
              <a:pPr>
                <a:defRPr/>
              </a:pPr>
              <a:t>‹#›</a:t>
            </a:fld>
            <a:endParaRPr lang="en-GB"/>
          </a:p>
        </p:txBody>
      </p:sp>
    </p:spTree>
    <p:extLst>
      <p:ext uri="{BB962C8B-B14F-4D97-AF65-F5344CB8AC3E}">
        <p14:creationId xmlns:p14="http://schemas.microsoft.com/office/powerpoint/2010/main" val="1673468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1949D59-2FFC-469C-AEC7-F1033E47251A}" type="slidenum">
              <a:rPr lang="en-GB"/>
              <a:pPr>
                <a:defRPr/>
              </a:pPr>
              <a:t>‹#›</a:t>
            </a:fld>
            <a:endParaRPr lang="en-GB"/>
          </a:p>
        </p:txBody>
      </p:sp>
    </p:spTree>
    <p:extLst>
      <p:ext uri="{BB962C8B-B14F-4D97-AF65-F5344CB8AC3E}">
        <p14:creationId xmlns:p14="http://schemas.microsoft.com/office/powerpoint/2010/main" val="3406378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3B05B90F-CA83-4B63-8A8B-6B676FDFFF1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GB"/>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CFA18588-4647-4C80-8BD1-202C0C1A99E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oleObject" Target="../embeddings/oleObject5.bin"/><Relationship Id="rId3" Type="http://schemas.openxmlformats.org/officeDocument/2006/relationships/notesSlide" Target="../notesSlides/notesSlide5.xml"/><Relationship Id="rId7" Type="http://schemas.openxmlformats.org/officeDocument/2006/relationships/oleObject" Target="../embeddings/oleObject2.bin"/><Relationship Id="rId12" Type="http://schemas.openxmlformats.org/officeDocument/2006/relationships/image" Target="../media/image9.png"/><Relationship Id="rId17" Type="http://schemas.openxmlformats.org/officeDocument/2006/relationships/audio" Target="../media/audio1.wav"/><Relationship Id="rId2" Type="http://schemas.openxmlformats.org/officeDocument/2006/relationships/slideLayout" Target="../slideLayouts/slideLayout7.xml"/><Relationship Id="rId16" Type="http://schemas.openxmlformats.org/officeDocument/2006/relationships/image" Target="../media/image11.png"/><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oleObject" Target="../embeddings/oleObject3.bin"/><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1" name="AutoShape 23"/>
          <p:cNvSpPr>
            <a:spLocks noChangeArrowheads="1"/>
          </p:cNvSpPr>
          <p:nvPr/>
        </p:nvSpPr>
        <p:spPr bwMode="auto">
          <a:xfrm>
            <a:off x="395288" y="1125538"/>
            <a:ext cx="3889375" cy="647700"/>
          </a:xfrm>
          <a:prstGeom prst="wedgeRoundRectCallout">
            <a:avLst>
              <a:gd name="adj1" fmla="val 25019"/>
              <a:gd name="adj2" fmla="val 119361"/>
              <a:gd name="adj3" fmla="val 16667"/>
            </a:avLst>
          </a:prstGeom>
          <a:solidFill>
            <a:schemeClr val="bg1"/>
          </a:solidFill>
          <a:ln w="57150">
            <a:solidFill>
              <a:srgbClr val="33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400"/>
              <a:t>¿Q.. i…… h…..?</a:t>
            </a:r>
            <a:endParaRPr lang="en-GB" sz="3200"/>
          </a:p>
        </p:txBody>
      </p:sp>
      <p:sp>
        <p:nvSpPr>
          <p:cNvPr id="2069" name="AutoShape 21"/>
          <p:cNvSpPr>
            <a:spLocks noChangeArrowheads="1"/>
          </p:cNvSpPr>
          <p:nvPr/>
        </p:nvSpPr>
        <p:spPr bwMode="auto">
          <a:xfrm>
            <a:off x="395288" y="2565400"/>
            <a:ext cx="2952750" cy="1008063"/>
          </a:xfrm>
          <a:prstGeom prst="wedgeRoundRectCallout">
            <a:avLst>
              <a:gd name="adj1" fmla="val 27204"/>
              <a:gd name="adj2" fmla="val -78977"/>
              <a:gd name="adj3" fmla="val 16667"/>
            </a:avLst>
          </a:prstGeom>
          <a:solidFill>
            <a:schemeClr val="bg1"/>
          </a:solidFill>
          <a:ln w="57150">
            <a:solidFill>
              <a:srgbClr val="33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400"/>
              <a:t>¿C….. e. t. c………?</a:t>
            </a:r>
            <a:endParaRPr lang="en-GB" sz="2400"/>
          </a:p>
          <a:p>
            <a:pPr>
              <a:spcBef>
                <a:spcPct val="20000"/>
              </a:spcBef>
            </a:pPr>
            <a:endParaRPr lang="en-US" sz="4000"/>
          </a:p>
          <a:p>
            <a:pPr algn="ctr"/>
            <a:endParaRPr lang="en-GB" sz="3200"/>
          </a:p>
        </p:txBody>
      </p:sp>
      <p:sp>
        <p:nvSpPr>
          <p:cNvPr id="2066" name="AutoShape 18"/>
          <p:cNvSpPr>
            <a:spLocks noChangeArrowheads="1"/>
          </p:cNvSpPr>
          <p:nvPr/>
        </p:nvSpPr>
        <p:spPr bwMode="auto">
          <a:xfrm>
            <a:off x="323850" y="4221163"/>
            <a:ext cx="3455988" cy="1079500"/>
          </a:xfrm>
          <a:prstGeom prst="wedgeRoundRectCallout">
            <a:avLst>
              <a:gd name="adj1" fmla="val 34384"/>
              <a:gd name="adj2" fmla="val -88972"/>
              <a:gd name="adj3" fmla="val 16667"/>
            </a:avLst>
          </a:prstGeom>
          <a:solidFill>
            <a:schemeClr val="bg1"/>
          </a:solidFill>
          <a:ln w="57150">
            <a:solidFill>
              <a:srgbClr val="33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400"/>
              <a:t>¿C….. a… t…..?</a:t>
            </a:r>
            <a:endParaRPr lang="en-GB" sz="7200"/>
          </a:p>
        </p:txBody>
      </p:sp>
      <p:sp>
        <p:nvSpPr>
          <p:cNvPr id="2064" name="AutoShape 16"/>
          <p:cNvSpPr>
            <a:spLocks noChangeArrowheads="1"/>
          </p:cNvSpPr>
          <p:nvPr/>
        </p:nvSpPr>
        <p:spPr bwMode="auto">
          <a:xfrm>
            <a:off x="3132138" y="5516563"/>
            <a:ext cx="3457575" cy="719137"/>
          </a:xfrm>
          <a:prstGeom prst="wedgeRoundRectCallout">
            <a:avLst>
              <a:gd name="adj1" fmla="val -15685"/>
              <a:gd name="adj2" fmla="val -137856"/>
              <a:gd name="adj3" fmla="val 16667"/>
            </a:avLst>
          </a:prstGeom>
          <a:solidFill>
            <a:schemeClr val="bg1"/>
          </a:solidFill>
          <a:ln w="57150">
            <a:solidFill>
              <a:srgbClr val="33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3200"/>
              <a:t>¿D…. v….?</a:t>
            </a:r>
            <a:endParaRPr lang="en-GB" sz="6000"/>
          </a:p>
        </p:txBody>
      </p:sp>
      <p:sp>
        <p:nvSpPr>
          <p:cNvPr id="2062" name="AutoShape 14"/>
          <p:cNvSpPr>
            <a:spLocks noChangeArrowheads="1"/>
          </p:cNvSpPr>
          <p:nvPr/>
        </p:nvSpPr>
        <p:spPr bwMode="auto">
          <a:xfrm>
            <a:off x="5294313" y="4221163"/>
            <a:ext cx="3454400" cy="1079500"/>
          </a:xfrm>
          <a:prstGeom prst="wedgeRoundRectCallout">
            <a:avLst>
              <a:gd name="adj1" fmla="val -32361"/>
              <a:gd name="adj2" fmla="val -85000"/>
              <a:gd name="adj3" fmla="val 16667"/>
            </a:avLst>
          </a:prstGeom>
          <a:solidFill>
            <a:schemeClr val="bg1"/>
          </a:solidFill>
          <a:ln w="57150">
            <a:solidFill>
              <a:srgbClr val="33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400"/>
              <a:t>¿C… e. t. n………..?</a:t>
            </a:r>
            <a:endParaRPr lang="en-US" sz="4000"/>
          </a:p>
          <a:p>
            <a:pPr algn="ctr"/>
            <a:endParaRPr lang="en-GB" sz="4000"/>
          </a:p>
        </p:txBody>
      </p:sp>
      <p:sp>
        <p:nvSpPr>
          <p:cNvPr id="2060" name="AutoShape 12"/>
          <p:cNvSpPr>
            <a:spLocks noChangeArrowheads="1"/>
          </p:cNvSpPr>
          <p:nvPr/>
        </p:nvSpPr>
        <p:spPr bwMode="auto">
          <a:xfrm>
            <a:off x="5867400" y="2636838"/>
            <a:ext cx="2951163" cy="647700"/>
          </a:xfrm>
          <a:prstGeom prst="wedgeRoundRectCallout">
            <a:avLst>
              <a:gd name="adj1" fmla="val -30259"/>
              <a:gd name="adj2" fmla="val 99755"/>
              <a:gd name="adj3" fmla="val 16667"/>
            </a:avLst>
          </a:prstGeom>
          <a:solidFill>
            <a:schemeClr val="bg1"/>
          </a:solidFill>
          <a:ln w="57150">
            <a:solidFill>
              <a:srgbClr val="33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sz="2400"/>
              <a:t>¿D. d…. e…?</a:t>
            </a:r>
            <a:endParaRPr lang="en-US" sz="3200"/>
          </a:p>
          <a:p>
            <a:pPr algn="ctr"/>
            <a:endParaRPr lang="en-GB" sz="3200"/>
          </a:p>
        </p:txBody>
      </p:sp>
      <p:sp>
        <p:nvSpPr>
          <p:cNvPr id="2058" name="AutoShape 10"/>
          <p:cNvSpPr>
            <a:spLocks noChangeArrowheads="1"/>
          </p:cNvSpPr>
          <p:nvPr/>
        </p:nvSpPr>
        <p:spPr bwMode="auto">
          <a:xfrm>
            <a:off x="5003800" y="981075"/>
            <a:ext cx="2951163" cy="647700"/>
          </a:xfrm>
          <a:prstGeom prst="wedgeRoundRectCallout">
            <a:avLst>
              <a:gd name="adj1" fmla="val -26764"/>
              <a:gd name="adj2" fmla="val 99755"/>
              <a:gd name="adj3" fmla="val 16667"/>
            </a:avLst>
          </a:prstGeom>
          <a:solidFill>
            <a:schemeClr val="bg1"/>
          </a:solidFill>
          <a:ln w="57150">
            <a:solidFill>
              <a:srgbClr val="33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sz="2400"/>
              <a:t>¿C… t. l…..?</a:t>
            </a:r>
          </a:p>
          <a:p>
            <a:pPr algn="ctr"/>
            <a:endParaRPr lang="en-GB" sz="2400"/>
          </a:p>
        </p:txBody>
      </p:sp>
      <p:sp>
        <p:nvSpPr>
          <p:cNvPr id="3081" name="AutoShape 8">
            <a:hlinkClick r:id="" action="ppaction://noaction" highlightClick="1"/>
          </p:cNvPr>
          <p:cNvSpPr>
            <a:spLocks noChangeArrowheads="1"/>
          </p:cNvSpPr>
          <p:nvPr/>
        </p:nvSpPr>
        <p:spPr bwMode="auto">
          <a:xfrm>
            <a:off x="3779838" y="2636838"/>
            <a:ext cx="1441450" cy="1368425"/>
          </a:xfrm>
          <a:prstGeom prst="actionButtonHelp">
            <a:avLst/>
          </a:prstGeom>
          <a:solidFill>
            <a:srgbClr val="0000FF">
              <a:alpha val="58038"/>
            </a:srgbClr>
          </a:solidFill>
          <a:ln w="444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7" name="AutoShape 9"/>
          <p:cNvSpPr>
            <a:spLocks noChangeArrowheads="1"/>
          </p:cNvSpPr>
          <p:nvPr/>
        </p:nvSpPr>
        <p:spPr bwMode="auto">
          <a:xfrm>
            <a:off x="5003800" y="981075"/>
            <a:ext cx="2951163" cy="647700"/>
          </a:xfrm>
          <a:prstGeom prst="wedgeRoundRectCallout">
            <a:avLst>
              <a:gd name="adj1" fmla="val -26278"/>
              <a:gd name="adj2" fmla="val 108333"/>
              <a:gd name="adj3" fmla="val 16667"/>
            </a:avLst>
          </a:prstGeom>
          <a:solidFill>
            <a:schemeClr val="bg1"/>
          </a:solidFill>
          <a:ln w="57150">
            <a:solidFill>
              <a:srgbClr val="33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400"/>
              <a:t>¿Cómo te llamas?</a:t>
            </a:r>
          </a:p>
          <a:p>
            <a:pPr algn="ctr"/>
            <a:endParaRPr lang="en-GB" sz="2400"/>
          </a:p>
        </p:txBody>
      </p:sp>
      <p:sp>
        <p:nvSpPr>
          <p:cNvPr id="2059" name="AutoShape 11"/>
          <p:cNvSpPr>
            <a:spLocks noChangeArrowheads="1"/>
          </p:cNvSpPr>
          <p:nvPr/>
        </p:nvSpPr>
        <p:spPr bwMode="auto">
          <a:xfrm>
            <a:off x="5868988" y="2636838"/>
            <a:ext cx="2951162" cy="720725"/>
          </a:xfrm>
          <a:prstGeom prst="wedgeRoundRectCallout">
            <a:avLst>
              <a:gd name="adj1" fmla="val -32787"/>
              <a:gd name="adj2" fmla="val 88986"/>
              <a:gd name="adj3" fmla="val 16667"/>
            </a:avLst>
          </a:prstGeom>
          <a:solidFill>
            <a:schemeClr val="bg1"/>
          </a:solidFill>
          <a:ln w="57150">
            <a:solidFill>
              <a:srgbClr val="33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400"/>
              <a:t>¿De dónde eres?</a:t>
            </a:r>
            <a:endParaRPr lang="en-US" sz="3200"/>
          </a:p>
          <a:p>
            <a:pPr algn="ctr"/>
            <a:endParaRPr lang="en-GB" sz="3200"/>
          </a:p>
        </p:txBody>
      </p:sp>
      <p:sp>
        <p:nvSpPr>
          <p:cNvPr id="2061" name="AutoShape 13"/>
          <p:cNvSpPr>
            <a:spLocks noChangeArrowheads="1"/>
          </p:cNvSpPr>
          <p:nvPr/>
        </p:nvSpPr>
        <p:spPr bwMode="auto">
          <a:xfrm>
            <a:off x="5294313" y="4221163"/>
            <a:ext cx="3454400" cy="1079500"/>
          </a:xfrm>
          <a:prstGeom prst="wedgeRoundRectCallout">
            <a:avLst>
              <a:gd name="adj1" fmla="val -32361"/>
              <a:gd name="adj2" fmla="val -85000"/>
              <a:gd name="adj3" fmla="val 16667"/>
            </a:avLst>
          </a:prstGeom>
          <a:solidFill>
            <a:schemeClr val="bg1"/>
          </a:solidFill>
          <a:ln w="57150">
            <a:solidFill>
              <a:srgbClr val="33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400"/>
              <a:t>¿Cuál es tu nacionalidad?</a:t>
            </a:r>
            <a:endParaRPr lang="en-US" sz="4000"/>
          </a:p>
          <a:p>
            <a:pPr algn="ctr"/>
            <a:endParaRPr lang="en-GB" sz="4000"/>
          </a:p>
        </p:txBody>
      </p:sp>
      <p:sp>
        <p:nvSpPr>
          <p:cNvPr id="2063" name="AutoShape 15"/>
          <p:cNvSpPr>
            <a:spLocks noChangeArrowheads="1"/>
          </p:cNvSpPr>
          <p:nvPr/>
        </p:nvSpPr>
        <p:spPr bwMode="auto">
          <a:xfrm>
            <a:off x="3132138" y="5516563"/>
            <a:ext cx="3457575" cy="719137"/>
          </a:xfrm>
          <a:prstGeom prst="wedgeRoundRectCallout">
            <a:avLst>
              <a:gd name="adj1" fmla="val -15685"/>
              <a:gd name="adj2" fmla="val -137856"/>
              <a:gd name="adj3" fmla="val 16667"/>
            </a:avLst>
          </a:prstGeom>
          <a:solidFill>
            <a:schemeClr val="bg1"/>
          </a:solidFill>
          <a:ln w="57150">
            <a:solidFill>
              <a:srgbClr val="33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3200"/>
              <a:t>¿Dónde vives?</a:t>
            </a:r>
            <a:endParaRPr lang="en-GB" sz="6000"/>
          </a:p>
        </p:txBody>
      </p:sp>
      <p:sp>
        <p:nvSpPr>
          <p:cNvPr id="2065" name="AutoShape 17"/>
          <p:cNvSpPr>
            <a:spLocks noChangeArrowheads="1"/>
          </p:cNvSpPr>
          <p:nvPr/>
        </p:nvSpPr>
        <p:spPr bwMode="auto">
          <a:xfrm>
            <a:off x="323850" y="4221163"/>
            <a:ext cx="3455988" cy="1079500"/>
          </a:xfrm>
          <a:prstGeom prst="wedgeRoundRectCallout">
            <a:avLst>
              <a:gd name="adj1" fmla="val 34384"/>
              <a:gd name="adj2" fmla="val -88972"/>
              <a:gd name="adj3" fmla="val 16667"/>
            </a:avLst>
          </a:prstGeom>
          <a:solidFill>
            <a:schemeClr val="bg1"/>
          </a:solidFill>
          <a:ln w="57150">
            <a:solidFill>
              <a:srgbClr val="33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400"/>
              <a:t>¿Cuántos años tienes?</a:t>
            </a:r>
            <a:endParaRPr lang="en-GB" sz="7200"/>
          </a:p>
        </p:txBody>
      </p:sp>
      <p:sp>
        <p:nvSpPr>
          <p:cNvPr id="2068" name="AutoShape 20"/>
          <p:cNvSpPr>
            <a:spLocks noChangeArrowheads="1"/>
          </p:cNvSpPr>
          <p:nvPr/>
        </p:nvSpPr>
        <p:spPr bwMode="auto">
          <a:xfrm>
            <a:off x="395288" y="2565400"/>
            <a:ext cx="2952750" cy="1008063"/>
          </a:xfrm>
          <a:prstGeom prst="wedgeRoundRectCallout">
            <a:avLst>
              <a:gd name="adj1" fmla="val 27204"/>
              <a:gd name="adj2" fmla="val -78977"/>
              <a:gd name="adj3" fmla="val 16667"/>
            </a:avLst>
          </a:prstGeom>
          <a:solidFill>
            <a:schemeClr val="bg1"/>
          </a:solidFill>
          <a:ln w="57150">
            <a:solidFill>
              <a:srgbClr val="33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400"/>
              <a:t>¿Cuándo es tu cumpleaños?</a:t>
            </a:r>
            <a:endParaRPr lang="en-GB" sz="2400"/>
          </a:p>
          <a:p>
            <a:pPr>
              <a:spcBef>
                <a:spcPct val="20000"/>
              </a:spcBef>
            </a:pPr>
            <a:endParaRPr lang="en-US" sz="4000"/>
          </a:p>
          <a:p>
            <a:pPr algn="ctr"/>
            <a:endParaRPr lang="en-GB" sz="3200"/>
          </a:p>
        </p:txBody>
      </p:sp>
      <p:sp>
        <p:nvSpPr>
          <p:cNvPr id="2070" name="AutoShape 22"/>
          <p:cNvSpPr>
            <a:spLocks noChangeArrowheads="1"/>
          </p:cNvSpPr>
          <p:nvPr/>
        </p:nvSpPr>
        <p:spPr bwMode="auto">
          <a:xfrm>
            <a:off x="395288" y="1125538"/>
            <a:ext cx="3889375" cy="647700"/>
          </a:xfrm>
          <a:prstGeom prst="wedgeRoundRectCallout">
            <a:avLst>
              <a:gd name="adj1" fmla="val 25019"/>
              <a:gd name="adj2" fmla="val 119361"/>
              <a:gd name="adj3" fmla="val 16667"/>
            </a:avLst>
          </a:prstGeom>
          <a:solidFill>
            <a:schemeClr val="bg1"/>
          </a:solidFill>
          <a:ln w="57150">
            <a:solidFill>
              <a:srgbClr val="33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400"/>
              <a:t>¿Qué idiomas hablas?</a:t>
            </a:r>
            <a:endParaRPr lang="en-GB"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dissolve">
                                      <p:cBhvr>
                                        <p:cTn id="7" dur="500"/>
                                        <p:tgtEl>
                                          <p:spTgt spid="2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57"/>
                                        </p:tgtEl>
                                        <p:attrNameLst>
                                          <p:attrName>style.visibility</p:attrName>
                                        </p:attrNameLst>
                                      </p:cBhvr>
                                      <p:to>
                                        <p:strVal val="visible"/>
                                      </p:to>
                                    </p:set>
                                    <p:animEffect transition="in" filter="dissolve">
                                      <p:cBhvr>
                                        <p:cTn id="12" dur="500"/>
                                        <p:tgtEl>
                                          <p:spTgt spid="20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60"/>
                                        </p:tgtEl>
                                        <p:attrNameLst>
                                          <p:attrName>style.visibility</p:attrName>
                                        </p:attrNameLst>
                                      </p:cBhvr>
                                      <p:to>
                                        <p:strVal val="visible"/>
                                      </p:to>
                                    </p:set>
                                    <p:animEffect transition="in" filter="dissolve">
                                      <p:cBhvr>
                                        <p:cTn id="17" dur="500"/>
                                        <p:tgtEl>
                                          <p:spTgt spid="20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59"/>
                                        </p:tgtEl>
                                        <p:attrNameLst>
                                          <p:attrName>style.visibility</p:attrName>
                                        </p:attrNameLst>
                                      </p:cBhvr>
                                      <p:to>
                                        <p:strVal val="visible"/>
                                      </p:to>
                                    </p:set>
                                    <p:animEffect transition="in" filter="dissolve">
                                      <p:cBhvr>
                                        <p:cTn id="22" dur="500"/>
                                        <p:tgtEl>
                                          <p:spTgt spid="205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62"/>
                                        </p:tgtEl>
                                        <p:attrNameLst>
                                          <p:attrName>style.visibility</p:attrName>
                                        </p:attrNameLst>
                                      </p:cBhvr>
                                      <p:to>
                                        <p:strVal val="visible"/>
                                      </p:to>
                                    </p:set>
                                    <p:animEffect transition="in" filter="dissolve">
                                      <p:cBhvr>
                                        <p:cTn id="27" dur="500"/>
                                        <p:tgtEl>
                                          <p:spTgt spid="206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061"/>
                                        </p:tgtEl>
                                        <p:attrNameLst>
                                          <p:attrName>style.visibility</p:attrName>
                                        </p:attrNameLst>
                                      </p:cBhvr>
                                      <p:to>
                                        <p:strVal val="visible"/>
                                      </p:to>
                                    </p:set>
                                    <p:animEffect transition="in" filter="dissolve">
                                      <p:cBhvr>
                                        <p:cTn id="32" dur="500"/>
                                        <p:tgtEl>
                                          <p:spTgt spid="206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064"/>
                                        </p:tgtEl>
                                        <p:attrNameLst>
                                          <p:attrName>style.visibility</p:attrName>
                                        </p:attrNameLst>
                                      </p:cBhvr>
                                      <p:to>
                                        <p:strVal val="visible"/>
                                      </p:to>
                                    </p:set>
                                    <p:animEffect transition="in" filter="dissolve">
                                      <p:cBhvr>
                                        <p:cTn id="37" dur="500"/>
                                        <p:tgtEl>
                                          <p:spTgt spid="206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063"/>
                                        </p:tgtEl>
                                        <p:attrNameLst>
                                          <p:attrName>style.visibility</p:attrName>
                                        </p:attrNameLst>
                                      </p:cBhvr>
                                      <p:to>
                                        <p:strVal val="visible"/>
                                      </p:to>
                                    </p:set>
                                    <p:animEffect transition="in" filter="dissolve">
                                      <p:cBhvr>
                                        <p:cTn id="42" dur="500"/>
                                        <p:tgtEl>
                                          <p:spTgt spid="206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066"/>
                                        </p:tgtEl>
                                        <p:attrNameLst>
                                          <p:attrName>style.visibility</p:attrName>
                                        </p:attrNameLst>
                                      </p:cBhvr>
                                      <p:to>
                                        <p:strVal val="visible"/>
                                      </p:to>
                                    </p:set>
                                    <p:animEffect transition="in" filter="dissolve">
                                      <p:cBhvr>
                                        <p:cTn id="47" dur="500"/>
                                        <p:tgtEl>
                                          <p:spTgt spid="206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065"/>
                                        </p:tgtEl>
                                        <p:attrNameLst>
                                          <p:attrName>style.visibility</p:attrName>
                                        </p:attrNameLst>
                                      </p:cBhvr>
                                      <p:to>
                                        <p:strVal val="visible"/>
                                      </p:to>
                                    </p:set>
                                    <p:animEffect transition="in" filter="dissolve">
                                      <p:cBhvr>
                                        <p:cTn id="52" dur="500"/>
                                        <p:tgtEl>
                                          <p:spTgt spid="206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069"/>
                                        </p:tgtEl>
                                        <p:attrNameLst>
                                          <p:attrName>style.visibility</p:attrName>
                                        </p:attrNameLst>
                                      </p:cBhvr>
                                      <p:to>
                                        <p:strVal val="visible"/>
                                      </p:to>
                                    </p:set>
                                    <p:animEffect transition="in" filter="dissolve">
                                      <p:cBhvr>
                                        <p:cTn id="57" dur="500"/>
                                        <p:tgtEl>
                                          <p:spTgt spid="206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068"/>
                                        </p:tgtEl>
                                        <p:attrNameLst>
                                          <p:attrName>style.visibility</p:attrName>
                                        </p:attrNameLst>
                                      </p:cBhvr>
                                      <p:to>
                                        <p:strVal val="visible"/>
                                      </p:to>
                                    </p:set>
                                    <p:animEffect transition="in" filter="dissolve">
                                      <p:cBhvr>
                                        <p:cTn id="62" dur="500"/>
                                        <p:tgtEl>
                                          <p:spTgt spid="206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2071"/>
                                        </p:tgtEl>
                                        <p:attrNameLst>
                                          <p:attrName>style.visibility</p:attrName>
                                        </p:attrNameLst>
                                      </p:cBhvr>
                                      <p:to>
                                        <p:strVal val="visible"/>
                                      </p:to>
                                    </p:set>
                                    <p:animEffect transition="in" filter="dissolve">
                                      <p:cBhvr>
                                        <p:cTn id="67" dur="500"/>
                                        <p:tgtEl>
                                          <p:spTgt spid="2071"/>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2070"/>
                                        </p:tgtEl>
                                        <p:attrNameLst>
                                          <p:attrName>style.visibility</p:attrName>
                                        </p:attrNameLst>
                                      </p:cBhvr>
                                      <p:to>
                                        <p:strVal val="visible"/>
                                      </p:to>
                                    </p:set>
                                    <p:animEffect transition="in" filter="dissolve">
                                      <p:cBhvr>
                                        <p:cTn id="72" dur="500"/>
                                        <p:tgtEl>
                                          <p:spTgt spid="2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1" grpId="0" animBg="1"/>
      <p:bldP spid="2069" grpId="0" animBg="1"/>
      <p:bldP spid="2066" grpId="0" animBg="1"/>
      <p:bldP spid="2064" grpId="0" animBg="1"/>
      <p:bldP spid="2062" grpId="0" animBg="1"/>
      <p:bldP spid="2060" grpId="0" animBg="1"/>
      <p:bldP spid="2058" grpId="0" animBg="1"/>
      <p:bldP spid="2057" grpId="0" animBg="1"/>
      <p:bldP spid="2059" grpId="0" animBg="1"/>
      <p:bldP spid="2061" grpId="0" animBg="1"/>
      <p:bldP spid="2063" grpId="0" animBg="1"/>
      <p:bldP spid="2065" grpId="0" animBg="1"/>
      <p:bldP spid="2068" grpId="0" animBg="1"/>
      <p:bldP spid="207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67" name="Group 75"/>
          <p:cNvGraphicFramePr>
            <a:graphicFrameLocks noGrp="1"/>
          </p:cNvGraphicFramePr>
          <p:nvPr/>
        </p:nvGraphicFramePr>
        <p:xfrm>
          <a:off x="0" y="0"/>
          <a:ext cx="9144000" cy="6858000"/>
        </p:xfrm>
        <a:graphic>
          <a:graphicData uri="http://schemas.openxmlformats.org/drawingml/2006/table">
            <a:tbl>
              <a:tblPr/>
              <a:tblGrid>
                <a:gridCol w="2286000"/>
                <a:gridCol w="2286000"/>
                <a:gridCol w="2286000"/>
                <a:gridCol w="2286000"/>
              </a:tblGrid>
              <a:tr h="3429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ysDashDotDot"/>
                      <a:round/>
                      <a:headEnd type="none" w="med" len="med"/>
                      <a:tailEnd type="none" w="med" len="med"/>
                    </a:lnL>
                    <a:lnR w="76200" cap="flat" cmpd="sng" algn="ctr">
                      <a:solidFill>
                        <a:schemeClr val="tx1"/>
                      </a:solidFill>
                      <a:prstDash val="sysDashDotDot"/>
                      <a:round/>
                      <a:headEnd type="none" w="med" len="med"/>
                      <a:tailEnd type="none" w="med" len="med"/>
                    </a:lnR>
                    <a:lnT w="76200" cap="flat" cmpd="sng" algn="ctr">
                      <a:solidFill>
                        <a:schemeClr val="tx1"/>
                      </a:solidFill>
                      <a:prstDash val="sysDashDotDot"/>
                      <a:round/>
                      <a:headEnd type="none" w="med" len="med"/>
                      <a:tailEnd type="none" w="med" len="med"/>
                    </a:lnT>
                    <a:lnB w="7620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ysDashDotDot"/>
                      <a:round/>
                      <a:headEnd type="none" w="med" len="med"/>
                      <a:tailEnd type="none" w="med" len="med"/>
                    </a:lnL>
                    <a:lnR w="76200" cap="flat" cmpd="sng" algn="ctr">
                      <a:solidFill>
                        <a:schemeClr val="tx1"/>
                      </a:solidFill>
                      <a:prstDash val="sysDashDotDot"/>
                      <a:round/>
                      <a:headEnd type="none" w="med" len="med"/>
                      <a:tailEnd type="none" w="med" len="med"/>
                    </a:lnR>
                    <a:lnT w="76200" cap="flat" cmpd="sng" algn="ctr">
                      <a:solidFill>
                        <a:schemeClr val="tx1"/>
                      </a:solidFill>
                      <a:prstDash val="sysDashDotDot"/>
                      <a:round/>
                      <a:headEnd type="none" w="med" len="med"/>
                      <a:tailEnd type="none" w="med" len="med"/>
                    </a:lnT>
                    <a:lnB w="7620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ysDashDotDot"/>
                      <a:round/>
                      <a:headEnd type="none" w="med" len="med"/>
                      <a:tailEnd type="none" w="med" len="med"/>
                    </a:lnL>
                    <a:lnR w="76200" cap="flat" cmpd="sng" algn="ctr">
                      <a:solidFill>
                        <a:schemeClr val="tx1"/>
                      </a:solidFill>
                      <a:prstDash val="sysDashDotDot"/>
                      <a:round/>
                      <a:headEnd type="none" w="med" len="med"/>
                      <a:tailEnd type="none" w="med" len="med"/>
                    </a:lnR>
                    <a:lnT w="76200" cap="flat" cmpd="sng" algn="ctr">
                      <a:solidFill>
                        <a:schemeClr val="tx1"/>
                      </a:solidFill>
                      <a:prstDash val="sysDashDotDot"/>
                      <a:round/>
                      <a:headEnd type="none" w="med" len="med"/>
                      <a:tailEnd type="none" w="med" len="med"/>
                    </a:lnT>
                    <a:lnB w="7620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ysDashDotDot"/>
                      <a:round/>
                      <a:headEnd type="none" w="med" len="med"/>
                      <a:tailEnd type="none" w="med" len="med"/>
                    </a:lnL>
                    <a:lnR w="76200" cap="flat" cmpd="sng" algn="ctr">
                      <a:solidFill>
                        <a:schemeClr val="tx1"/>
                      </a:solidFill>
                      <a:prstDash val="sysDashDotDot"/>
                      <a:round/>
                      <a:headEnd type="none" w="med" len="med"/>
                      <a:tailEnd type="none" w="med" len="med"/>
                    </a:lnR>
                    <a:lnT w="76200" cap="flat" cmpd="sng" algn="ctr">
                      <a:solidFill>
                        <a:schemeClr val="tx1"/>
                      </a:solidFill>
                      <a:prstDash val="sysDashDotDot"/>
                      <a:round/>
                      <a:headEnd type="none" w="med" len="med"/>
                      <a:tailEnd type="none" w="med" len="med"/>
                    </a:lnT>
                    <a:lnB w="76200" cap="flat" cmpd="sng" algn="ctr">
                      <a:solidFill>
                        <a:schemeClr val="tx1"/>
                      </a:solidFill>
                      <a:prstDash val="sysDashDotDot"/>
                      <a:round/>
                      <a:headEnd type="none" w="med" len="med"/>
                      <a:tailEnd type="none" w="med" len="med"/>
                    </a:lnB>
                    <a:lnTlToBr>
                      <a:noFill/>
                    </a:lnTlToBr>
                    <a:lnBlToTr>
                      <a:noFill/>
                    </a:lnBlToTr>
                    <a:noFill/>
                  </a:tcPr>
                </a:tc>
              </a:tr>
              <a:tr h="3429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ysDashDotDot"/>
                      <a:round/>
                      <a:headEnd type="none" w="med" len="med"/>
                      <a:tailEnd type="none" w="med" len="med"/>
                    </a:lnL>
                    <a:lnR w="76200" cap="flat" cmpd="sng" algn="ctr">
                      <a:solidFill>
                        <a:schemeClr val="tx1"/>
                      </a:solidFill>
                      <a:prstDash val="sysDashDotDot"/>
                      <a:round/>
                      <a:headEnd type="none" w="med" len="med"/>
                      <a:tailEnd type="none" w="med" len="med"/>
                    </a:lnR>
                    <a:lnT w="76200" cap="flat" cmpd="sng" algn="ctr">
                      <a:solidFill>
                        <a:schemeClr val="tx1"/>
                      </a:solidFill>
                      <a:prstDash val="sysDashDotDot"/>
                      <a:round/>
                      <a:headEnd type="none" w="med" len="med"/>
                      <a:tailEnd type="none" w="med" len="med"/>
                    </a:lnT>
                    <a:lnB w="7620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ysDashDotDot"/>
                      <a:round/>
                      <a:headEnd type="none" w="med" len="med"/>
                      <a:tailEnd type="none" w="med" len="med"/>
                    </a:lnL>
                    <a:lnR w="76200" cap="flat" cmpd="sng" algn="ctr">
                      <a:solidFill>
                        <a:schemeClr val="tx1"/>
                      </a:solidFill>
                      <a:prstDash val="sysDashDotDot"/>
                      <a:round/>
                      <a:headEnd type="none" w="med" len="med"/>
                      <a:tailEnd type="none" w="med" len="med"/>
                    </a:lnR>
                    <a:lnT w="76200" cap="flat" cmpd="sng" algn="ctr">
                      <a:solidFill>
                        <a:schemeClr val="tx1"/>
                      </a:solidFill>
                      <a:prstDash val="sysDashDotDot"/>
                      <a:round/>
                      <a:headEnd type="none" w="med" len="med"/>
                      <a:tailEnd type="none" w="med" len="med"/>
                    </a:lnT>
                    <a:lnB w="7620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ysDashDotDot"/>
                      <a:round/>
                      <a:headEnd type="none" w="med" len="med"/>
                      <a:tailEnd type="none" w="med" len="med"/>
                    </a:lnL>
                    <a:lnR w="76200" cap="flat" cmpd="sng" algn="ctr">
                      <a:solidFill>
                        <a:schemeClr val="tx1"/>
                      </a:solidFill>
                      <a:prstDash val="sysDashDotDot"/>
                      <a:round/>
                      <a:headEnd type="none" w="med" len="med"/>
                      <a:tailEnd type="none" w="med" len="med"/>
                    </a:lnR>
                    <a:lnT w="76200" cap="flat" cmpd="sng" algn="ctr">
                      <a:solidFill>
                        <a:schemeClr val="tx1"/>
                      </a:solidFill>
                      <a:prstDash val="sysDashDotDot"/>
                      <a:round/>
                      <a:headEnd type="none" w="med" len="med"/>
                      <a:tailEnd type="none" w="med" len="med"/>
                    </a:lnT>
                    <a:lnB w="7620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ysDashDotDot"/>
                      <a:round/>
                      <a:headEnd type="none" w="med" len="med"/>
                      <a:tailEnd type="none" w="med" len="med"/>
                    </a:lnL>
                    <a:lnR w="76200" cap="flat" cmpd="sng" algn="ctr">
                      <a:solidFill>
                        <a:schemeClr val="tx1"/>
                      </a:solidFill>
                      <a:prstDash val="sysDashDotDot"/>
                      <a:round/>
                      <a:headEnd type="none" w="med" len="med"/>
                      <a:tailEnd type="none" w="med" len="med"/>
                    </a:lnR>
                    <a:lnT w="76200" cap="flat" cmpd="sng" algn="ctr">
                      <a:solidFill>
                        <a:schemeClr val="tx1"/>
                      </a:solidFill>
                      <a:prstDash val="sysDashDotDot"/>
                      <a:round/>
                      <a:headEnd type="none" w="med" len="med"/>
                      <a:tailEnd type="none" w="med" len="med"/>
                    </a:lnT>
                    <a:lnB w="76200" cap="flat" cmpd="sng" algn="ctr">
                      <a:solidFill>
                        <a:schemeClr val="tx1"/>
                      </a:solidFill>
                      <a:prstDash val="sysDashDotDot"/>
                      <a:round/>
                      <a:headEnd type="none" w="med" len="med"/>
                      <a:tailEnd type="none" w="med" len="med"/>
                    </a:lnB>
                    <a:lnTlToBr>
                      <a:noFill/>
                    </a:lnTlToBr>
                    <a:lnBlToTr>
                      <a:noFill/>
                    </a:lnBlToTr>
                    <a:noFill/>
                  </a:tcPr>
                </a:tc>
              </a:tr>
            </a:tbl>
          </a:graphicData>
        </a:graphic>
      </p:graphicFrame>
      <p:sp>
        <p:nvSpPr>
          <p:cNvPr id="4115" name="Text Box 67"/>
          <p:cNvSpPr txBox="1">
            <a:spLocks noChangeArrowheads="1"/>
          </p:cNvSpPr>
          <p:nvPr/>
        </p:nvSpPr>
        <p:spPr bwMode="auto">
          <a:xfrm>
            <a:off x="74613" y="3500438"/>
            <a:ext cx="2193925"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a:t>Nombre: Emilio</a:t>
            </a:r>
            <a:br>
              <a:rPr lang="en-GB" sz="1400"/>
            </a:br>
            <a:r>
              <a:rPr lang="en-GB" sz="1400"/>
              <a:t/>
            </a:r>
            <a:br>
              <a:rPr lang="en-GB" sz="1400"/>
            </a:br>
            <a:r>
              <a:rPr lang="en-GB" sz="1400"/>
              <a:t>Lugar de nacimiento: Colombia</a:t>
            </a:r>
            <a:br>
              <a:rPr lang="en-GB" sz="1400"/>
            </a:br>
            <a:r>
              <a:rPr lang="en-GB" sz="1400"/>
              <a:t/>
            </a:r>
            <a:br>
              <a:rPr lang="en-GB" sz="1400"/>
            </a:br>
            <a:r>
              <a:rPr lang="en-US" sz="1400">
                <a:cs typeface="Arial" charset="0"/>
              </a:rPr>
              <a:t>Nacionalidad: colombiano</a:t>
            </a:r>
            <a:br>
              <a:rPr lang="en-US" sz="1400">
                <a:cs typeface="Arial" charset="0"/>
              </a:rPr>
            </a:br>
            <a:r>
              <a:rPr lang="en-US" sz="1400">
                <a:cs typeface="Arial" charset="0"/>
              </a:rPr>
              <a:t/>
            </a:r>
            <a:br>
              <a:rPr lang="en-US" sz="1400">
                <a:cs typeface="Arial" charset="0"/>
              </a:rPr>
            </a:br>
            <a:r>
              <a:rPr lang="en-GB" sz="1400"/>
              <a:t>Domicilio: Espa</a:t>
            </a:r>
            <a:r>
              <a:rPr lang="en-US" sz="1400"/>
              <a:t>ña</a:t>
            </a:r>
            <a:br>
              <a:rPr lang="en-US" sz="1400"/>
            </a:br>
            <a:r>
              <a:rPr lang="en-US" sz="1400"/>
              <a:t/>
            </a:r>
            <a:br>
              <a:rPr lang="en-US" sz="1400"/>
            </a:br>
            <a:r>
              <a:rPr lang="en-US" sz="1400"/>
              <a:t>Edad: 11 </a:t>
            </a:r>
            <a:br>
              <a:rPr lang="en-US" sz="1400"/>
            </a:br>
            <a:r>
              <a:rPr lang="en-US" sz="1400"/>
              <a:t>Cumplea</a:t>
            </a:r>
            <a:r>
              <a:rPr lang="en-US" sz="1400">
                <a:cs typeface="Arial" charset="0"/>
              </a:rPr>
              <a:t>ños: 13/6</a:t>
            </a:r>
            <a:br>
              <a:rPr lang="en-US" sz="1400">
                <a:cs typeface="Arial" charset="0"/>
              </a:rPr>
            </a:br>
            <a:r>
              <a:rPr lang="en-US" sz="1400">
                <a:cs typeface="Arial" charset="0"/>
              </a:rPr>
              <a:t/>
            </a:r>
            <a:br>
              <a:rPr lang="en-US" sz="1400">
                <a:cs typeface="Arial" charset="0"/>
              </a:rPr>
            </a:br>
            <a:r>
              <a:rPr lang="en-US" sz="1400">
                <a:cs typeface="Arial" charset="0"/>
              </a:rPr>
              <a:t>Idiomas: español y un poquito de inglés</a:t>
            </a:r>
          </a:p>
        </p:txBody>
      </p:sp>
      <p:sp>
        <p:nvSpPr>
          <p:cNvPr id="4116" name="Text Box 68"/>
          <p:cNvSpPr txBox="1">
            <a:spLocks noChangeArrowheads="1"/>
          </p:cNvSpPr>
          <p:nvPr/>
        </p:nvSpPr>
        <p:spPr bwMode="auto">
          <a:xfrm>
            <a:off x="2305050" y="3500438"/>
            <a:ext cx="2195513" cy="296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a:t>Nombre: Natalie</a:t>
            </a:r>
            <a:br>
              <a:rPr lang="en-GB" sz="1400"/>
            </a:br>
            <a:r>
              <a:rPr lang="en-GB" sz="1400"/>
              <a:t/>
            </a:r>
            <a:br>
              <a:rPr lang="en-GB" sz="1400"/>
            </a:br>
            <a:r>
              <a:rPr lang="en-GB" sz="1400"/>
              <a:t>Lugar de nacimiento: Francia</a:t>
            </a:r>
            <a:br>
              <a:rPr lang="en-GB" sz="1400"/>
            </a:br>
            <a:endParaRPr lang="en-GB" sz="1400"/>
          </a:p>
          <a:p>
            <a:pPr eaLnBrk="1" hangingPunct="1">
              <a:spcBef>
                <a:spcPct val="50000"/>
              </a:spcBef>
            </a:pPr>
            <a:r>
              <a:rPr lang="en-US" sz="1400">
                <a:cs typeface="Arial" charset="0"/>
              </a:rPr>
              <a:t>Nacionalidad: francesa</a:t>
            </a:r>
            <a:br>
              <a:rPr lang="en-US" sz="1400">
                <a:cs typeface="Arial" charset="0"/>
              </a:rPr>
            </a:br>
            <a:r>
              <a:rPr lang="en-US" sz="1400">
                <a:cs typeface="Arial" charset="0"/>
              </a:rPr>
              <a:t/>
            </a:r>
            <a:br>
              <a:rPr lang="en-US" sz="1400">
                <a:cs typeface="Arial" charset="0"/>
              </a:rPr>
            </a:br>
            <a:r>
              <a:rPr lang="en-GB" sz="1400"/>
              <a:t>Domicilio: Escocia</a:t>
            </a:r>
            <a:br>
              <a:rPr lang="en-GB" sz="1400"/>
            </a:br>
            <a:r>
              <a:rPr lang="en-US" sz="1400"/>
              <a:t/>
            </a:r>
            <a:br>
              <a:rPr lang="en-US" sz="1400"/>
            </a:br>
            <a:r>
              <a:rPr lang="en-US" sz="1400"/>
              <a:t>Edad: 12 </a:t>
            </a:r>
            <a:br>
              <a:rPr lang="en-US" sz="1400"/>
            </a:br>
            <a:r>
              <a:rPr lang="en-US" sz="1400"/>
              <a:t>Cumplea</a:t>
            </a:r>
            <a:r>
              <a:rPr lang="en-US" sz="1400">
                <a:cs typeface="Arial" charset="0"/>
              </a:rPr>
              <a:t>ños: 25/3</a:t>
            </a:r>
            <a:br>
              <a:rPr lang="en-US" sz="1400">
                <a:cs typeface="Arial" charset="0"/>
              </a:rPr>
            </a:br>
            <a:r>
              <a:rPr lang="en-US" sz="1400">
                <a:cs typeface="Arial" charset="0"/>
              </a:rPr>
              <a:t/>
            </a:r>
            <a:br>
              <a:rPr lang="en-US" sz="1400">
                <a:cs typeface="Arial" charset="0"/>
              </a:rPr>
            </a:br>
            <a:r>
              <a:rPr lang="en-US" sz="1400">
                <a:cs typeface="Arial" charset="0"/>
              </a:rPr>
              <a:t>Idiomas: francés e inglés</a:t>
            </a:r>
          </a:p>
        </p:txBody>
      </p:sp>
      <p:sp>
        <p:nvSpPr>
          <p:cNvPr id="4117" name="Text Box 69"/>
          <p:cNvSpPr txBox="1">
            <a:spLocks noChangeArrowheads="1"/>
          </p:cNvSpPr>
          <p:nvPr/>
        </p:nvSpPr>
        <p:spPr bwMode="auto">
          <a:xfrm>
            <a:off x="4716463" y="3573463"/>
            <a:ext cx="2197100" cy="317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a:t>Nombre: Carmen</a:t>
            </a:r>
            <a:br>
              <a:rPr lang="en-GB" sz="1400"/>
            </a:br>
            <a:r>
              <a:rPr lang="en-GB" sz="1400"/>
              <a:t/>
            </a:r>
            <a:br>
              <a:rPr lang="en-GB" sz="1400"/>
            </a:br>
            <a:r>
              <a:rPr lang="en-GB" sz="1400"/>
              <a:t>Lugar de nacimiento: Per</a:t>
            </a:r>
            <a:r>
              <a:rPr lang="en-US" sz="1400">
                <a:cs typeface="Arial" charset="0"/>
              </a:rPr>
              <a:t>ú</a:t>
            </a:r>
            <a:br>
              <a:rPr lang="en-US" sz="1400">
                <a:cs typeface="Arial" charset="0"/>
              </a:rPr>
            </a:br>
            <a:endParaRPr lang="en-US" sz="1400">
              <a:cs typeface="Arial" charset="0"/>
            </a:endParaRPr>
          </a:p>
          <a:p>
            <a:pPr eaLnBrk="1" hangingPunct="1">
              <a:spcBef>
                <a:spcPct val="50000"/>
              </a:spcBef>
            </a:pPr>
            <a:r>
              <a:rPr lang="en-US" sz="1400">
                <a:cs typeface="Arial" charset="0"/>
              </a:rPr>
              <a:t>Nacionalidad: peruviana</a:t>
            </a:r>
            <a:br>
              <a:rPr lang="en-US" sz="1400">
                <a:cs typeface="Arial" charset="0"/>
              </a:rPr>
            </a:br>
            <a:r>
              <a:rPr lang="en-US" sz="1400">
                <a:cs typeface="Arial" charset="0"/>
              </a:rPr>
              <a:t/>
            </a:r>
            <a:br>
              <a:rPr lang="en-US" sz="1400">
                <a:cs typeface="Arial" charset="0"/>
              </a:rPr>
            </a:br>
            <a:r>
              <a:rPr lang="en-GB" sz="1400"/>
              <a:t>Domicilio: Per</a:t>
            </a:r>
            <a:r>
              <a:rPr lang="en-US" sz="1400">
                <a:cs typeface="Arial" charset="0"/>
              </a:rPr>
              <a:t>ú</a:t>
            </a:r>
            <a:br>
              <a:rPr lang="en-US" sz="1400">
                <a:cs typeface="Arial" charset="0"/>
              </a:rPr>
            </a:br>
            <a:r>
              <a:rPr lang="en-US" sz="1400"/>
              <a:t/>
            </a:r>
            <a:br>
              <a:rPr lang="en-US" sz="1400"/>
            </a:br>
            <a:r>
              <a:rPr lang="en-US" sz="1400"/>
              <a:t>Edad: 12 </a:t>
            </a:r>
            <a:br>
              <a:rPr lang="en-US" sz="1400"/>
            </a:br>
            <a:r>
              <a:rPr lang="en-US" sz="1400"/>
              <a:t>Cumplea</a:t>
            </a:r>
            <a:r>
              <a:rPr lang="en-US" sz="1400">
                <a:cs typeface="Arial" charset="0"/>
              </a:rPr>
              <a:t>ños: 12/9</a:t>
            </a:r>
            <a:br>
              <a:rPr lang="en-US" sz="1400">
                <a:cs typeface="Arial" charset="0"/>
              </a:rPr>
            </a:br>
            <a:r>
              <a:rPr lang="en-US" sz="1400">
                <a:cs typeface="Arial" charset="0"/>
              </a:rPr>
              <a:t/>
            </a:r>
            <a:br>
              <a:rPr lang="en-US" sz="1400">
                <a:cs typeface="Arial" charset="0"/>
              </a:rPr>
            </a:br>
            <a:r>
              <a:rPr lang="en-US" sz="1400">
                <a:cs typeface="Arial" charset="0"/>
              </a:rPr>
              <a:t>Idiomas: español e aprende el inglés</a:t>
            </a:r>
          </a:p>
        </p:txBody>
      </p:sp>
      <p:sp>
        <p:nvSpPr>
          <p:cNvPr id="4118" name="Text Box 70"/>
          <p:cNvSpPr txBox="1">
            <a:spLocks noChangeArrowheads="1"/>
          </p:cNvSpPr>
          <p:nvPr/>
        </p:nvSpPr>
        <p:spPr bwMode="auto">
          <a:xfrm>
            <a:off x="6948488" y="3573463"/>
            <a:ext cx="2195512" cy="317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a:t>Nombre: Juan</a:t>
            </a:r>
            <a:br>
              <a:rPr lang="en-GB" sz="1400"/>
            </a:br>
            <a:r>
              <a:rPr lang="en-GB" sz="1400"/>
              <a:t/>
            </a:r>
            <a:br>
              <a:rPr lang="en-GB" sz="1400"/>
            </a:br>
            <a:r>
              <a:rPr lang="en-GB" sz="1400"/>
              <a:t>Lugar de nacimiento: M</a:t>
            </a:r>
            <a:r>
              <a:rPr lang="en-US" sz="1400">
                <a:cs typeface="Arial" charset="0"/>
              </a:rPr>
              <a:t>éxico</a:t>
            </a:r>
            <a:br>
              <a:rPr lang="en-US" sz="1400">
                <a:cs typeface="Arial" charset="0"/>
              </a:rPr>
            </a:br>
            <a:endParaRPr lang="en-US" sz="1400">
              <a:cs typeface="Arial" charset="0"/>
            </a:endParaRPr>
          </a:p>
          <a:p>
            <a:pPr eaLnBrk="1" hangingPunct="1">
              <a:spcBef>
                <a:spcPct val="50000"/>
              </a:spcBef>
            </a:pPr>
            <a:r>
              <a:rPr lang="en-US" sz="1400">
                <a:cs typeface="Arial" charset="0"/>
              </a:rPr>
              <a:t>Nacionalidad: mexicano</a:t>
            </a:r>
            <a:br>
              <a:rPr lang="en-US" sz="1400">
                <a:cs typeface="Arial" charset="0"/>
              </a:rPr>
            </a:br>
            <a:r>
              <a:rPr lang="en-US" sz="1400">
                <a:cs typeface="Arial" charset="0"/>
              </a:rPr>
              <a:t/>
            </a:r>
            <a:br>
              <a:rPr lang="en-US" sz="1400">
                <a:cs typeface="Arial" charset="0"/>
              </a:rPr>
            </a:br>
            <a:r>
              <a:rPr lang="en-GB" sz="1400"/>
              <a:t>Domicilio: Inglaterra</a:t>
            </a:r>
            <a:br>
              <a:rPr lang="en-GB" sz="1400"/>
            </a:br>
            <a:r>
              <a:rPr lang="en-US" sz="1400"/>
              <a:t/>
            </a:r>
            <a:br>
              <a:rPr lang="en-US" sz="1400"/>
            </a:br>
            <a:r>
              <a:rPr lang="en-US" sz="1400"/>
              <a:t>Edad: 13 </a:t>
            </a:r>
            <a:br>
              <a:rPr lang="en-US" sz="1400"/>
            </a:br>
            <a:r>
              <a:rPr lang="en-US" sz="1400"/>
              <a:t>Cumplea</a:t>
            </a:r>
            <a:r>
              <a:rPr lang="en-US" sz="1400">
                <a:cs typeface="Arial" charset="0"/>
              </a:rPr>
              <a:t>ños: 31/11</a:t>
            </a:r>
            <a:br>
              <a:rPr lang="en-US" sz="1400">
                <a:cs typeface="Arial" charset="0"/>
              </a:rPr>
            </a:br>
            <a:r>
              <a:rPr lang="en-US" sz="1400">
                <a:cs typeface="Arial" charset="0"/>
              </a:rPr>
              <a:t/>
            </a:r>
            <a:br>
              <a:rPr lang="en-US" sz="1400">
                <a:cs typeface="Arial" charset="0"/>
              </a:rPr>
            </a:br>
            <a:r>
              <a:rPr lang="en-US" sz="1400">
                <a:cs typeface="Arial" charset="0"/>
              </a:rPr>
              <a:t>Idiomas: español e aprende el inglés</a:t>
            </a:r>
          </a:p>
        </p:txBody>
      </p:sp>
      <p:sp>
        <p:nvSpPr>
          <p:cNvPr id="4119" name="Text Box 71"/>
          <p:cNvSpPr txBox="1">
            <a:spLocks noChangeArrowheads="1"/>
          </p:cNvSpPr>
          <p:nvPr/>
        </p:nvSpPr>
        <p:spPr bwMode="auto">
          <a:xfrm>
            <a:off x="38100" y="115888"/>
            <a:ext cx="2195513" cy="317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a:t>Nombre: Marco</a:t>
            </a:r>
            <a:br>
              <a:rPr lang="en-GB" sz="1400"/>
            </a:br>
            <a:r>
              <a:rPr lang="en-GB" sz="1400"/>
              <a:t/>
            </a:r>
            <a:br>
              <a:rPr lang="en-GB" sz="1400"/>
            </a:br>
            <a:r>
              <a:rPr lang="en-GB" sz="1400"/>
              <a:t>Lugar de nacimiento: Italia</a:t>
            </a:r>
            <a:br>
              <a:rPr lang="en-GB" sz="1400"/>
            </a:br>
            <a:endParaRPr lang="en-GB" sz="1400"/>
          </a:p>
          <a:p>
            <a:pPr eaLnBrk="1" hangingPunct="1">
              <a:spcBef>
                <a:spcPct val="50000"/>
              </a:spcBef>
            </a:pPr>
            <a:r>
              <a:rPr lang="en-US" sz="1400">
                <a:cs typeface="Arial" charset="0"/>
              </a:rPr>
              <a:t>Nacionalidad: italiano</a:t>
            </a:r>
            <a:br>
              <a:rPr lang="en-US" sz="1400">
                <a:cs typeface="Arial" charset="0"/>
              </a:rPr>
            </a:br>
            <a:r>
              <a:rPr lang="en-US" sz="1400">
                <a:cs typeface="Arial" charset="0"/>
              </a:rPr>
              <a:t/>
            </a:r>
            <a:br>
              <a:rPr lang="en-US" sz="1400">
                <a:cs typeface="Arial" charset="0"/>
              </a:rPr>
            </a:br>
            <a:r>
              <a:rPr lang="en-GB" sz="1400"/>
              <a:t>Domicilio: Espa</a:t>
            </a:r>
            <a:r>
              <a:rPr lang="en-US" sz="1400"/>
              <a:t>ña</a:t>
            </a:r>
            <a:br>
              <a:rPr lang="en-US" sz="1400"/>
            </a:br>
            <a:r>
              <a:rPr lang="en-US" sz="1400"/>
              <a:t/>
            </a:r>
            <a:br>
              <a:rPr lang="en-US" sz="1400"/>
            </a:br>
            <a:r>
              <a:rPr lang="en-US" sz="1400"/>
              <a:t>Edad: 12 </a:t>
            </a:r>
            <a:br>
              <a:rPr lang="en-US" sz="1400"/>
            </a:br>
            <a:r>
              <a:rPr lang="en-US" sz="1400"/>
              <a:t>Cumplea</a:t>
            </a:r>
            <a:r>
              <a:rPr lang="en-US" sz="1400">
                <a:cs typeface="Arial" charset="0"/>
              </a:rPr>
              <a:t>ños: 23/10</a:t>
            </a:r>
            <a:br>
              <a:rPr lang="en-US" sz="1400">
                <a:cs typeface="Arial" charset="0"/>
              </a:rPr>
            </a:br>
            <a:r>
              <a:rPr lang="en-US" sz="1400">
                <a:cs typeface="Arial" charset="0"/>
              </a:rPr>
              <a:t/>
            </a:r>
            <a:br>
              <a:rPr lang="en-US" sz="1400">
                <a:cs typeface="Arial" charset="0"/>
              </a:rPr>
            </a:br>
            <a:r>
              <a:rPr lang="en-US" sz="1400">
                <a:cs typeface="Arial" charset="0"/>
              </a:rPr>
              <a:t>Idiomas: italiano y español</a:t>
            </a:r>
          </a:p>
        </p:txBody>
      </p:sp>
      <p:sp>
        <p:nvSpPr>
          <p:cNvPr id="4120" name="Text Box 72"/>
          <p:cNvSpPr txBox="1">
            <a:spLocks noChangeArrowheads="1"/>
          </p:cNvSpPr>
          <p:nvPr/>
        </p:nvSpPr>
        <p:spPr bwMode="auto">
          <a:xfrm>
            <a:off x="2271713" y="115888"/>
            <a:ext cx="2193925" cy="317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a:t>Nombre: Carolina</a:t>
            </a:r>
            <a:br>
              <a:rPr lang="en-GB" sz="1400"/>
            </a:br>
            <a:r>
              <a:rPr lang="en-GB" sz="1400"/>
              <a:t/>
            </a:r>
            <a:br>
              <a:rPr lang="en-GB" sz="1400"/>
            </a:br>
            <a:r>
              <a:rPr lang="en-GB" sz="1400"/>
              <a:t>Lugar de nacimiento: Suecia</a:t>
            </a:r>
            <a:br>
              <a:rPr lang="en-GB" sz="1400"/>
            </a:br>
            <a:endParaRPr lang="en-GB" sz="1400"/>
          </a:p>
          <a:p>
            <a:pPr eaLnBrk="1" hangingPunct="1">
              <a:spcBef>
                <a:spcPct val="50000"/>
              </a:spcBef>
            </a:pPr>
            <a:r>
              <a:rPr lang="en-US" sz="1400">
                <a:cs typeface="Arial" charset="0"/>
              </a:rPr>
              <a:t>Nacionalidad: sueca</a:t>
            </a:r>
            <a:br>
              <a:rPr lang="en-US" sz="1400">
                <a:cs typeface="Arial" charset="0"/>
              </a:rPr>
            </a:br>
            <a:r>
              <a:rPr lang="en-US" sz="1400">
                <a:cs typeface="Arial" charset="0"/>
              </a:rPr>
              <a:t/>
            </a:r>
            <a:br>
              <a:rPr lang="en-US" sz="1400">
                <a:cs typeface="Arial" charset="0"/>
              </a:rPr>
            </a:br>
            <a:r>
              <a:rPr lang="en-GB" sz="1400"/>
              <a:t>Domicilio: Gales</a:t>
            </a:r>
            <a:br>
              <a:rPr lang="en-GB" sz="1400"/>
            </a:br>
            <a:r>
              <a:rPr lang="en-US" sz="1400"/>
              <a:t/>
            </a:r>
            <a:br>
              <a:rPr lang="en-US" sz="1400"/>
            </a:br>
            <a:r>
              <a:rPr lang="en-US" sz="1400"/>
              <a:t>Edad: 12 </a:t>
            </a:r>
            <a:br>
              <a:rPr lang="en-US" sz="1400"/>
            </a:br>
            <a:r>
              <a:rPr lang="en-US" sz="1400"/>
              <a:t>Cumplea</a:t>
            </a:r>
            <a:r>
              <a:rPr lang="en-US" sz="1400">
                <a:cs typeface="Arial" charset="0"/>
              </a:rPr>
              <a:t>ños: 13/4</a:t>
            </a:r>
            <a:br>
              <a:rPr lang="en-US" sz="1400">
                <a:cs typeface="Arial" charset="0"/>
              </a:rPr>
            </a:br>
            <a:r>
              <a:rPr lang="en-US" sz="1400">
                <a:cs typeface="Arial" charset="0"/>
              </a:rPr>
              <a:t/>
            </a:r>
            <a:br>
              <a:rPr lang="en-US" sz="1400">
                <a:cs typeface="Arial" charset="0"/>
              </a:rPr>
            </a:br>
            <a:r>
              <a:rPr lang="en-US" sz="1400">
                <a:cs typeface="Arial" charset="0"/>
              </a:rPr>
              <a:t>Idiomas: sueco, inglés y un poquito de galés</a:t>
            </a:r>
          </a:p>
        </p:txBody>
      </p:sp>
      <p:sp>
        <p:nvSpPr>
          <p:cNvPr id="4121" name="Text Box 73"/>
          <p:cNvSpPr txBox="1">
            <a:spLocks noChangeArrowheads="1"/>
          </p:cNvSpPr>
          <p:nvPr/>
        </p:nvSpPr>
        <p:spPr bwMode="auto">
          <a:xfrm>
            <a:off x="4681538" y="188913"/>
            <a:ext cx="2195512" cy="317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a:t>Nombre: Felipe</a:t>
            </a:r>
            <a:br>
              <a:rPr lang="en-GB" sz="1400"/>
            </a:br>
            <a:r>
              <a:rPr lang="en-GB" sz="1400"/>
              <a:t/>
            </a:r>
            <a:br>
              <a:rPr lang="en-GB" sz="1400"/>
            </a:br>
            <a:r>
              <a:rPr lang="en-GB" sz="1400"/>
              <a:t>Lugar de nacimiento: Espa</a:t>
            </a:r>
            <a:r>
              <a:rPr lang="en-US" sz="1400">
                <a:cs typeface="Arial" charset="0"/>
              </a:rPr>
              <a:t>ña</a:t>
            </a:r>
            <a:br>
              <a:rPr lang="en-US" sz="1400">
                <a:cs typeface="Arial" charset="0"/>
              </a:rPr>
            </a:br>
            <a:endParaRPr lang="en-US" sz="1400">
              <a:cs typeface="Arial" charset="0"/>
            </a:endParaRPr>
          </a:p>
          <a:p>
            <a:pPr eaLnBrk="1" hangingPunct="1">
              <a:spcBef>
                <a:spcPct val="50000"/>
              </a:spcBef>
            </a:pPr>
            <a:r>
              <a:rPr lang="en-US" sz="1400">
                <a:cs typeface="Arial" charset="0"/>
              </a:rPr>
              <a:t>Nacionalidad: español</a:t>
            </a:r>
            <a:br>
              <a:rPr lang="en-US" sz="1400">
                <a:cs typeface="Arial" charset="0"/>
              </a:rPr>
            </a:br>
            <a:r>
              <a:rPr lang="en-US" sz="1400">
                <a:cs typeface="Arial" charset="0"/>
              </a:rPr>
              <a:t/>
            </a:r>
            <a:br>
              <a:rPr lang="en-US" sz="1400">
                <a:cs typeface="Arial" charset="0"/>
              </a:rPr>
            </a:br>
            <a:r>
              <a:rPr lang="en-GB" sz="1400"/>
              <a:t>Domicilio: Espa</a:t>
            </a:r>
            <a:r>
              <a:rPr lang="en-US" sz="1400">
                <a:cs typeface="Arial" charset="0"/>
              </a:rPr>
              <a:t>ña</a:t>
            </a:r>
            <a:br>
              <a:rPr lang="en-US" sz="1400">
                <a:cs typeface="Arial" charset="0"/>
              </a:rPr>
            </a:br>
            <a:r>
              <a:rPr lang="en-US" sz="1400"/>
              <a:t/>
            </a:r>
            <a:br>
              <a:rPr lang="en-US" sz="1400"/>
            </a:br>
            <a:r>
              <a:rPr lang="en-US" sz="1400"/>
              <a:t>Edad: 13</a:t>
            </a:r>
            <a:br>
              <a:rPr lang="en-US" sz="1400"/>
            </a:br>
            <a:r>
              <a:rPr lang="en-US" sz="1400"/>
              <a:t>Cumplea</a:t>
            </a:r>
            <a:r>
              <a:rPr lang="en-US" sz="1400">
                <a:cs typeface="Arial" charset="0"/>
              </a:rPr>
              <a:t>ños: 27/2</a:t>
            </a:r>
            <a:br>
              <a:rPr lang="en-US" sz="1400">
                <a:cs typeface="Arial" charset="0"/>
              </a:rPr>
            </a:br>
            <a:r>
              <a:rPr lang="en-US" sz="1400">
                <a:cs typeface="Arial" charset="0"/>
              </a:rPr>
              <a:t/>
            </a:r>
            <a:br>
              <a:rPr lang="en-US" sz="1400">
                <a:cs typeface="Arial" charset="0"/>
              </a:rPr>
            </a:br>
            <a:r>
              <a:rPr lang="en-US" sz="1400">
                <a:cs typeface="Arial" charset="0"/>
              </a:rPr>
              <a:t>Idiomas: español e aprende el inglés</a:t>
            </a:r>
          </a:p>
        </p:txBody>
      </p:sp>
      <p:sp>
        <p:nvSpPr>
          <p:cNvPr id="4122" name="Text Box 74"/>
          <p:cNvSpPr txBox="1">
            <a:spLocks noChangeArrowheads="1"/>
          </p:cNvSpPr>
          <p:nvPr/>
        </p:nvSpPr>
        <p:spPr bwMode="auto">
          <a:xfrm>
            <a:off x="6913563" y="188913"/>
            <a:ext cx="2197100" cy="317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a:t>Nombre: Jorge</a:t>
            </a:r>
            <a:br>
              <a:rPr lang="en-GB" sz="1400"/>
            </a:br>
            <a:r>
              <a:rPr lang="en-GB" sz="1400"/>
              <a:t/>
            </a:r>
            <a:br>
              <a:rPr lang="en-GB" sz="1400"/>
            </a:br>
            <a:r>
              <a:rPr lang="en-GB" sz="1400"/>
              <a:t>Lugar de nacimiento: Los Estados Unidos</a:t>
            </a:r>
            <a:br>
              <a:rPr lang="en-GB" sz="1400"/>
            </a:br>
            <a:r>
              <a:rPr lang="en-US" sz="1400">
                <a:cs typeface="Arial" charset="0"/>
              </a:rPr>
              <a:t>Nacionalidad: inglés</a:t>
            </a:r>
            <a:br>
              <a:rPr lang="en-US" sz="1400">
                <a:cs typeface="Arial" charset="0"/>
              </a:rPr>
            </a:br>
            <a:r>
              <a:rPr lang="en-US" sz="1400">
                <a:cs typeface="Arial" charset="0"/>
              </a:rPr>
              <a:t/>
            </a:r>
            <a:br>
              <a:rPr lang="en-US" sz="1400">
                <a:cs typeface="Arial" charset="0"/>
              </a:rPr>
            </a:br>
            <a:r>
              <a:rPr lang="en-GB" sz="1400"/>
              <a:t>Domicilio: Nueva York, EEUU</a:t>
            </a:r>
            <a:br>
              <a:rPr lang="en-GB" sz="1400"/>
            </a:br>
            <a:r>
              <a:rPr lang="en-US" sz="1400"/>
              <a:t/>
            </a:r>
            <a:br>
              <a:rPr lang="en-US" sz="1400"/>
            </a:br>
            <a:r>
              <a:rPr lang="en-US" sz="1400"/>
              <a:t>Edad: 13 </a:t>
            </a:r>
            <a:br>
              <a:rPr lang="en-US" sz="1400"/>
            </a:br>
            <a:r>
              <a:rPr lang="en-US" sz="1400"/>
              <a:t>Cumplea</a:t>
            </a:r>
            <a:r>
              <a:rPr lang="en-US" sz="1400">
                <a:cs typeface="Arial" charset="0"/>
              </a:rPr>
              <a:t>ños: 10/1</a:t>
            </a:r>
            <a:br>
              <a:rPr lang="en-US" sz="1400">
                <a:cs typeface="Arial" charset="0"/>
              </a:rPr>
            </a:br>
            <a:endParaRPr lang="en-US" sz="1400">
              <a:cs typeface="Arial" charset="0"/>
            </a:endParaRPr>
          </a:p>
          <a:p>
            <a:pPr eaLnBrk="1" hangingPunct="1">
              <a:spcBef>
                <a:spcPct val="50000"/>
              </a:spcBef>
            </a:pPr>
            <a:r>
              <a:rPr lang="en-US" sz="1400">
                <a:cs typeface="Arial" charset="0"/>
              </a:rPr>
              <a:t>Idiomas: inglés y aprende el español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4" name="Group 34"/>
          <p:cNvGraphicFramePr>
            <a:graphicFrameLocks noGrp="1"/>
          </p:cNvGraphicFramePr>
          <p:nvPr/>
        </p:nvGraphicFramePr>
        <p:xfrm>
          <a:off x="0" y="0"/>
          <a:ext cx="9144000" cy="6858000"/>
        </p:xfrm>
        <a:graphic>
          <a:graphicData uri="http://schemas.openxmlformats.org/drawingml/2006/table">
            <a:tbl>
              <a:tblPr/>
              <a:tblGrid>
                <a:gridCol w="2286000"/>
                <a:gridCol w="2286000"/>
                <a:gridCol w="2286000"/>
                <a:gridCol w="2286000"/>
              </a:tblGrid>
              <a:tr h="3429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ysDashDotDot"/>
                      <a:round/>
                      <a:headEnd type="none" w="med" len="med"/>
                      <a:tailEnd type="none" w="med" len="med"/>
                    </a:lnL>
                    <a:lnR w="76200" cap="flat" cmpd="sng" algn="ctr">
                      <a:solidFill>
                        <a:schemeClr val="tx1"/>
                      </a:solidFill>
                      <a:prstDash val="sysDashDotDot"/>
                      <a:round/>
                      <a:headEnd type="none" w="med" len="med"/>
                      <a:tailEnd type="none" w="med" len="med"/>
                    </a:lnR>
                    <a:lnT w="76200" cap="flat" cmpd="sng" algn="ctr">
                      <a:solidFill>
                        <a:schemeClr val="tx1"/>
                      </a:solidFill>
                      <a:prstDash val="sysDashDotDot"/>
                      <a:round/>
                      <a:headEnd type="none" w="med" len="med"/>
                      <a:tailEnd type="none" w="med" len="med"/>
                    </a:lnT>
                    <a:lnB w="7620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ysDashDotDot"/>
                      <a:round/>
                      <a:headEnd type="none" w="med" len="med"/>
                      <a:tailEnd type="none" w="med" len="med"/>
                    </a:lnL>
                    <a:lnR w="76200" cap="flat" cmpd="sng" algn="ctr">
                      <a:solidFill>
                        <a:schemeClr val="tx1"/>
                      </a:solidFill>
                      <a:prstDash val="sysDashDotDot"/>
                      <a:round/>
                      <a:headEnd type="none" w="med" len="med"/>
                      <a:tailEnd type="none" w="med" len="med"/>
                    </a:lnR>
                    <a:lnT w="76200" cap="flat" cmpd="sng" algn="ctr">
                      <a:solidFill>
                        <a:schemeClr val="tx1"/>
                      </a:solidFill>
                      <a:prstDash val="sysDashDotDot"/>
                      <a:round/>
                      <a:headEnd type="none" w="med" len="med"/>
                      <a:tailEnd type="none" w="med" len="med"/>
                    </a:lnT>
                    <a:lnB w="7620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ysDashDotDot"/>
                      <a:round/>
                      <a:headEnd type="none" w="med" len="med"/>
                      <a:tailEnd type="none" w="med" len="med"/>
                    </a:lnL>
                    <a:lnR w="76200" cap="flat" cmpd="sng" algn="ctr">
                      <a:solidFill>
                        <a:schemeClr val="tx1"/>
                      </a:solidFill>
                      <a:prstDash val="sysDashDotDot"/>
                      <a:round/>
                      <a:headEnd type="none" w="med" len="med"/>
                      <a:tailEnd type="none" w="med" len="med"/>
                    </a:lnR>
                    <a:lnT w="76200" cap="flat" cmpd="sng" algn="ctr">
                      <a:solidFill>
                        <a:schemeClr val="tx1"/>
                      </a:solidFill>
                      <a:prstDash val="sysDashDotDot"/>
                      <a:round/>
                      <a:headEnd type="none" w="med" len="med"/>
                      <a:tailEnd type="none" w="med" len="med"/>
                    </a:lnT>
                    <a:lnB w="7620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ysDashDotDot"/>
                      <a:round/>
                      <a:headEnd type="none" w="med" len="med"/>
                      <a:tailEnd type="none" w="med" len="med"/>
                    </a:lnL>
                    <a:lnR w="76200" cap="flat" cmpd="sng" algn="ctr">
                      <a:solidFill>
                        <a:schemeClr val="tx1"/>
                      </a:solidFill>
                      <a:prstDash val="sysDashDotDot"/>
                      <a:round/>
                      <a:headEnd type="none" w="med" len="med"/>
                      <a:tailEnd type="none" w="med" len="med"/>
                    </a:lnR>
                    <a:lnT w="76200" cap="flat" cmpd="sng" algn="ctr">
                      <a:solidFill>
                        <a:schemeClr val="tx1"/>
                      </a:solidFill>
                      <a:prstDash val="sysDashDotDot"/>
                      <a:round/>
                      <a:headEnd type="none" w="med" len="med"/>
                      <a:tailEnd type="none" w="med" len="med"/>
                    </a:lnT>
                    <a:lnB w="76200" cap="flat" cmpd="sng" algn="ctr">
                      <a:solidFill>
                        <a:schemeClr val="tx1"/>
                      </a:solidFill>
                      <a:prstDash val="sysDashDotDot"/>
                      <a:round/>
                      <a:headEnd type="none" w="med" len="med"/>
                      <a:tailEnd type="none" w="med" len="med"/>
                    </a:lnB>
                    <a:lnTlToBr>
                      <a:noFill/>
                    </a:lnTlToBr>
                    <a:lnBlToTr>
                      <a:noFill/>
                    </a:lnBlToTr>
                    <a:noFill/>
                  </a:tcPr>
                </a:tc>
              </a:tr>
              <a:tr h="3429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ysDashDotDot"/>
                      <a:round/>
                      <a:headEnd type="none" w="med" len="med"/>
                      <a:tailEnd type="none" w="med" len="med"/>
                    </a:lnL>
                    <a:lnR w="76200" cap="flat" cmpd="sng" algn="ctr">
                      <a:solidFill>
                        <a:schemeClr val="tx1"/>
                      </a:solidFill>
                      <a:prstDash val="sysDashDotDot"/>
                      <a:round/>
                      <a:headEnd type="none" w="med" len="med"/>
                      <a:tailEnd type="none" w="med" len="med"/>
                    </a:lnR>
                    <a:lnT w="76200" cap="flat" cmpd="sng" algn="ctr">
                      <a:solidFill>
                        <a:schemeClr val="tx1"/>
                      </a:solidFill>
                      <a:prstDash val="sysDashDotDot"/>
                      <a:round/>
                      <a:headEnd type="none" w="med" len="med"/>
                      <a:tailEnd type="none" w="med" len="med"/>
                    </a:lnT>
                    <a:lnB w="7620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ysDashDotDot"/>
                      <a:round/>
                      <a:headEnd type="none" w="med" len="med"/>
                      <a:tailEnd type="none" w="med" len="med"/>
                    </a:lnL>
                    <a:lnR w="76200" cap="flat" cmpd="sng" algn="ctr">
                      <a:solidFill>
                        <a:schemeClr val="tx1"/>
                      </a:solidFill>
                      <a:prstDash val="sysDashDotDot"/>
                      <a:round/>
                      <a:headEnd type="none" w="med" len="med"/>
                      <a:tailEnd type="none" w="med" len="med"/>
                    </a:lnR>
                    <a:lnT w="76200" cap="flat" cmpd="sng" algn="ctr">
                      <a:solidFill>
                        <a:schemeClr val="tx1"/>
                      </a:solidFill>
                      <a:prstDash val="sysDashDotDot"/>
                      <a:round/>
                      <a:headEnd type="none" w="med" len="med"/>
                      <a:tailEnd type="none" w="med" len="med"/>
                    </a:lnT>
                    <a:lnB w="7620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ysDashDotDot"/>
                      <a:round/>
                      <a:headEnd type="none" w="med" len="med"/>
                      <a:tailEnd type="none" w="med" len="med"/>
                    </a:lnL>
                    <a:lnR w="76200" cap="flat" cmpd="sng" algn="ctr">
                      <a:solidFill>
                        <a:schemeClr val="tx1"/>
                      </a:solidFill>
                      <a:prstDash val="sysDashDotDot"/>
                      <a:round/>
                      <a:headEnd type="none" w="med" len="med"/>
                      <a:tailEnd type="none" w="med" len="med"/>
                    </a:lnR>
                    <a:lnT w="76200" cap="flat" cmpd="sng" algn="ctr">
                      <a:solidFill>
                        <a:schemeClr val="tx1"/>
                      </a:solidFill>
                      <a:prstDash val="sysDashDotDot"/>
                      <a:round/>
                      <a:headEnd type="none" w="med" len="med"/>
                      <a:tailEnd type="none" w="med" len="med"/>
                    </a:lnT>
                    <a:lnB w="7620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ysDashDotDot"/>
                      <a:round/>
                      <a:headEnd type="none" w="med" len="med"/>
                      <a:tailEnd type="none" w="med" len="med"/>
                    </a:lnL>
                    <a:lnR w="76200" cap="flat" cmpd="sng" algn="ctr">
                      <a:solidFill>
                        <a:schemeClr val="tx1"/>
                      </a:solidFill>
                      <a:prstDash val="sysDashDotDot"/>
                      <a:round/>
                      <a:headEnd type="none" w="med" len="med"/>
                      <a:tailEnd type="none" w="med" len="med"/>
                    </a:lnR>
                    <a:lnT w="76200" cap="flat" cmpd="sng" algn="ctr">
                      <a:solidFill>
                        <a:schemeClr val="tx1"/>
                      </a:solidFill>
                      <a:prstDash val="sysDashDotDot"/>
                      <a:round/>
                      <a:headEnd type="none" w="med" len="med"/>
                      <a:tailEnd type="none" w="med" len="med"/>
                    </a:lnT>
                    <a:lnB w="76200" cap="flat" cmpd="sng" algn="ctr">
                      <a:solidFill>
                        <a:schemeClr val="tx1"/>
                      </a:solidFill>
                      <a:prstDash val="sysDashDotDot"/>
                      <a:round/>
                      <a:headEnd type="none" w="med" len="med"/>
                      <a:tailEnd type="none" w="med" len="med"/>
                    </a:lnB>
                    <a:lnTlToBr>
                      <a:noFill/>
                    </a:lnTlToBr>
                    <a:lnBlToTr>
                      <a:noFill/>
                    </a:lnBlToTr>
                    <a:noFill/>
                  </a:tcPr>
                </a:tc>
              </a:tr>
            </a:tbl>
          </a:graphicData>
        </a:graphic>
      </p:graphicFrame>
      <p:sp>
        <p:nvSpPr>
          <p:cNvPr id="5139" name="Text Box 23"/>
          <p:cNvSpPr txBox="1">
            <a:spLocks noChangeArrowheads="1"/>
          </p:cNvSpPr>
          <p:nvPr/>
        </p:nvSpPr>
        <p:spPr bwMode="auto">
          <a:xfrm>
            <a:off x="38100" y="115888"/>
            <a:ext cx="2195513"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a:t>Nombre: </a:t>
            </a:r>
            <a:br>
              <a:rPr lang="en-GB" sz="1400"/>
            </a:br>
            <a:r>
              <a:rPr lang="en-GB" sz="1400"/>
              <a:t/>
            </a:r>
            <a:br>
              <a:rPr lang="en-GB" sz="1400"/>
            </a:br>
            <a:r>
              <a:rPr lang="en-GB" sz="1400"/>
              <a:t>Lugar de nacimiento: </a:t>
            </a:r>
          </a:p>
          <a:p>
            <a:pPr eaLnBrk="1" hangingPunct="1">
              <a:spcBef>
                <a:spcPct val="50000"/>
              </a:spcBef>
            </a:pPr>
            <a:endParaRPr lang="en-US" sz="1400">
              <a:cs typeface="Arial" charset="0"/>
            </a:endParaRPr>
          </a:p>
          <a:p>
            <a:pPr eaLnBrk="1" hangingPunct="1">
              <a:spcBef>
                <a:spcPct val="50000"/>
              </a:spcBef>
            </a:pPr>
            <a:r>
              <a:rPr lang="en-US" sz="1400">
                <a:cs typeface="Arial" charset="0"/>
              </a:rPr>
              <a:t>Nacionalidad: </a:t>
            </a:r>
          </a:p>
          <a:p>
            <a:pPr eaLnBrk="1" hangingPunct="1">
              <a:spcBef>
                <a:spcPct val="50000"/>
              </a:spcBef>
            </a:pPr>
            <a:r>
              <a:rPr lang="en-US" sz="1400">
                <a:cs typeface="Arial" charset="0"/>
              </a:rPr>
              <a:t/>
            </a:r>
            <a:br>
              <a:rPr lang="en-US" sz="1400">
                <a:cs typeface="Arial" charset="0"/>
              </a:rPr>
            </a:br>
            <a:r>
              <a:rPr lang="en-GB" sz="1400"/>
              <a:t>Domicilio: </a:t>
            </a:r>
          </a:p>
          <a:p>
            <a:pPr eaLnBrk="1" hangingPunct="1">
              <a:spcBef>
                <a:spcPct val="50000"/>
              </a:spcBef>
            </a:pPr>
            <a:r>
              <a:rPr lang="en-US" sz="1400"/>
              <a:t/>
            </a:r>
            <a:br>
              <a:rPr lang="en-US" sz="1400"/>
            </a:br>
            <a:r>
              <a:rPr lang="en-US" sz="1400"/>
              <a:t>Edad: </a:t>
            </a:r>
          </a:p>
          <a:p>
            <a:pPr eaLnBrk="1" hangingPunct="1">
              <a:spcBef>
                <a:spcPct val="50000"/>
              </a:spcBef>
            </a:pPr>
            <a:r>
              <a:rPr lang="en-US" sz="1400"/>
              <a:t>Cumplea</a:t>
            </a:r>
            <a:r>
              <a:rPr lang="en-US" sz="1400">
                <a:cs typeface="Arial" charset="0"/>
              </a:rPr>
              <a:t>ños: </a:t>
            </a:r>
          </a:p>
          <a:p>
            <a:pPr eaLnBrk="1" hangingPunct="1">
              <a:spcBef>
                <a:spcPct val="50000"/>
              </a:spcBef>
            </a:pPr>
            <a:r>
              <a:rPr lang="en-US" sz="1400">
                <a:cs typeface="Arial" charset="0"/>
              </a:rPr>
              <a:t/>
            </a:r>
            <a:br>
              <a:rPr lang="en-US" sz="1400">
                <a:cs typeface="Arial" charset="0"/>
              </a:rPr>
            </a:br>
            <a:r>
              <a:rPr lang="en-US" sz="1400">
                <a:cs typeface="Arial" charset="0"/>
              </a:rPr>
              <a:t>Idiomas:</a:t>
            </a:r>
          </a:p>
        </p:txBody>
      </p:sp>
      <p:sp>
        <p:nvSpPr>
          <p:cNvPr id="5140" name="Text Box 27"/>
          <p:cNvSpPr txBox="1">
            <a:spLocks noChangeArrowheads="1"/>
          </p:cNvSpPr>
          <p:nvPr/>
        </p:nvSpPr>
        <p:spPr bwMode="auto">
          <a:xfrm>
            <a:off x="2376488" y="146050"/>
            <a:ext cx="2195512"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a:t>Nombre: </a:t>
            </a:r>
            <a:br>
              <a:rPr lang="en-GB" sz="1400"/>
            </a:br>
            <a:r>
              <a:rPr lang="en-GB" sz="1400"/>
              <a:t/>
            </a:r>
            <a:br>
              <a:rPr lang="en-GB" sz="1400"/>
            </a:br>
            <a:r>
              <a:rPr lang="en-GB" sz="1400"/>
              <a:t>Lugar de nacimiento: </a:t>
            </a:r>
          </a:p>
          <a:p>
            <a:pPr eaLnBrk="1" hangingPunct="1">
              <a:spcBef>
                <a:spcPct val="50000"/>
              </a:spcBef>
            </a:pPr>
            <a:endParaRPr lang="en-US" sz="1400">
              <a:cs typeface="Arial" charset="0"/>
            </a:endParaRPr>
          </a:p>
          <a:p>
            <a:pPr eaLnBrk="1" hangingPunct="1">
              <a:spcBef>
                <a:spcPct val="50000"/>
              </a:spcBef>
            </a:pPr>
            <a:r>
              <a:rPr lang="en-US" sz="1400">
                <a:cs typeface="Arial" charset="0"/>
              </a:rPr>
              <a:t>Nacionalidad: </a:t>
            </a:r>
          </a:p>
          <a:p>
            <a:pPr eaLnBrk="1" hangingPunct="1">
              <a:spcBef>
                <a:spcPct val="50000"/>
              </a:spcBef>
            </a:pPr>
            <a:r>
              <a:rPr lang="en-US" sz="1400">
                <a:cs typeface="Arial" charset="0"/>
              </a:rPr>
              <a:t/>
            </a:r>
            <a:br>
              <a:rPr lang="en-US" sz="1400">
                <a:cs typeface="Arial" charset="0"/>
              </a:rPr>
            </a:br>
            <a:r>
              <a:rPr lang="en-GB" sz="1400"/>
              <a:t>Domicilio: </a:t>
            </a:r>
          </a:p>
          <a:p>
            <a:pPr eaLnBrk="1" hangingPunct="1">
              <a:spcBef>
                <a:spcPct val="50000"/>
              </a:spcBef>
            </a:pPr>
            <a:r>
              <a:rPr lang="en-US" sz="1400"/>
              <a:t/>
            </a:r>
            <a:br>
              <a:rPr lang="en-US" sz="1400"/>
            </a:br>
            <a:r>
              <a:rPr lang="en-US" sz="1400"/>
              <a:t>Edad: </a:t>
            </a:r>
          </a:p>
          <a:p>
            <a:pPr eaLnBrk="1" hangingPunct="1">
              <a:spcBef>
                <a:spcPct val="50000"/>
              </a:spcBef>
            </a:pPr>
            <a:r>
              <a:rPr lang="en-US" sz="1400"/>
              <a:t>Cumplea</a:t>
            </a:r>
            <a:r>
              <a:rPr lang="en-US" sz="1400">
                <a:cs typeface="Arial" charset="0"/>
              </a:rPr>
              <a:t>ños: </a:t>
            </a:r>
          </a:p>
          <a:p>
            <a:pPr eaLnBrk="1" hangingPunct="1">
              <a:spcBef>
                <a:spcPct val="50000"/>
              </a:spcBef>
            </a:pPr>
            <a:r>
              <a:rPr lang="en-US" sz="1400">
                <a:cs typeface="Arial" charset="0"/>
              </a:rPr>
              <a:t/>
            </a:r>
            <a:br>
              <a:rPr lang="en-US" sz="1400">
                <a:cs typeface="Arial" charset="0"/>
              </a:rPr>
            </a:br>
            <a:r>
              <a:rPr lang="en-US" sz="1400">
                <a:cs typeface="Arial" charset="0"/>
              </a:rPr>
              <a:t>Idiomas:</a:t>
            </a:r>
          </a:p>
        </p:txBody>
      </p:sp>
      <p:sp>
        <p:nvSpPr>
          <p:cNvPr id="5141" name="Text Box 28"/>
          <p:cNvSpPr txBox="1">
            <a:spLocks noChangeArrowheads="1"/>
          </p:cNvSpPr>
          <p:nvPr/>
        </p:nvSpPr>
        <p:spPr bwMode="auto">
          <a:xfrm>
            <a:off x="4572000" y="146050"/>
            <a:ext cx="2195513"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a:t>Nombre: </a:t>
            </a:r>
            <a:br>
              <a:rPr lang="en-GB" sz="1400"/>
            </a:br>
            <a:r>
              <a:rPr lang="en-GB" sz="1400"/>
              <a:t/>
            </a:r>
            <a:br>
              <a:rPr lang="en-GB" sz="1400"/>
            </a:br>
            <a:r>
              <a:rPr lang="en-GB" sz="1400"/>
              <a:t>Lugar de nacimiento: </a:t>
            </a:r>
          </a:p>
          <a:p>
            <a:pPr eaLnBrk="1" hangingPunct="1">
              <a:spcBef>
                <a:spcPct val="50000"/>
              </a:spcBef>
            </a:pPr>
            <a:endParaRPr lang="en-US" sz="1400">
              <a:cs typeface="Arial" charset="0"/>
            </a:endParaRPr>
          </a:p>
          <a:p>
            <a:pPr eaLnBrk="1" hangingPunct="1">
              <a:spcBef>
                <a:spcPct val="50000"/>
              </a:spcBef>
            </a:pPr>
            <a:r>
              <a:rPr lang="en-US" sz="1400">
                <a:cs typeface="Arial" charset="0"/>
              </a:rPr>
              <a:t>Nacionalidad: </a:t>
            </a:r>
          </a:p>
          <a:p>
            <a:pPr eaLnBrk="1" hangingPunct="1">
              <a:spcBef>
                <a:spcPct val="50000"/>
              </a:spcBef>
            </a:pPr>
            <a:r>
              <a:rPr lang="en-US" sz="1400">
                <a:cs typeface="Arial" charset="0"/>
              </a:rPr>
              <a:t/>
            </a:r>
            <a:br>
              <a:rPr lang="en-US" sz="1400">
                <a:cs typeface="Arial" charset="0"/>
              </a:rPr>
            </a:br>
            <a:r>
              <a:rPr lang="en-GB" sz="1400"/>
              <a:t>Domicilio: </a:t>
            </a:r>
          </a:p>
          <a:p>
            <a:pPr eaLnBrk="1" hangingPunct="1">
              <a:spcBef>
                <a:spcPct val="50000"/>
              </a:spcBef>
            </a:pPr>
            <a:r>
              <a:rPr lang="en-US" sz="1400"/>
              <a:t/>
            </a:r>
            <a:br>
              <a:rPr lang="en-US" sz="1400"/>
            </a:br>
            <a:r>
              <a:rPr lang="en-US" sz="1400"/>
              <a:t>Edad: </a:t>
            </a:r>
          </a:p>
          <a:p>
            <a:pPr eaLnBrk="1" hangingPunct="1">
              <a:spcBef>
                <a:spcPct val="50000"/>
              </a:spcBef>
            </a:pPr>
            <a:r>
              <a:rPr lang="en-US" sz="1400"/>
              <a:t>Cumplea</a:t>
            </a:r>
            <a:r>
              <a:rPr lang="en-US" sz="1400">
                <a:cs typeface="Arial" charset="0"/>
              </a:rPr>
              <a:t>ños: </a:t>
            </a:r>
          </a:p>
          <a:p>
            <a:pPr eaLnBrk="1" hangingPunct="1">
              <a:spcBef>
                <a:spcPct val="50000"/>
              </a:spcBef>
            </a:pPr>
            <a:r>
              <a:rPr lang="en-US" sz="1400">
                <a:cs typeface="Arial" charset="0"/>
              </a:rPr>
              <a:t/>
            </a:r>
            <a:br>
              <a:rPr lang="en-US" sz="1400">
                <a:cs typeface="Arial" charset="0"/>
              </a:rPr>
            </a:br>
            <a:r>
              <a:rPr lang="en-US" sz="1400">
                <a:cs typeface="Arial" charset="0"/>
              </a:rPr>
              <a:t>Idiomas:</a:t>
            </a:r>
          </a:p>
        </p:txBody>
      </p:sp>
      <p:sp>
        <p:nvSpPr>
          <p:cNvPr id="5142" name="Text Box 29"/>
          <p:cNvSpPr txBox="1">
            <a:spLocks noChangeArrowheads="1"/>
          </p:cNvSpPr>
          <p:nvPr/>
        </p:nvSpPr>
        <p:spPr bwMode="auto">
          <a:xfrm>
            <a:off x="6840538" y="115888"/>
            <a:ext cx="2195512"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a:t>Nombre: </a:t>
            </a:r>
            <a:br>
              <a:rPr lang="en-GB" sz="1400"/>
            </a:br>
            <a:r>
              <a:rPr lang="en-GB" sz="1400"/>
              <a:t/>
            </a:r>
            <a:br>
              <a:rPr lang="en-GB" sz="1400"/>
            </a:br>
            <a:r>
              <a:rPr lang="en-GB" sz="1400"/>
              <a:t>Lugar de nacimiento: </a:t>
            </a:r>
          </a:p>
          <a:p>
            <a:pPr eaLnBrk="1" hangingPunct="1">
              <a:spcBef>
                <a:spcPct val="50000"/>
              </a:spcBef>
            </a:pPr>
            <a:endParaRPr lang="en-US" sz="1400">
              <a:cs typeface="Arial" charset="0"/>
            </a:endParaRPr>
          </a:p>
          <a:p>
            <a:pPr eaLnBrk="1" hangingPunct="1">
              <a:spcBef>
                <a:spcPct val="50000"/>
              </a:spcBef>
            </a:pPr>
            <a:r>
              <a:rPr lang="en-US" sz="1400">
                <a:cs typeface="Arial" charset="0"/>
              </a:rPr>
              <a:t>Nacionalidad: </a:t>
            </a:r>
          </a:p>
          <a:p>
            <a:pPr eaLnBrk="1" hangingPunct="1">
              <a:spcBef>
                <a:spcPct val="50000"/>
              </a:spcBef>
            </a:pPr>
            <a:r>
              <a:rPr lang="en-US" sz="1400">
                <a:cs typeface="Arial" charset="0"/>
              </a:rPr>
              <a:t/>
            </a:r>
            <a:br>
              <a:rPr lang="en-US" sz="1400">
                <a:cs typeface="Arial" charset="0"/>
              </a:rPr>
            </a:br>
            <a:r>
              <a:rPr lang="en-GB" sz="1400"/>
              <a:t>Domicilio: </a:t>
            </a:r>
          </a:p>
          <a:p>
            <a:pPr eaLnBrk="1" hangingPunct="1">
              <a:spcBef>
                <a:spcPct val="50000"/>
              </a:spcBef>
            </a:pPr>
            <a:r>
              <a:rPr lang="en-US" sz="1400"/>
              <a:t/>
            </a:r>
            <a:br>
              <a:rPr lang="en-US" sz="1400"/>
            </a:br>
            <a:r>
              <a:rPr lang="en-US" sz="1400"/>
              <a:t>Edad: </a:t>
            </a:r>
          </a:p>
          <a:p>
            <a:pPr eaLnBrk="1" hangingPunct="1">
              <a:spcBef>
                <a:spcPct val="50000"/>
              </a:spcBef>
            </a:pPr>
            <a:r>
              <a:rPr lang="en-US" sz="1400"/>
              <a:t>Cumplea</a:t>
            </a:r>
            <a:r>
              <a:rPr lang="en-US" sz="1400">
                <a:cs typeface="Arial" charset="0"/>
              </a:rPr>
              <a:t>ños: </a:t>
            </a:r>
          </a:p>
          <a:p>
            <a:pPr eaLnBrk="1" hangingPunct="1">
              <a:spcBef>
                <a:spcPct val="50000"/>
              </a:spcBef>
            </a:pPr>
            <a:r>
              <a:rPr lang="en-US" sz="1400">
                <a:cs typeface="Arial" charset="0"/>
              </a:rPr>
              <a:t/>
            </a:r>
            <a:br>
              <a:rPr lang="en-US" sz="1400">
                <a:cs typeface="Arial" charset="0"/>
              </a:rPr>
            </a:br>
            <a:r>
              <a:rPr lang="en-US" sz="1400">
                <a:cs typeface="Arial" charset="0"/>
              </a:rPr>
              <a:t>Idiomas:</a:t>
            </a:r>
          </a:p>
        </p:txBody>
      </p:sp>
      <p:sp>
        <p:nvSpPr>
          <p:cNvPr id="5143" name="Text Box 30"/>
          <p:cNvSpPr txBox="1">
            <a:spLocks noChangeArrowheads="1"/>
          </p:cNvSpPr>
          <p:nvPr/>
        </p:nvSpPr>
        <p:spPr bwMode="auto">
          <a:xfrm>
            <a:off x="36513" y="3500438"/>
            <a:ext cx="2193925"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a:t>Nombre: </a:t>
            </a:r>
            <a:br>
              <a:rPr lang="en-GB" sz="1400"/>
            </a:br>
            <a:r>
              <a:rPr lang="en-GB" sz="1400"/>
              <a:t/>
            </a:r>
            <a:br>
              <a:rPr lang="en-GB" sz="1400"/>
            </a:br>
            <a:r>
              <a:rPr lang="en-GB" sz="1400"/>
              <a:t>Lugar de nacimiento: </a:t>
            </a:r>
          </a:p>
          <a:p>
            <a:pPr eaLnBrk="1" hangingPunct="1">
              <a:spcBef>
                <a:spcPct val="50000"/>
              </a:spcBef>
            </a:pPr>
            <a:endParaRPr lang="en-US" sz="1400">
              <a:cs typeface="Arial" charset="0"/>
            </a:endParaRPr>
          </a:p>
          <a:p>
            <a:pPr eaLnBrk="1" hangingPunct="1">
              <a:spcBef>
                <a:spcPct val="50000"/>
              </a:spcBef>
            </a:pPr>
            <a:r>
              <a:rPr lang="en-US" sz="1400">
                <a:cs typeface="Arial" charset="0"/>
              </a:rPr>
              <a:t>Nacionalidad: </a:t>
            </a:r>
          </a:p>
          <a:p>
            <a:pPr eaLnBrk="1" hangingPunct="1">
              <a:spcBef>
                <a:spcPct val="50000"/>
              </a:spcBef>
            </a:pPr>
            <a:r>
              <a:rPr lang="en-US" sz="1400">
                <a:cs typeface="Arial" charset="0"/>
              </a:rPr>
              <a:t/>
            </a:r>
            <a:br>
              <a:rPr lang="en-US" sz="1400">
                <a:cs typeface="Arial" charset="0"/>
              </a:rPr>
            </a:br>
            <a:r>
              <a:rPr lang="en-GB" sz="1400"/>
              <a:t>Domicilio: </a:t>
            </a:r>
          </a:p>
          <a:p>
            <a:pPr eaLnBrk="1" hangingPunct="1">
              <a:spcBef>
                <a:spcPct val="50000"/>
              </a:spcBef>
            </a:pPr>
            <a:r>
              <a:rPr lang="en-US" sz="1400"/>
              <a:t/>
            </a:r>
            <a:br>
              <a:rPr lang="en-US" sz="1400"/>
            </a:br>
            <a:r>
              <a:rPr lang="en-US" sz="1400"/>
              <a:t>Edad: </a:t>
            </a:r>
          </a:p>
          <a:p>
            <a:pPr eaLnBrk="1" hangingPunct="1">
              <a:spcBef>
                <a:spcPct val="50000"/>
              </a:spcBef>
            </a:pPr>
            <a:r>
              <a:rPr lang="en-US" sz="1400"/>
              <a:t>Cumplea</a:t>
            </a:r>
            <a:r>
              <a:rPr lang="en-US" sz="1400">
                <a:cs typeface="Arial" charset="0"/>
              </a:rPr>
              <a:t>ños: </a:t>
            </a:r>
          </a:p>
          <a:p>
            <a:pPr eaLnBrk="1" hangingPunct="1">
              <a:spcBef>
                <a:spcPct val="50000"/>
              </a:spcBef>
            </a:pPr>
            <a:r>
              <a:rPr lang="en-US" sz="1400">
                <a:cs typeface="Arial" charset="0"/>
              </a:rPr>
              <a:t/>
            </a:r>
            <a:br>
              <a:rPr lang="en-US" sz="1400">
                <a:cs typeface="Arial" charset="0"/>
              </a:rPr>
            </a:br>
            <a:r>
              <a:rPr lang="en-US" sz="1400">
                <a:cs typeface="Arial" charset="0"/>
              </a:rPr>
              <a:t>Idiomas:</a:t>
            </a:r>
          </a:p>
        </p:txBody>
      </p:sp>
      <p:sp>
        <p:nvSpPr>
          <p:cNvPr id="5144" name="Text Box 31"/>
          <p:cNvSpPr txBox="1">
            <a:spLocks noChangeArrowheads="1"/>
          </p:cNvSpPr>
          <p:nvPr/>
        </p:nvSpPr>
        <p:spPr bwMode="auto">
          <a:xfrm>
            <a:off x="2373313" y="3530600"/>
            <a:ext cx="2197100"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a:t>Nombre: </a:t>
            </a:r>
            <a:br>
              <a:rPr lang="en-GB" sz="1400"/>
            </a:br>
            <a:r>
              <a:rPr lang="en-GB" sz="1400"/>
              <a:t/>
            </a:r>
            <a:br>
              <a:rPr lang="en-GB" sz="1400"/>
            </a:br>
            <a:r>
              <a:rPr lang="en-GB" sz="1400"/>
              <a:t>Lugar de nacimiento: </a:t>
            </a:r>
          </a:p>
          <a:p>
            <a:pPr eaLnBrk="1" hangingPunct="1">
              <a:spcBef>
                <a:spcPct val="50000"/>
              </a:spcBef>
            </a:pPr>
            <a:endParaRPr lang="en-US" sz="1400">
              <a:cs typeface="Arial" charset="0"/>
            </a:endParaRPr>
          </a:p>
          <a:p>
            <a:pPr eaLnBrk="1" hangingPunct="1">
              <a:spcBef>
                <a:spcPct val="50000"/>
              </a:spcBef>
            </a:pPr>
            <a:r>
              <a:rPr lang="en-US" sz="1400">
                <a:cs typeface="Arial" charset="0"/>
              </a:rPr>
              <a:t>Nacionalidad: </a:t>
            </a:r>
          </a:p>
          <a:p>
            <a:pPr eaLnBrk="1" hangingPunct="1">
              <a:spcBef>
                <a:spcPct val="50000"/>
              </a:spcBef>
            </a:pPr>
            <a:r>
              <a:rPr lang="en-US" sz="1400">
                <a:cs typeface="Arial" charset="0"/>
              </a:rPr>
              <a:t/>
            </a:r>
            <a:br>
              <a:rPr lang="en-US" sz="1400">
                <a:cs typeface="Arial" charset="0"/>
              </a:rPr>
            </a:br>
            <a:r>
              <a:rPr lang="en-GB" sz="1400"/>
              <a:t>Domicilio: </a:t>
            </a:r>
          </a:p>
          <a:p>
            <a:pPr eaLnBrk="1" hangingPunct="1">
              <a:spcBef>
                <a:spcPct val="50000"/>
              </a:spcBef>
            </a:pPr>
            <a:r>
              <a:rPr lang="en-US" sz="1400"/>
              <a:t/>
            </a:r>
            <a:br>
              <a:rPr lang="en-US" sz="1400"/>
            </a:br>
            <a:r>
              <a:rPr lang="en-US" sz="1400"/>
              <a:t>Edad: </a:t>
            </a:r>
          </a:p>
          <a:p>
            <a:pPr eaLnBrk="1" hangingPunct="1">
              <a:spcBef>
                <a:spcPct val="50000"/>
              </a:spcBef>
            </a:pPr>
            <a:r>
              <a:rPr lang="en-US" sz="1400"/>
              <a:t>Cumplea</a:t>
            </a:r>
            <a:r>
              <a:rPr lang="en-US" sz="1400">
                <a:cs typeface="Arial" charset="0"/>
              </a:rPr>
              <a:t>ños: </a:t>
            </a:r>
          </a:p>
          <a:p>
            <a:pPr eaLnBrk="1" hangingPunct="1">
              <a:spcBef>
                <a:spcPct val="50000"/>
              </a:spcBef>
            </a:pPr>
            <a:r>
              <a:rPr lang="en-US" sz="1400">
                <a:cs typeface="Arial" charset="0"/>
              </a:rPr>
              <a:t/>
            </a:r>
            <a:br>
              <a:rPr lang="en-US" sz="1400">
                <a:cs typeface="Arial" charset="0"/>
              </a:rPr>
            </a:br>
            <a:r>
              <a:rPr lang="en-US" sz="1400">
                <a:cs typeface="Arial" charset="0"/>
              </a:rPr>
              <a:t>Idiomas:</a:t>
            </a:r>
          </a:p>
        </p:txBody>
      </p:sp>
      <p:sp>
        <p:nvSpPr>
          <p:cNvPr id="5145" name="Text Box 32"/>
          <p:cNvSpPr txBox="1">
            <a:spLocks noChangeArrowheads="1"/>
          </p:cNvSpPr>
          <p:nvPr/>
        </p:nvSpPr>
        <p:spPr bwMode="auto">
          <a:xfrm>
            <a:off x="4570413" y="3530600"/>
            <a:ext cx="2193925"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a:t>Nombre: </a:t>
            </a:r>
            <a:br>
              <a:rPr lang="en-GB" sz="1400"/>
            </a:br>
            <a:r>
              <a:rPr lang="en-GB" sz="1400"/>
              <a:t/>
            </a:r>
            <a:br>
              <a:rPr lang="en-GB" sz="1400"/>
            </a:br>
            <a:r>
              <a:rPr lang="en-GB" sz="1400"/>
              <a:t>Lugar de nacimiento: </a:t>
            </a:r>
          </a:p>
          <a:p>
            <a:pPr eaLnBrk="1" hangingPunct="1">
              <a:spcBef>
                <a:spcPct val="50000"/>
              </a:spcBef>
            </a:pPr>
            <a:endParaRPr lang="en-US" sz="1400">
              <a:cs typeface="Arial" charset="0"/>
            </a:endParaRPr>
          </a:p>
          <a:p>
            <a:pPr eaLnBrk="1" hangingPunct="1">
              <a:spcBef>
                <a:spcPct val="50000"/>
              </a:spcBef>
            </a:pPr>
            <a:r>
              <a:rPr lang="en-US" sz="1400">
                <a:cs typeface="Arial" charset="0"/>
              </a:rPr>
              <a:t>Nacionalidad: </a:t>
            </a:r>
          </a:p>
          <a:p>
            <a:pPr eaLnBrk="1" hangingPunct="1">
              <a:spcBef>
                <a:spcPct val="50000"/>
              </a:spcBef>
            </a:pPr>
            <a:r>
              <a:rPr lang="en-US" sz="1400">
                <a:cs typeface="Arial" charset="0"/>
              </a:rPr>
              <a:t/>
            </a:r>
            <a:br>
              <a:rPr lang="en-US" sz="1400">
                <a:cs typeface="Arial" charset="0"/>
              </a:rPr>
            </a:br>
            <a:r>
              <a:rPr lang="en-GB" sz="1400"/>
              <a:t>Domicilio: </a:t>
            </a:r>
          </a:p>
          <a:p>
            <a:pPr eaLnBrk="1" hangingPunct="1">
              <a:spcBef>
                <a:spcPct val="50000"/>
              </a:spcBef>
            </a:pPr>
            <a:r>
              <a:rPr lang="en-US" sz="1400"/>
              <a:t/>
            </a:r>
            <a:br>
              <a:rPr lang="en-US" sz="1400"/>
            </a:br>
            <a:r>
              <a:rPr lang="en-US" sz="1400"/>
              <a:t>Edad: </a:t>
            </a:r>
          </a:p>
          <a:p>
            <a:pPr eaLnBrk="1" hangingPunct="1">
              <a:spcBef>
                <a:spcPct val="50000"/>
              </a:spcBef>
            </a:pPr>
            <a:r>
              <a:rPr lang="en-US" sz="1400"/>
              <a:t>Cumplea</a:t>
            </a:r>
            <a:r>
              <a:rPr lang="en-US" sz="1400">
                <a:cs typeface="Arial" charset="0"/>
              </a:rPr>
              <a:t>ños: </a:t>
            </a:r>
          </a:p>
          <a:p>
            <a:pPr eaLnBrk="1" hangingPunct="1">
              <a:spcBef>
                <a:spcPct val="50000"/>
              </a:spcBef>
            </a:pPr>
            <a:r>
              <a:rPr lang="en-US" sz="1400">
                <a:cs typeface="Arial" charset="0"/>
              </a:rPr>
              <a:t/>
            </a:r>
            <a:br>
              <a:rPr lang="en-US" sz="1400">
                <a:cs typeface="Arial" charset="0"/>
              </a:rPr>
            </a:br>
            <a:r>
              <a:rPr lang="en-US" sz="1400">
                <a:cs typeface="Arial" charset="0"/>
              </a:rPr>
              <a:t>Idiomas:</a:t>
            </a:r>
          </a:p>
        </p:txBody>
      </p:sp>
      <p:sp>
        <p:nvSpPr>
          <p:cNvPr id="5146" name="Text Box 33"/>
          <p:cNvSpPr txBox="1">
            <a:spLocks noChangeArrowheads="1"/>
          </p:cNvSpPr>
          <p:nvPr/>
        </p:nvSpPr>
        <p:spPr bwMode="auto">
          <a:xfrm>
            <a:off x="6837363" y="3500438"/>
            <a:ext cx="2197100"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a:t>Nombre: </a:t>
            </a:r>
            <a:br>
              <a:rPr lang="en-GB" sz="1400"/>
            </a:br>
            <a:r>
              <a:rPr lang="en-GB" sz="1400"/>
              <a:t/>
            </a:r>
            <a:br>
              <a:rPr lang="en-GB" sz="1400"/>
            </a:br>
            <a:r>
              <a:rPr lang="en-GB" sz="1400"/>
              <a:t>Lugar de nacimiento: </a:t>
            </a:r>
          </a:p>
          <a:p>
            <a:pPr eaLnBrk="1" hangingPunct="1">
              <a:spcBef>
                <a:spcPct val="50000"/>
              </a:spcBef>
            </a:pPr>
            <a:endParaRPr lang="en-US" sz="1400">
              <a:cs typeface="Arial" charset="0"/>
            </a:endParaRPr>
          </a:p>
          <a:p>
            <a:pPr eaLnBrk="1" hangingPunct="1">
              <a:spcBef>
                <a:spcPct val="50000"/>
              </a:spcBef>
            </a:pPr>
            <a:r>
              <a:rPr lang="en-US" sz="1400">
                <a:cs typeface="Arial" charset="0"/>
              </a:rPr>
              <a:t>Nacionalidad: </a:t>
            </a:r>
          </a:p>
          <a:p>
            <a:pPr eaLnBrk="1" hangingPunct="1">
              <a:spcBef>
                <a:spcPct val="50000"/>
              </a:spcBef>
            </a:pPr>
            <a:r>
              <a:rPr lang="en-US" sz="1400">
                <a:cs typeface="Arial" charset="0"/>
              </a:rPr>
              <a:t/>
            </a:r>
            <a:br>
              <a:rPr lang="en-US" sz="1400">
                <a:cs typeface="Arial" charset="0"/>
              </a:rPr>
            </a:br>
            <a:r>
              <a:rPr lang="en-GB" sz="1400"/>
              <a:t>Domicilio: </a:t>
            </a:r>
          </a:p>
          <a:p>
            <a:pPr eaLnBrk="1" hangingPunct="1">
              <a:spcBef>
                <a:spcPct val="50000"/>
              </a:spcBef>
            </a:pPr>
            <a:r>
              <a:rPr lang="en-US" sz="1400"/>
              <a:t/>
            </a:r>
            <a:br>
              <a:rPr lang="en-US" sz="1400"/>
            </a:br>
            <a:r>
              <a:rPr lang="en-US" sz="1400"/>
              <a:t>Edad: </a:t>
            </a:r>
          </a:p>
          <a:p>
            <a:pPr eaLnBrk="1" hangingPunct="1">
              <a:spcBef>
                <a:spcPct val="50000"/>
              </a:spcBef>
            </a:pPr>
            <a:r>
              <a:rPr lang="en-US" sz="1400"/>
              <a:t>Cumplea</a:t>
            </a:r>
            <a:r>
              <a:rPr lang="en-US" sz="1400">
                <a:cs typeface="Arial" charset="0"/>
              </a:rPr>
              <a:t>ños: </a:t>
            </a:r>
          </a:p>
          <a:p>
            <a:pPr eaLnBrk="1" hangingPunct="1">
              <a:spcBef>
                <a:spcPct val="50000"/>
              </a:spcBef>
            </a:pPr>
            <a:r>
              <a:rPr lang="en-US" sz="1400">
                <a:cs typeface="Arial" charset="0"/>
              </a:rPr>
              <a:t/>
            </a:r>
            <a:br>
              <a:rPr lang="en-US" sz="1400">
                <a:cs typeface="Arial" charset="0"/>
              </a:rPr>
            </a:br>
            <a:r>
              <a:rPr lang="en-US" sz="1400">
                <a:cs typeface="Arial" charset="0"/>
              </a:rPr>
              <a:t>Idiomas: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te presento a mi fami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838" y="3748088"/>
            <a:ext cx="2987675"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5" descr="estas son mis herman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3" y="3644900"/>
            <a:ext cx="2454275"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descr="este es mi abuel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360363"/>
            <a:ext cx="2921000"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descr="este es mi perr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260350"/>
            <a:ext cx="2519363"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8" descr="estos son mis padr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0913" y="342900"/>
            <a:ext cx="3005137"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Text Box 9"/>
          <p:cNvSpPr txBox="1">
            <a:spLocks noChangeArrowheads="1"/>
          </p:cNvSpPr>
          <p:nvPr/>
        </p:nvSpPr>
        <p:spPr bwMode="auto">
          <a:xfrm>
            <a:off x="755650" y="2349500"/>
            <a:ext cx="1655763" cy="650875"/>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cs typeface="Arial" charset="0"/>
              </a:rPr>
              <a:t>Ést</a:t>
            </a:r>
            <a:r>
              <a:rPr lang="en-US" b="1" u="sng">
                <a:solidFill>
                  <a:srgbClr val="3366FF"/>
                </a:solidFill>
                <a:cs typeface="Arial" charset="0"/>
              </a:rPr>
              <a:t>e</a:t>
            </a:r>
            <a:r>
              <a:rPr lang="en-US">
                <a:cs typeface="Arial" charset="0"/>
              </a:rPr>
              <a:t> es mi perro.</a:t>
            </a:r>
          </a:p>
        </p:txBody>
      </p:sp>
      <p:sp>
        <p:nvSpPr>
          <p:cNvPr id="18442" name="Text Box 10"/>
          <p:cNvSpPr txBox="1">
            <a:spLocks noChangeArrowheads="1"/>
          </p:cNvSpPr>
          <p:nvPr/>
        </p:nvSpPr>
        <p:spPr bwMode="auto">
          <a:xfrm>
            <a:off x="3276600" y="2205038"/>
            <a:ext cx="1081088" cy="517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cs typeface="Arial" charset="0"/>
              </a:rPr>
              <a:t>Ést</a:t>
            </a:r>
            <a:r>
              <a:rPr lang="en-US" sz="1400" b="1" u="sng">
                <a:solidFill>
                  <a:srgbClr val="3366FF"/>
                </a:solidFill>
                <a:cs typeface="Arial" charset="0"/>
              </a:rPr>
              <a:t>e </a:t>
            </a:r>
            <a:r>
              <a:rPr lang="en-US" sz="1400">
                <a:cs typeface="Arial" charset="0"/>
              </a:rPr>
              <a:t>es mi abuelo.</a:t>
            </a:r>
          </a:p>
        </p:txBody>
      </p:sp>
      <p:sp>
        <p:nvSpPr>
          <p:cNvPr id="18443" name="Text Box 11"/>
          <p:cNvSpPr txBox="1">
            <a:spLocks noChangeArrowheads="1"/>
          </p:cNvSpPr>
          <p:nvPr/>
        </p:nvSpPr>
        <p:spPr bwMode="auto">
          <a:xfrm>
            <a:off x="4572000" y="2276475"/>
            <a:ext cx="1368425"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cs typeface="Arial" charset="0"/>
              </a:rPr>
              <a:t>Encantado.</a:t>
            </a:r>
          </a:p>
        </p:txBody>
      </p:sp>
      <p:sp>
        <p:nvSpPr>
          <p:cNvPr id="18444" name="Text Box 12"/>
          <p:cNvSpPr txBox="1">
            <a:spLocks noChangeArrowheads="1"/>
          </p:cNvSpPr>
          <p:nvPr/>
        </p:nvSpPr>
        <p:spPr bwMode="auto">
          <a:xfrm>
            <a:off x="6156325" y="2205038"/>
            <a:ext cx="1439863"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cs typeface="Arial" charset="0"/>
              </a:rPr>
              <a:t>Ést</a:t>
            </a:r>
            <a:r>
              <a:rPr lang="en-US" b="1" u="sng">
                <a:solidFill>
                  <a:srgbClr val="3366FF"/>
                </a:solidFill>
                <a:cs typeface="Arial" charset="0"/>
              </a:rPr>
              <a:t>os</a:t>
            </a:r>
            <a:r>
              <a:rPr lang="en-US">
                <a:cs typeface="Arial" charset="0"/>
              </a:rPr>
              <a:t> son mis padres.</a:t>
            </a:r>
          </a:p>
        </p:txBody>
      </p:sp>
      <p:sp>
        <p:nvSpPr>
          <p:cNvPr id="18445" name="Text Box 13"/>
          <p:cNvSpPr txBox="1">
            <a:spLocks noChangeArrowheads="1"/>
          </p:cNvSpPr>
          <p:nvPr/>
        </p:nvSpPr>
        <p:spPr bwMode="auto">
          <a:xfrm>
            <a:off x="7524750" y="2341563"/>
            <a:ext cx="151130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cs typeface="Arial" charset="0"/>
              </a:rPr>
              <a:t>Encantados.</a:t>
            </a:r>
          </a:p>
        </p:txBody>
      </p:sp>
      <p:sp>
        <p:nvSpPr>
          <p:cNvPr id="18446" name="Text Box 14"/>
          <p:cNvSpPr txBox="1">
            <a:spLocks noChangeArrowheads="1"/>
          </p:cNvSpPr>
          <p:nvPr/>
        </p:nvSpPr>
        <p:spPr bwMode="auto">
          <a:xfrm>
            <a:off x="900113" y="5595938"/>
            <a:ext cx="1800225"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cs typeface="Arial" charset="0"/>
              </a:rPr>
              <a:t>Ést</a:t>
            </a:r>
            <a:r>
              <a:rPr lang="en-US" b="1" u="sng">
                <a:solidFill>
                  <a:srgbClr val="FF3300"/>
                </a:solidFill>
                <a:cs typeface="Arial" charset="0"/>
              </a:rPr>
              <a:t>as</a:t>
            </a:r>
            <a:r>
              <a:rPr lang="en-US">
                <a:cs typeface="Arial" charset="0"/>
              </a:rPr>
              <a:t> son mis hermanas.</a:t>
            </a:r>
          </a:p>
        </p:txBody>
      </p:sp>
      <p:sp>
        <p:nvSpPr>
          <p:cNvPr id="18447" name="Text Box 15"/>
          <p:cNvSpPr txBox="1">
            <a:spLocks noChangeArrowheads="1"/>
          </p:cNvSpPr>
          <p:nvPr/>
        </p:nvSpPr>
        <p:spPr bwMode="auto">
          <a:xfrm>
            <a:off x="7704138" y="5661025"/>
            <a:ext cx="1439862"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cs typeface="Arial" charset="0"/>
              </a:rPr>
              <a:t>Ést</a:t>
            </a:r>
            <a:r>
              <a:rPr lang="en-US" b="1" u="sng">
                <a:solidFill>
                  <a:srgbClr val="FF3300"/>
                </a:solidFill>
                <a:cs typeface="Arial" charset="0"/>
              </a:rPr>
              <a:t>a</a:t>
            </a:r>
            <a:r>
              <a:rPr lang="en-US">
                <a:cs typeface="Arial" charset="0"/>
              </a:rPr>
              <a:t> es mi familia.</a:t>
            </a:r>
          </a:p>
        </p:txBody>
      </p:sp>
      <p:sp>
        <p:nvSpPr>
          <p:cNvPr id="18448" name="Text Box 16"/>
          <p:cNvSpPr txBox="1">
            <a:spLocks noChangeArrowheads="1"/>
          </p:cNvSpPr>
          <p:nvPr/>
        </p:nvSpPr>
        <p:spPr bwMode="auto">
          <a:xfrm>
            <a:off x="6299200" y="5805488"/>
            <a:ext cx="1368425"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cs typeface="Arial" charset="0"/>
              </a:rPr>
              <a:t>Encantada.</a:t>
            </a:r>
          </a:p>
        </p:txBody>
      </p:sp>
      <p:sp>
        <p:nvSpPr>
          <p:cNvPr id="6159" name="AutoShape 17"/>
          <p:cNvSpPr>
            <a:spLocks noChangeArrowheads="1"/>
          </p:cNvSpPr>
          <p:nvPr/>
        </p:nvSpPr>
        <p:spPr bwMode="auto">
          <a:xfrm>
            <a:off x="2916238" y="3141663"/>
            <a:ext cx="3313112" cy="2735262"/>
          </a:xfrm>
          <a:prstGeom prst="wedgeRoundRectCallout">
            <a:avLst>
              <a:gd name="adj1" fmla="val -21009"/>
              <a:gd name="adj2" fmla="val 6375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b="1"/>
              <a:t>Ahora, presenta a tu compa</a:t>
            </a:r>
            <a:r>
              <a:rPr lang="en-US" b="1">
                <a:cs typeface="Arial" charset="0"/>
              </a:rPr>
              <a:t>ñero/a.</a:t>
            </a:r>
            <a:br>
              <a:rPr lang="en-US" b="1">
                <a:cs typeface="Arial" charset="0"/>
              </a:rPr>
            </a:br>
            <a:r>
              <a:rPr lang="en-US">
                <a:cs typeface="Arial" charset="0"/>
              </a:rPr>
              <a:t>Ejemplo: </a:t>
            </a:r>
            <a:r>
              <a:rPr lang="en-US"/>
              <a:t>Ést</a:t>
            </a:r>
            <a:r>
              <a:rPr lang="en-US" b="1" u="sng">
                <a:solidFill>
                  <a:srgbClr val="3366FF"/>
                </a:solidFill>
              </a:rPr>
              <a:t>e </a:t>
            </a:r>
            <a:r>
              <a:rPr lang="en-US"/>
              <a:t>es Marco.  Es de Alemania y es alem</a:t>
            </a:r>
            <a:r>
              <a:rPr lang="en-US">
                <a:cs typeface="Arial" charset="0"/>
              </a:rPr>
              <a:t>án.  Vive ahora en Inglaterra. Tiene 13 años y su cumpleaños es el 22 de mayo.  Habla alemán y aprende el inglés.</a:t>
            </a:r>
            <a:endParaRPr lang="en-US" b="1" u="sng">
              <a:solidFill>
                <a:srgbClr val="3366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Effect transition="in" filter="dissolve">
                                      <p:cBhvr>
                                        <p:cTn id="7" dur="500"/>
                                        <p:tgtEl>
                                          <p:spTgt spid="184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442"/>
                                        </p:tgtEl>
                                        <p:attrNameLst>
                                          <p:attrName>style.visibility</p:attrName>
                                        </p:attrNameLst>
                                      </p:cBhvr>
                                      <p:to>
                                        <p:strVal val="visible"/>
                                      </p:to>
                                    </p:set>
                                    <p:animEffect transition="in" filter="dissolve">
                                      <p:cBhvr>
                                        <p:cTn id="12" dur="500"/>
                                        <p:tgtEl>
                                          <p:spTgt spid="184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43"/>
                                        </p:tgtEl>
                                        <p:attrNameLst>
                                          <p:attrName>style.visibility</p:attrName>
                                        </p:attrNameLst>
                                      </p:cBhvr>
                                      <p:to>
                                        <p:strVal val="visible"/>
                                      </p:to>
                                    </p:set>
                                    <p:animEffect transition="in" filter="dissolve">
                                      <p:cBhvr>
                                        <p:cTn id="17" dur="500"/>
                                        <p:tgtEl>
                                          <p:spTgt spid="184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444"/>
                                        </p:tgtEl>
                                        <p:attrNameLst>
                                          <p:attrName>style.visibility</p:attrName>
                                        </p:attrNameLst>
                                      </p:cBhvr>
                                      <p:to>
                                        <p:strVal val="visible"/>
                                      </p:to>
                                    </p:set>
                                    <p:animEffect transition="in" filter="dissolve">
                                      <p:cBhvr>
                                        <p:cTn id="22" dur="500"/>
                                        <p:tgtEl>
                                          <p:spTgt spid="184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445"/>
                                        </p:tgtEl>
                                        <p:attrNameLst>
                                          <p:attrName>style.visibility</p:attrName>
                                        </p:attrNameLst>
                                      </p:cBhvr>
                                      <p:to>
                                        <p:strVal val="visible"/>
                                      </p:to>
                                    </p:set>
                                    <p:animEffect transition="in" filter="dissolve">
                                      <p:cBhvr>
                                        <p:cTn id="27" dur="500"/>
                                        <p:tgtEl>
                                          <p:spTgt spid="1844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446"/>
                                        </p:tgtEl>
                                        <p:attrNameLst>
                                          <p:attrName>style.visibility</p:attrName>
                                        </p:attrNameLst>
                                      </p:cBhvr>
                                      <p:to>
                                        <p:strVal val="visible"/>
                                      </p:to>
                                    </p:set>
                                    <p:animEffect transition="in" filter="dissolve">
                                      <p:cBhvr>
                                        <p:cTn id="32" dur="500"/>
                                        <p:tgtEl>
                                          <p:spTgt spid="1844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447"/>
                                        </p:tgtEl>
                                        <p:attrNameLst>
                                          <p:attrName>style.visibility</p:attrName>
                                        </p:attrNameLst>
                                      </p:cBhvr>
                                      <p:to>
                                        <p:strVal val="visible"/>
                                      </p:to>
                                    </p:set>
                                    <p:animEffect transition="in" filter="dissolve">
                                      <p:cBhvr>
                                        <p:cTn id="37" dur="500"/>
                                        <p:tgtEl>
                                          <p:spTgt spid="1844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448"/>
                                        </p:tgtEl>
                                        <p:attrNameLst>
                                          <p:attrName>style.visibility</p:attrName>
                                        </p:attrNameLst>
                                      </p:cBhvr>
                                      <p:to>
                                        <p:strVal val="visible"/>
                                      </p:to>
                                    </p:set>
                                    <p:animEffect transition="in" filter="dissolve">
                                      <p:cBhvr>
                                        <p:cTn id="42" dur="500"/>
                                        <p:tgtEl>
                                          <p:spTgt spid="18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p:bldP spid="18442" grpId="0" animBg="1"/>
      <p:bldP spid="18443" grpId="0" animBg="1"/>
      <p:bldP spid="18444" grpId="0" animBg="1"/>
      <p:bldP spid="18445" grpId="0" animBg="1"/>
      <p:bldP spid="18446" grpId="0" animBg="1"/>
      <p:bldP spid="18447" grpId="0" animBg="1"/>
      <p:bldP spid="184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52413" y="80963"/>
            <a:ext cx="8159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a:latin typeface="Berlin Sans FB Demi" pitchFamily="34" charset="0"/>
              </a:rPr>
              <a:t>Subject pronouns</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l="36618" t="14632" r="34256" b="10568"/>
          <a:stretch>
            <a:fillRect/>
          </a:stretch>
        </p:blipFill>
        <p:spPr bwMode="auto">
          <a:xfrm>
            <a:off x="252413" y="487363"/>
            <a:ext cx="1466850" cy="153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4391" name="Group 55"/>
          <p:cNvGraphicFramePr>
            <a:graphicFrameLocks noGrp="1"/>
          </p:cNvGraphicFramePr>
          <p:nvPr/>
        </p:nvGraphicFramePr>
        <p:xfrm>
          <a:off x="2484438" y="765175"/>
          <a:ext cx="4249737" cy="3657600"/>
        </p:xfrm>
        <a:graphic>
          <a:graphicData uri="http://schemas.openxmlformats.org/drawingml/2006/table">
            <a:tbl>
              <a:tblPr/>
              <a:tblGrid>
                <a:gridCol w="1817687"/>
                <a:gridCol w="2432050"/>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smtClean="0">
                          <a:ln>
                            <a:noFill/>
                          </a:ln>
                          <a:solidFill>
                            <a:schemeClr val="tx1"/>
                          </a:solidFill>
                          <a:effectLst/>
                          <a:latin typeface="Arial" charset="0"/>
                          <a:cs typeface="Times New Roman" pitchFamily="18" charset="0"/>
                        </a:rPr>
                        <a:t>yo</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charset="0"/>
                          <a:cs typeface="Times New Roman" pitchFamily="18" charset="0"/>
                        </a:rPr>
                        <a:t>I</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smtClean="0">
                          <a:ln>
                            <a:noFill/>
                          </a:ln>
                          <a:solidFill>
                            <a:schemeClr val="tx1"/>
                          </a:solidFill>
                          <a:effectLst/>
                          <a:latin typeface="Arial" charset="0"/>
                          <a:cs typeface="Times New Roman" pitchFamily="18" charset="0"/>
                        </a:rPr>
                        <a:t>tú</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charset="0"/>
                          <a:cs typeface="Times New Roman" pitchFamily="18" charset="0"/>
                        </a:rPr>
                        <a:t>you </a:t>
                      </a:r>
                      <a:r>
                        <a:rPr kumimoji="0" lang="es-ES" sz="1600" b="0" i="0" u="none" strike="noStrike" cap="none" normalizeH="0" baseline="0" smtClean="0">
                          <a:ln>
                            <a:noFill/>
                          </a:ln>
                          <a:solidFill>
                            <a:schemeClr val="tx1"/>
                          </a:solidFill>
                          <a:effectLst/>
                          <a:latin typeface="Arial" charset="0"/>
                          <a:cs typeface="Times New Roman" pitchFamily="18" charset="0"/>
                        </a:rPr>
                        <a:t>(singular familiar)</a:t>
                      </a:r>
                      <a:endParaRPr kumimoji="0" lang="es-E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é</a:t>
                      </a:r>
                      <a:r>
                        <a:rPr kumimoji="0" lang="es-ES" sz="1800" b="1" i="0" u="none" strike="noStrike" cap="none" normalizeH="0" baseline="0" smtClean="0">
                          <a:ln>
                            <a:noFill/>
                          </a:ln>
                          <a:solidFill>
                            <a:schemeClr val="tx1"/>
                          </a:solidFill>
                          <a:effectLst/>
                          <a:latin typeface="Arial" charset="0"/>
                          <a:ea typeface="Times New Roman" pitchFamily="18" charset="0"/>
                          <a:cs typeface="Arial" charset="0"/>
                        </a:rPr>
                        <a:t>l</a:t>
                      </a:r>
                      <a:endParaRPr kumimoji="0" lang="es-E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charset="0"/>
                          <a:cs typeface="Times New Roman" pitchFamily="18" charset="0"/>
                        </a:rPr>
                        <a:t>he</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smtClean="0">
                          <a:ln>
                            <a:noFill/>
                          </a:ln>
                          <a:solidFill>
                            <a:schemeClr val="tx1"/>
                          </a:solidFill>
                          <a:effectLst/>
                          <a:latin typeface="Arial" charset="0"/>
                          <a:cs typeface="Times New Roman" pitchFamily="18" charset="0"/>
                        </a:rPr>
                        <a:t>ella</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charset="0"/>
                          <a:cs typeface="Times New Roman" pitchFamily="18" charset="0"/>
                        </a:rPr>
                        <a:t>she</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smtClean="0">
                          <a:ln>
                            <a:noFill/>
                          </a:ln>
                          <a:solidFill>
                            <a:schemeClr val="tx1"/>
                          </a:solidFill>
                          <a:effectLst/>
                          <a:latin typeface="Arial" charset="0"/>
                          <a:cs typeface="Times New Roman" pitchFamily="18" charset="0"/>
                        </a:rPr>
                        <a:t>Usted</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charset="0"/>
                          <a:cs typeface="Times New Roman" pitchFamily="18" charset="0"/>
                        </a:rPr>
                        <a:t>you </a:t>
                      </a:r>
                      <a:r>
                        <a:rPr kumimoji="0" lang="es-ES" sz="1600" b="0" i="0" u="none" strike="noStrike" cap="none" normalizeH="0" baseline="0" smtClean="0">
                          <a:ln>
                            <a:noFill/>
                          </a:ln>
                          <a:solidFill>
                            <a:schemeClr val="tx1"/>
                          </a:solidFill>
                          <a:effectLst/>
                          <a:latin typeface="Arial" charset="0"/>
                          <a:cs typeface="Times New Roman" pitchFamily="18" charset="0"/>
                        </a:rPr>
                        <a:t>(singular formal)</a:t>
                      </a:r>
                      <a:endParaRPr kumimoji="0" lang="es-E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smtClean="0">
                          <a:ln>
                            <a:noFill/>
                          </a:ln>
                          <a:solidFill>
                            <a:schemeClr val="tx1"/>
                          </a:solidFill>
                          <a:effectLst/>
                          <a:latin typeface="Arial" charset="0"/>
                          <a:cs typeface="Times New Roman" pitchFamily="18" charset="0"/>
                        </a:rPr>
                        <a:t>nosotros </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charset="0"/>
                          <a:cs typeface="Times New Roman" pitchFamily="18" charset="0"/>
                        </a:rPr>
                        <a:t>we</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smtClean="0">
                          <a:ln>
                            <a:noFill/>
                          </a:ln>
                          <a:solidFill>
                            <a:schemeClr val="tx1"/>
                          </a:solidFill>
                          <a:effectLst/>
                          <a:latin typeface="Arial" charset="0"/>
                          <a:cs typeface="Times New Roman" pitchFamily="18" charset="0"/>
                        </a:rPr>
                        <a:t>vosotros</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charset="0"/>
                          <a:cs typeface="Times New Roman" pitchFamily="18" charset="0"/>
                        </a:rPr>
                        <a:t>you </a:t>
                      </a:r>
                      <a:r>
                        <a:rPr kumimoji="0" lang="es-ES" sz="1600" b="0" i="0" u="none" strike="noStrike" cap="none" normalizeH="0" baseline="0" smtClean="0">
                          <a:ln>
                            <a:noFill/>
                          </a:ln>
                          <a:solidFill>
                            <a:schemeClr val="tx1"/>
                          </a:solidFill>
                          <a:effectLst/>
                          <a:latin typeface="Arial" charset="0"/>
                          <a:cs typeface="Times New Roman" pitchFamily="18" charset="0"/>
                        </a:rPr>
                        <a:t>(plural familiar)</a:t>
                      </a:r>
                      <a:endParaRPr kumimoji="0" lang="es-E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smtClean="0">
                          <a:ln>
                            <a:noFill/>
                          </a:ln>
                          <a:solidFill>
                            <a:schemeClr val="tx1"/>
                          </a:solidFill>
                          <a:effectLst/>
                          <a:latin typeface="Arial" charset="0"/>
                          <a:cs typeface="Times New Roman" pitchFamily="18" charset="0"/>
                        </a:rPr>
                        <a:t>ellos</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charset="0"/>
                          <a:cs typeface="Times New Roman" pitchFamily="18" charset="0"/>
                        </a:rPr>
                        <a:t>they </a:t>
                      </a:r>
                      <a:r>
                        <a:rPr kumimoji="0" lang="es-ES" sz="1600" b="0" i="0" u="none" strike="noStrike" cap="none" normalizeH="0" baseline="0" smtClean="0">
                          <a:ln>
                            <a:noFill/>
                          </a:ln>
                          <a:solidFill>
                            <a:schemeClr val="tx1"/>
                          </a:solidFill>
                          <a:effectLst/>
                          <a:latin typeface="Arial" charset="0"/>
                          <a:cs typeface="Times New Roman" pitchFamily="18" charset="0"/>
                        </a:rPr>
                        <a:t>(masculine)</a:t>
                      </a:r>
                      <a:endParaRPr kumimoji="0" lang="es-E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smtClean="0">
                          <a:ln>
                            <a:noFill/>
                          </a:ln>
                          <a:solidFill>
                            <a:schemeClr val="tx1"/>
                          </a:solidFill>
                          <a:effectLst/>
                          <a:latin typeface="Arial" charset="0"/>
                          <a:cs typeface="Times New Roman" pitchFamily="18" charset="0"/>
                        </a:rPr>
                        <a:t>ellas</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charset="0"/>
                          <a:cs typeface="Times New Roman" pitchFamily="18" charset="0"/>
                        </a:rPr>
                        <a:t>they </a:t>
                      </a:r>
                      <a:r>
                        <a:rPr kumimoji="0" lang="es-ES" sz="1600" b="0" i="0" u="none" strike="noStrike" cap="none" normalizeH="0" baseline="0" smtClean="0">
                          <a:ln>
                            <a:noFill/>
                          </a:ln>
                          <a:solidFill>
                            <a:schemeClr val="tx1"/>
                          </a:solidFill>
                          <a:effectLst/>
                          <a:latin typeface="Arial" charset="0"/>
                          <a:cs typeface="Times New Roman" pitchFamily="18" charset="0"/>
                        </a:rPr>
                        <a:t>(feminine)</a:t>
                      </a:r>
                      <a:endParaRPr kumimoji="0" lang="es-E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smtClean="0">
                          <a:ln>
                            <a:noFill/>
                          </a:ln>
                          <a:solidFill>
                            <a:schemeClr val="tx1"/>
                          </a:solidFill>
                          <a:effectLst/>
                          <a:latin typeface="Arial" charset="0"/>
                          <a:cs typeface="Times New Roman" pitchFamily="18" charset="0"/>
                        </a:rPr>
                        <a:t>Ustedes</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charset="0"/>
                          <a:cs typeface="Times New Roman" pitchFamily="18" charset="0"/>
                        </a:rPr>
                        <a:t>you </a:t>
                      </a:r>
                      <a:r>
                        <a:rPr kumimoji="0" lang="es-ES" sz="1600" b="0" i="0" u="none" strike="noStrike" cap="none" normalizeH="0" baseline="0" smtClean="0">
                          <a:ln>
                            <a:noFill/>
                          </a:ln>
                          <a:solidFill>
                            <a:schemeClr val="tx1"/>
                          </a:solidFill>
                          <a:effectLst/>
                          <a:latin typeface="Arial" charset="0"/>
                          <a:cs typeface="Times New Roman" pitchFamily="18" charset="0"/>
                        </a:rPr>
                        <a:t>(plural formal)</a:t>
                      </a:r>
                      <a:endParaRPr kumimoji="0" lang="es-E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207" name="AutoShape 39"/>
          <p:cNvSpPr>
            <a:spLocks noChangeArrowheads="1"/>
          </p:cNvSpPr>
          <p:nvPr/>
        </p:nvSpPr>
        <p:spPr bwMode="auto">
          <a:xfrm>
            <a:off x="1498600" y="512763"/>
            <a:ext cx="1536700" cy="433387"/>
          </a:xfrm>
          <a:prstGeom prst="wedgeRoundRectCallout">
            <a:avLst>
              <a:gd name="adj1" fmla="val -80301"/>
              <a:gd name="adj2" fmla="val 45315"/>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GB" sz="3200" b="1"/>
              <a:t>yo</a:t>
            </a:r>
          </a:p>
        </p:txBody>
      </p:sp>
      <p:graphicFrame>
        <p:nvGraphicFramePr>
          <p:cNvPr id="7208" name="Object 40"/>
          <p:cNvGraphicFramePr>
            <a:graphicFrameLocks noChangeAspect="1"/>
          </p:cNvGraphicFramePr>
          <p:nvPr/>
        </p:nvGraphicFramePr>
        <p:xfrm>
          <a:off x="6627813" y="620713"/>
          <a:ext cx="2265362" cy="1241425"/>
        </p:xfrm>
        <a:graphic>
          <a:graphicData uri="http://schemas.openxmlformats.org/presentationml/2006/ole">
            <mc:AlternateContent xmlns:mc="http://schemas.openxmlformats.org/markup-compatibility/2006">
              <mc:Choice xmlns:v="urn:schemas-microsoft-com:vml" Requires="v">
                <p:oleObj spid="_x0000_s7223" name="Bitmap Image" r:id="rId5" imgW="3409524" imgH="3323810" progId="Paint.Picture">
                  <p:embed/>
                </p:oleObj>
              </mc:Choice>
              <mc:Fallback>
                <p:oleObj name="Bitmap Image" r:id="rId5" imgW="3409524" imgH="3323810" progId="Paint.Picture">
                  <p:embed/>
                  <p:pic>
                    <p:nvPicPr>
                      <p:cNvPr id="0" name="Object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7813" y="620713"/>
                        <a:ext cx="2265362" cy="124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09" name="AutoShape 41"/>
          <p:cNvSpPr>
            <a:spLocks noChangeArrowheads="1"/>
          </p:cNvSpPr>
          <p:nvPr/>
        </p:nvSpPr>
        <p:spPr bwMode="auto">
          <a:xfrm>
            <a:off x="5764213" y="242888"/>
            <a:ext cx="1536700" cy="431800"/>
          </a:xfrm>
          <a:prstGeom prst="wedgeRoundRectCallout">
            <a:avLst>
              <a:gd name="adj1" fmla="val 49037"/>
              <a:gd name="adj2" fmla="val 99310"/>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GB" sz="3200" b="1"/>
              <a:t>t</a:t>
            </a:r>
            <a:r>
              <a:rPr lang="en-US" sz="3200" b="1">
                <a:cs typeface="Arial" charset="0"/>
              </a:rPr>
              <a:t>ú</a:t>
            </a:r>
          </a:p>
        </p:txBody>
      </p:sp>
      <p:sp>
        <p:nvSpPr>
          <p:cNvPr id="7210" name="AutoShape 42"/>
          <p:cNvSpPr>
            <a:spLocks noChangeArrowheads="1"/>
          </p:cNvSpPr>
          <p:nvPr/>
        </p:nvSpPr>
        <p:spPr bwMode="auto">
          <a:xfrm>
            <a:off x="7013575" y="188913"/>
            <a:ext cx="1536700" cy="431800"/>
          </a:xfrm>
          <a:prstGeom prst="wedgeRoundRectCallout">
            <a:avLst>
              <a:gd name="adj1" fmla="val -34435"/>
              <a:gd name="adj2" fmla="val 11749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GB" sz="2400" b="1"/>
              <a:t>Usted</a:t>
            </a:r>
          </a:p>
        </p:txBody>
      </p:sp>
      <p:graphicFrame>
        <p:nvGraphicFramePr>
          <p:cNvPr id="7211" name="Object 43"/>
          <p:cNvGraphicFramePr>
            <a:graphicFrameLocks noChangeAspect="1"/>
          </p:cNvGraphicFramePr>
          <p:nvPr/>
        </p:nvGraphicFramePr>
        <p:xfrm>
          <a:off x="114300" y="2781300"/>
          <a:ext cx="2154238" cy="817563"/>
        </p:xfrm>
        <a:graphic>
          <a:graphicData uri="http://schemas.openxmlformats.org/presentationml/2006/ole">
            <mc:AlternateContent xmlns:mc="http://schemas.openxmlformats.org/markup-compatibility/2006">
              <mc:Choice xmlns:v="urn:schemas-microsoft-com:vml" Requires="v">
                <p:oleObj spid="_x0000_s7224" name="Bitmap Image" r:id="rId7" imgW="4839375" imgH="3258005" progId="Paint.Picture">
                  <p:embed/>
                </p:oleObj>
              </mc:Choice>
              <mc:Fallback>
                <p:oleObj name="Bitmap Image" r:id="rId7" imgW="4839375" imgH="3258005" progId="Paint.Picture">
                  <p:embed/>
                  <p:pic>
                    <p:nvPicPr>
                      <p:cNvPr id="0" name="Object 4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 y="2781300"/>
                        <a:ext cx="2154238"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12" name="AutoShape 44"/>
          <p:cNvSpPr>
            <a:spLocks noChangeArrowheads="1"/>
          </p:cNvSpPr>
          <p:nvPr/>
        </p:nvSpPr>
        <p:spPr bwMode="auto">
          <a:xfrm>
            <a:off x="444500" y="2457450"/>
            <a:ext cx="1246188" cy="431800"/>
          </a:xfrm>
          <a:prstGeom prst="wedgeRoundRectCallout">
            <a:avLst>
              <a:gd name="adj1" fmla="val 44736"/>
              <a:gd name="adj2" fmla="val 80028"/>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3200" b="1">
                <a:cs typeface="Arial" charset="0"/>
              </a:rPr>
              <a:t>él</a:t>
            </a:r>
          </a:p>
        </p:txBody>
      </p:sp>
      <p:graphicFrame>
        <p:nvGraphicFramePr>
          <p:cNvPr id="7213" name="Object 45"/>
          <p:cNvGraphicFramePr>
            <a:graphicFrameLocks noChangeAspect="1"/>
          </p:cNvGraphicFramePr>
          <p:nvPr/>
        </p:nvGraphicFramePr>
        <p:xfrm>
          <a:off x="6491288" y="2857500"/>
          <a:ext cx="2266950" cy="841375"/>
        </p:xfrm>
        <a:graphic>
          <a:graphicData uri="http://schemas.openxmlformats.org/presentationml/2006/ole">
            <mc:AlternateContent xmlns:mc="http://schemas.openxmlformats.org/markup-compatibility/2006">
              <mc:Choice xmlns:v="urn:schemas-microsoft-com:vml" Requires="v">
                <p:oleObj spid="_x0000_s7225" name="Bitmap Image" r:id="rId9" imgW="4904762" imgH="3238952" progId="Paint.Picture">
                  <p:embed/>
                </p:oleObj>
              </mc:Choice>
              <mc:Fallback>
                <p:oleObj name="Bitmap Image" r:id="rId9" imgW="4904762" imgH="3238952" progId="Paint.Picture">
                  <p:embed/>
                  <p:pic>
                    <p:nvPicPr>
                      <p:cNvPr id="0" name="Object 4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91288" y="2857500"/>
                        <a:ext cx="2266950"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14" name="AutoShape 46"/>
          <p:cNvSpPr>
            <a:spLocks noChangeArrowheads="1"/>
          </p:cNvSpPr>
          <p:nvPr/>
        </p:nvSpPr>
        <p:spPr bwMode="auto">
          <a:xfrm>
            <a:off x="6877050" y="2457450"/>
            <a:ext cx="1246188" cy="431800"/>
          </a:xfrm>
          <a:prstGeom prst="wedgeRoundRectCallout">
            <a:avLst>
              <a:gd name="adj1" fmla="val -42870"/>
              <a:gd name="adj2" fmla="val 83333"/>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3200" b="1">
                <a:cs typeface="Arial" charset="0"/>
              </a:rPr>
              <a:t>ella</a:t>
            </a:r>
          </a:p>
        </p:txBody>
      </p:sp>
      <p:graphicFrame>
        <p:nvGraphicFramePr>
          <p:cNvPr id="7215" name="Object 47"/>
          <p:cNvGraphicFramePr>
            <a:graphicFrameLocks noChangeAspect="1"/>
          </p:cNvGraphicFramePr>
          <p:nvPr/>
        </p:nvGraphicFramePr>
        <p:xfrm>
          <a:off x="347663" y="5373688"/>
          <a:ext cx="2400300" cy="1241425"/>
        </p:xfrm>
        <a:graphic>
          <a:graphicData uri="http://schemas.openxmlformats.org/presentationml/2006/ole">
            <mc:AlternateContent xmlns:mc="http://schemas.openxmlformats.org/markup-compatibility/2006">
              <mc:Choice xmlns:v="urn:schemas-microsoft-com:vml" Requires="v">
                <p:oleObj spid="_x0000_s7226" name="Bitmap Image" r:id="rId11" imgW="2838846" imgH="2610214" progId="Paint.Picture">
                  <p:embed/>
                </p:oleObj>
              </mc:Choice>
              <mc:Fallback>
                <p:oleObj name="Bitmap Image" r:id="rId11" imgW="2838846" imgH="2610214" progId="Paint.Picture">
                  <p:embed/>
                  <p:pic>
                    <p:nvPicPr>
                      <p:cNvPr id="0" name="Object 4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7663" y="5373688"/>
                        <a:ext cx="2400300" cy="124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16" name="AutoShape 48"/>
          <p:cNvSpPr>
            <a:spLocks noChangeArrowheads="1"/>
          </p:cNvSpPr>
          <p:nvPr/>
        </p:nvSpPr>
        <p:spPr bwMode="auto">
          <a:xfrm>
            <a:off x="252413" y="4941888"/>
            <a:ext cx="2305050" cy="431800"/>
          </a:xfrm>
          <a:prstGeom prst="wedgeRoundRectCallout">
            <a:avLst>
              <a:gd name="adj1" fmla="val -8769"/>
              <a:gd name="adj2" fmla="val 99588"/>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GB" sz="2400" b="1"/>
              <a:t>nosotros</a:t>
            </a:r>
          </a:p>
        </p:txBody>
      </p:sp>
      <p:graphicFrame>
        <p:nvGraphicFramePr>
          <p:cNvPr id="7217" name="Object 49"/>
          <p:cNvGraphicFramePr>
            <a:graphicFrameLocks noChangeAspect="1"/>
          </p:cNvGraphicFramePr>
          <p:nvPr/>
        </p:nvGraphicFramePr>
        <p:xfrm>
          <a:off x="2916238" y="5157788"/>
          <a:ext cx="3338512" cy="954087"/>
        </p:xfrm>
        <a:graphic>
          <a:graphicData uri="http://schemas.openxmlformats.org/presentationml/2006/ole">
            <mc:AlternateContent xmlns:mc="http://schemas.openxmlformats.org/markup-compatibility/2006">
              <mc:Choice xmlns:v="urn:schemas-microsoft-com:vml" Requires="v">
                <p:oleObj spid="_x0000_s7227" name="Bitmap Image" r:id="rId13" imgW="5304762" imgH="2695951" progId="Paint.Picture">
                  <p:embed/>
                </p:oleObj>
              </mc:Choice>
              <mc:Fallback>
                <p:oleObj name="Bitmap Image" r:id="rId13" imgW="5304762" imgH="2695951" progId="Paint.Picture">
                  <p:embed/>
                  <p:pic>
                    <p:nvPicPr>
                      <p:cNvPr id="0" name="Object 4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16238" y="5157788"/>
                        <a:ext cx="3338512"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18" name="AutoShape 50"/>
          <p:cNvSpPr>
            <a:spLocks noChangeArrowheads="1"/>
          </p:cNvSpPr>
          <p:nvPr/>
        </p:nvSpPr>
        <p:spPr bwMode="auto">
          <a:xfrm>
            <a:off x="2940050" y="4689475"/>
            <a:ext cx="1536700" cy="431800"/>
          </a:xfrm>
          <a:prstGeom prst="wedgeRoundRectCallout">
            <a:avLst>
              <a:gd name="adj1" fmla="val -5370"/>
              <a:gd name="adj2" fmla="val 89944"/>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GB" sz="1600" b="1"/>
              <a:t>vosotros</a:t>
            </a:r>
            <a:endParaRPr lang="en-US" sz="1600" b="1">
              <a:cs typeface="Arial" charset="0"/>
            </a:endParaRPr>
          </a:p>
        </p:txBody>
      </p:sp>
      <p:sp>
        <p:nvSpPr>
          <p:cNvPr id="7219" name="AutoShape 51"/>
          <p:cNvSpPr>
            <a:spLocks noChangeArrowheads="1"/>
          </p:cNvSpPr>
          <p:nvPr/>
        </p:nvSpPr>
        <p:spPr bwMode="auto">
          <a:xfrm>
            <a:off x="4475163" y="4689475"/>
            <a:ext cx="1536700" cy="431800"/>
          </a:xfrm>
          <a:prstGeom prst="wedgeRoundRectCallout">
            <a:avLst>
              <a:gd name="adj1" fmla="val -100551"/>
              <a:gd name="adj2" fmla="val 74519"/>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GB" b="1"/>
              <a:t>Ustedes</a:t>
            </a:r>
          </a:p>
        </p:txBody>
      </p:sp>
      <p:graphicFrame>
        <p:nvGraphicFramePr>
          <p:cNvPr id="7220" name="Object 52"/>
          <p:cNvGraphicFramePr>
            <a:graphicFrameLocks noChangeAspect="1"/>
          </p:cNvGraphicFramePr>
          <p:nvPr/>
        </p:nvGraphicFramePr>
        <p:xfrm>
          <a:off x="6156325" y="5937250"/>
          <a:ext cx="2092325" cy="785813"/>
        </p:xfrm>
        <a:graphic>
          <a:graphicData uri="http://schemas.openxmlformats.org/presentationml/2006/ole">
            <mc:AlternateContent xmlns:mc="http://schemas.openxmlformats.org/markup-compatibility/2006">
              <mc:Choice xmlns:v="urn:schemas-microsoft-com:vml" Requires="v">
                <p:oleObj spid="_x0000_s7228" name="Bitmap Image" r:id="rId15" imgW="4933333" imgH="3296110" progId="Paint.Picture">
                  <p:embed/>
                </p:oleObj>
              </mc:Choice>
              <mc:Fallback>
                <p:oleObj name="Bitmap Image" r:id="rId15" imgW="4933333" imgH="3296110" progId="Paint.Picture">
                  <p:embed/>
                  <p:pic>
                    <p:nvPicPr>
                      <p:cNvPr id="0" name="Object 5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56325" y="5937250"/>
                        <a:ext cx="2092325"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21" name="AutoShape 53"/>
          <p:cNvSpPr>
            <a:spLocks noChangeArrowheads="1"/>
          </p:cNvSpPr>
          <p:nvPr/>
        </p:nvSpPr>
        <p:spPr bwMode="auto">
          <a:xfrm>
            <a:off x="6432550" y="5373688"/>
            <a:ext cx="2363788" cy="431800"/>
          </a:xfrm>
          <a:prstGeom prst="wedgeRoundRectCallout">
            <a:avLst>
              <a:gd name="adj1" fmla="val -49463"/>
              <a:gd name="adj2" fmla="val 106472"/>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400" b="1">
                <a:cs typeface="Arial" charset="0"/>
              </a:rPr>
              <a:t>ellos/ellas</a:t>
            </a:r>
          </a:p>
        </p:txBody>
      </p:sp>
      <p:sp>
        <p:nvSpPr>
          <p:cNvPr id="7222" name="AutoShape 56">
            <a:hlinkClick r:id="" action="ppaction://noaction" highlightClick="1">
              <a:snd r:embed="rId17" name="Spanish pronouns &amp; verb track.WAV"/>
            </a:hlinkClick>
          </p:cNvPr>
          <p:cNvSpPr>
            <a:spLocks noChangeArrowheads="1"/>
          </p:cNvSpPr>
          <p:nvPr/>
        </p:nvSpPr>
        <p:spPr bwMode="auto">
          <a:xfrm>
            <a:off x="323850" y="4149725"/>
            <a:ext cx="719138" cy="647700"/>
          </a:xfrm>
          <a:prstGeom prst="actionButtonForwardNext">
            <a:avLst/>
          </a:prstGeom>
          <a:solidFill>
            <a:srgbClr val="3366FF"/>
          </a:solidFill>
          <a:ln w="317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45" name="Group 61"/>
          <p:cNvGraphicFramePr>
            <a:graphicFrameLocks noGrp="1"/>
          </p:cNvGraphicFramePr>
          <p:nvPr/>
        </p:nvGraphicFramePr>
        <p:xfrm>
          <a:off x="323850" y="333375"/>
          <a:ext cx="8497888" cy="5730877"/>
        </p:xfrm>
        <a:graphic>
          <a:graphicData uri="http://schemas.openxmlformats.org/drawingml/2006/table">
            <a:tbl>
              <a:tblPr/>
              <a:tblGrid>
                <a:gridCol w="2298700"/>
                <a:gridCol w="2100263"/>
                <a:gridCol w="1998662"/>
                <a:gridCol w="2100263"/>
              </a:tblGrid>
              <a:tr h="457200">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smtClean="0">
                          <a:ln>
                            <a:noFill/>
                          </a:ln>
                          <a:solidFill>
                            <a:schemeClr val="tx1"/>
                          </a:solidFill>
                          <a:effectLst/>
                          <a:latin typeface="Arial" charset="0"/>
                        </a:rPr>
                        <a:t>Regular present tense verbs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c hMerge="1">
                  <a:txBody>
                    <a:bodyPr/>
                    <a:lstStyle/>
                    <a:p>
                      <a:endParaRPr lang="fr-FR"/>
                    </a:p>
                  </a:txBody>
                  <a:tcPr/>
                </a:tc>
              </a:tr>
              <a:tr h="1049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 sz="20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(AR) hablar – to speak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(ER) aprender – to learn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(IR) vivir – to live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5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yo (I)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hablo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aprendo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vivo</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8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t</a:t>
                      </a:r>
                      <a:r>
                        <a:rPr kumimoji="0" lang="en-US" sz="2000" b="0" i="0" u="none" strike="noStrike" cap="none" normalizeH="0" baseline="0" smtClean="0">
                          <a:ln>
                            <a:noFill/>
                          </a:ln>
                          <a:solidFill>
                            <a:schemeClr val="tx1"/>
                          </a:solidFill>
                          <a:effectLst/>
                          <a:latin typeface="Arial" charset="0"/>
                          <a:cs typeface="Arial" charset="0"/>
                        </a:rPr>
                        <a:t>ú </a:t>
                      </a:r>
                      <a:r>
                        <a:rPr kumimoji="0" lang="en-US" sz="1800" b="0" i="0" u="none" strike="noStrike" cap="none" normalizeH="0" baseline="0" smtClean="0">
                          <a:ln>
                            <a:noFill/>
                          </a:ln>
                          <a:solidFill>
                            <a:schemeClr val="tx1"/>
                          </a:solidFill>
                          <a:effectLst/>
                          <a:latin typeface="Arial" charset="0"/>
                          <a:cs typeface="Arial" charset="0"/>
                        </a:rPr>
                        <a:t>(you, 1 pers, fam)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hablas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aprendes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vives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5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él/ella (he, she)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habla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aprende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vive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Usted </a:t>
                      </a:r>
                      <a:r>
                        <a:rPr kumimoji="0" lang="en-GB" sz="1200" b="0" i="0" u="none" strike="noStrike" cap="none" normalizeH="0" baseline="0" smtClean="0">
                          <a:ln>
                            <a:noFill/>
                          </a:ln>
                          <a:solidFill>
                            <a:schemeClr val="tx1"/>
                          </a:solidFill>
                          <a:effectLst/>
                          <a:latin typeface="Arial" charset="0"/>
                        </a:rPr>
                        <a:t>(you, 1 pers, formal)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habla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aprende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vive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7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nosotros (we)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hablamos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aprendemos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vivimos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0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vosotros </a:t>
                      </a:r>
                      <a:r>
                        <a:rPr kumimoji="0" lang="en-GB" sz="1400" b="0" i="0" u="none" strike="noStrike" cap="none" normalizeH="0" baseline="0" smtClean="0">
                          <a:ln>
                            <a:noFill/>
                          </a:ln>
                          <a:solidFill>
                            <a:schemeClr val="tx1"/>
                          </a:solidFill>
                          <a:effectLst/>
                          <a:latin typeface="Arial" charset="0"/>
                        </a:rPr>
                        <a:t>(you, pl, fam)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habl</a:t>
                      </a:r>
                      <a:r>
                        <a:rPr kumimoji="0" lang="en-US" sz="2000" b="1" i="0" u="none" strike="noStrike" cap="none" normalizeH="0" baseline="0" smtClean="0">
                          <a:ln>
                            <a:noFill/>
                          </a:ln>
                          <a:solidFill>
                            <a:schemeClr val="tx1"/>
                          </a:solidFill>
                          <a:effectLst/>
                          <a:latin typeface="Arial" charset="0"/>
                          <a:cs typeface="Arial" charset="0"/>
                        </a:rPr>
                        <a:t>áis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aprend</a:t>
                      </a:r>
                      <a:r>
                        <a:rPr kumimoji="0" lang="en-US" sz="2000" b="1" i="0" u="none" strike="noStrike" cap="none" normalizeH="0" baseline="0" smtClean="0">
                          <a:ln>
                            <a:noFill/>
                          </a:ln>
                          <a:solidFill>
                            <a:schemeClr val="tx1"/>
                          </a:solidFill>
                          <a:effectLst/>
                          <a:latin typeface="Arial" charset="0"/>
                          <a:cs typeface="Arial" charset="0"/>
                        </a:rPr>
                        <a:t>éis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viv</a:t>
                      </a:r>
                      <a:r>
                        <a:rPr kumimoji="0" lang="en-US" sz="2000" b="1" i="0" u="none" strike="noStrike" cap="none" normalizeH="0" baseline="0" smtClean="0">
                          <a:ln>
                            <a:noFill/>
                          </a:ln>
                          <a:solidFill>
                            <a:schemeClr val="tx1"/>
                          </a:solidFill>
                          <a:effectLst/>
                          <a:latin typeface="Arial" charset="0"/>
                          <a:cs typeface="Arial" charset="0"/>
                        </a:rPr>
                        <a:t>ís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7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ellos/ellas (they)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hablan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aprenden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viven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Ustedes </a:t>
                      </a:r>
                      <a:r>
                        <a:rPr kumimoji="0" lang="en-GB" sz="1200" b="0" i="0" u="none" strike="noStrike" cap="none" normalizeH="0" baseline="0" smtClean="0">
                          <a:ln>
                            <a:noFill/>
                          </a:ln>
                          <a:solidFill>
                            <a:schemeClr val="tx1"/>
                          </a:solidFill>
                          <a:effectLst/>
                          <a:latin typeface="Arial" charset="0"/>
                        </a:rPr>
                        <a:t>(you, pl, formal)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hablan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aprenden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viven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248" name="AutoShape 62">
            <a:hlinkClick r:id="" action="ppaction://noaction" highlightClick="1">
              <a:snd r:embed="rId3" name="Spanish pronouns &amp; verb track 2.WAV"/>
            </a:hlinkClick>
          </p:cNvPr>
          <p:cNvSpPr>
            <a:spLocks noChangeArrowheads="1"/>
          </p:cNvSpPr>
          <p:nvPr/>
        </p:nvSpPr>
        <p:spPr bwMode="auto">
          <a:xfrm>
            <a:off x="323850" y="6165850"/>
            <a:ext cx="719138" cy="647700"/>
          </a:xfrm>
          <a:prstGeom prst="actionButtonForwardNext">
            <a:avLst/>
          </a:prstGeom>
          <a:solidFill>
            <a:srgbClr val="3366FF"/>
          </a:solidFill>
          <a:ln w="317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6447" name="Text Box 63"/>
          <p:cNvSpPr txBox="1">
            <a:spLocks noChangeArrowheads="1"/>
          </p:cNvSpPr>
          <p:nvPr/>
        </p:nvSpPr>
        <p:spPr bwMode="auto">
          <a:xfrm>
            <a:off x="1116013" y="6165850"/>
            <a:ext cx="7416800" cy="557213"/>
          </a:xfrm>
          <a:prstGeom prst="rect">
            <a:avLst/>
          </a:prstGeom>
          <a:noFill/>
          <a:ln w="38100">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cs typeface="Arial" charset="0"/>
              </a:rPr>
              <a:t>¿Cómo se dice ‘they learn’ en español?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6447"/>
                                        </p:tgtEl>
                                        <p:attrNameLst>
                                          <p:attrName>style.visibility</p:attrName>
                                        </p:attrNameLst>
                                      </p:cBhvr>
                                      <p:to>
                                        <p:strVal val="visible"/>
                                      </p:to>
                                    </p:set>
                                    <p:anim calcmode="lin" valueType="num">
                                      <p:cBhvr>
                                        <p:cTn id="7" dur="1000" fill="hold"/>
                                        <p:tgtEl>
                                          <p:spTgt spid="16447"/>
                                        </p:tgtEl>
                                        <p:attrNameLst>
                                          <p:attrName>ppt_x</p:attrName>
                                        </p:attrNameLst>
                                      </p:cBhvr>
                                      <p:tavLst>
                                        <p:tav tm="0">
                                          <p:val>
                                            <p:strVal val="#ppt_x-.2"/>
                                          </p:val>
                                        </p:tav>
                                        <p:tav tm="100000">
                                          <p:val>
                                            <p:strVal val="#ppt_x"/>
                                          </p:val>
                                        </p:tav>
                                      </p:tavLst>
                                    </p:anim>
                                    <p:anim calcmode="lin" valueType="num">
                                      <p:cBhvr>
                                        <p:cTn id="8" dur="1000" fill="hold"/>
                                        <p:tgtEl>
                                          <p:spTgt spid="1644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Sonia text lesso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5400"/>
            <a:ext cx="5400675"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5"/>
          <p:cNvSpPr txBox="1">
            <a:spLocks noChangeArrowheads="1"/>
          </p:cNvSpPr>
          <p:nvPr/>
        </p:nvSpPr>
        <p:spPr bwMode="auto">
          <a:xfrm>
            <a:off x="395288" y="4065588"/>
            <a:ext cx="8424862" cy="17589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t>Contesta las preguntas utilizando frases completas.</a:t>
            </a:r>
            <a:br>
              <a:rPr lang="en-GB"/>
            </a:br>
            <a:r>
              <a:rPr lang="en-GB"/>
              <a:t>1.  </a:t>
            </a:r>
            <a:r>
              <a:rPr lang="en-US">
                <a:cs typeface="Arial" charset="0"/>
              </a:rPr>
              <a:t>¿Dónde vive Sonia? ___________________________</a:t>
            </a:r>
            <a:br>
              <a:rPr lang="en-US">
                <a:cs typeface="Arial" charset="0"/>
              </a:rPr>
            </a:br>
            <a:r>
              <a:rPr lang="en-US">
                <a:cs typeface="Arial" charset="0"/>
              </a:rPr>
              <a:t>2.  ¿Es La Paz la capital más alta del mundo? ___________________________</a:t>
            </a:r>
            <a:br>
              <a:rPr lang="en-US">
                <a:cs typeface="Arial" charset="0"/>
              </a:rPr>
            </a:br>
            <a:r>
              <a:rPr lang="en-US">
                <a:cs typeface="Arial" charset="0"/>
              </a:rPr>
              <a:t>3.  ¿Por qué prefiere el inglés al francés? _______________________________</a:t>
            </a:r>
            <a:br>
              <a:rPr lang="en-US">
                <a:cs typeface="Arial" charset="0"/>
              </a:rPr>
            </a:br>
            <a:r>
              <a:rPr lang="en-US">
                <a:cs typeface="Arial" charset="0"/>
              </a:rPr>
              <a:t>4.  ¿Cuántos hermanos o hermanas tiene? ______________________________</a:t>
            </a:r>
            <a:br>
              <a:rPr lang="en-US">
                <a:cs typeface="Arial" charset="0"/>
              </a:rPr>
            </a:br>
            <a:r>
              <a:rPr lang="en-US">
                <a:cs typeface="Arial" charset="0"/>
              </a:rPr>
              <a:t>5.  ¿Es Nicolás más alto que David? ___________________________________</a:t>
            </a:r>
          </a:p>
        </p:txBody>
      </p:sp>
      <p:sp>
        <p:nvSpPr>
          <p:cNvPr id="9220" name="Text Box 6"/>
          <p:cNvSpPr txBox="1">
            <a:spLocks noChangeArrowheads="1"/>
          </p:cNvSpPr>
          <p:nvPr/>
        </p:nvSpPr>
        <p:spPr bwMode="auto">
          <a:xfrm>
            <a:off x="5940425" y="476250"/>
            <a:ext cx="2952750" cy="3170238"/>
          </a:xfrm>
          <a:prstGeom prst="rect">
            <a:avLst/>
          </a:prstGeom>
          <a:noFill/>
          <a:ln w="57150">
            <a:pattFill prst="solidDmnd">
              <a:fgClr>
                <a:schemeClr val="tx1"/>
              </a:fgClr>
              <a:bgClr>
                <a:srgbClr val="FFFFFF"/>
              </a:bgClr>
            </a:patt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t>It helps your writing to develop well if you answer reading questions with whole sentences, re-using the correct parts of the question in your answer.  Think how you would answer in a whole sentence in English, then identify the correct words to use in Spanish.</a:t>
            </a:r>
          </a:p>
        </p:txBody>
      </p:sp>
      <p:pic>
        <p:nvPicPr>
          <p:cNvPr id="922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88913"/>
            <a:ext cx="103822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WRPNT11">
  <a:themeElements>
    <a:clrScheme name="PWRPNT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WRPNT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WRPNT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WRPNT1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WRPNT1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WRPNT1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WRPNT1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WRPNT1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WRPNT1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WRPNT1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WRPNT1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WRPNT1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WRPNT1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WRPNT1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PWRPNT11</Template>
  <TotalTime>217</TotalTime>
  <Words>809</Words>
  <Application>Microsoft Office PowerPoint</Application>
  <PresentationFormat>On-screen Show (4:3)</PresentationFormat>
  <Paragraphs>178</Paragraphs>
  <Slides>7</Slides>
  <Notes>7</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7</vt:i4>
      </vt:variant>
    </vt:vector>
  </HeadingPairs>
  <TitlesOfParts>
    <vt:vector size="13" baseType="lpstr">
      <vt:lpstr>Arial</vt:lpstr>
      <vt:lpstr>Berlin Sans FB Demi</vt:lpstr>
      <vt:lpstr>Times New Roman</vt:lpstr>
      <vt:lpstr>PWRPNT11</vt:lpstr>
      <vt:lpstr>Custom Design</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COMBERTON VILLAGE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RHawkes</dc:creator>
  <cp:lastModifiedBy>Mark Dawes</cp:lastModifiedBy>
  <cp:revision>18</cp:revision>
  <dcterms:created xsi:type="dcterms:W3CDTF">2007-01-28T18:08:33Z</dcterms:created>
  <dcterms:modified xsi:type="dcterms:W3CDTF">2012-08-15T09:42:52Z</dcterms:modified>
</cp:coreProperties>
</file>