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62" r:id="rId2"/>
    <p:sldId id="263" r:id="rId3"/>
    <p:sldId id="257" r:id="rId4"/>
    <p:sldId id="258" r:id="rId5"/>
    <p:sldId id="259" r:id="rId6"/>
    <p:sldId id="260" r:id="rId7"/>
    <p:sldId id="261"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9" d="100"/>
          <a:sy n="109" d="100"/>
        </p:scale>
        <p:origin x="171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069A07-4956-404E-B3FE-01F3A417D311}" type="datetimeFigureOut">
              <a:rPr lang="en-GB" smtClean="0"/>
              <a:t>25/08/2014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ED67E0-FB89-4697-91B3-1E685EFFFCD5}" type="slidenum">
              <a:rPr lang="en-GB" smtClean="0"/>
              <a:t>‹#›</a:t>
            </a:fld>
            <a:endParaRPr lang="en-GB"/>
          </a:p>
        </p:txBody>
      </p:sp>
    </p:spTree>
    <p:extLst>
      <p:ext uri="{BB962C8B-B14F-4D97-AF65-F5344CB8AC3E}">
        <p14:creationId xmlns:p14="http://schemas.microsoft.com/office/powerpoint/2010/main" val="3431307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24C549-0F0A-447D-930B-D8B887F26B50}" type="slidenum">
              <a:rPr lang="en-GB"/>
              <a:pPr/>
              <a:t>1</a:t>
            </a:fld>
            <a:endParaRPr lang="en-GB"/>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GB"/>
              <a:t>Geograf</a:t>
            </a:r>
            <a:r>
              <a:rPr lang="en-GB">
                <a:cs typeface="Arial" charset="0"/>
              </a:rPr>
              <a:t>ía española: Spanish geography</a:t>
            </a:r>
          </a:p>
          <a:p>
            <a:r>
              <a:rPr lang="en-GB">
                <a:cs typeface="Arial" charset="0"/>
              </a:rPr>
              <a:t>In this lesson pupils will learn to understand and describe the locations of some of the key towns/cities in Spain, how to ask where something is.and what something is called.</a:t>
            </a:r>
          </a:p>
        </p:txBody>
      </p:sp>
    </p:spTree>
    <p:extLst>
      <p:ext uri="{BB962C8B-B14F-4D97-AF65-F5344CB8AC3E}">
        <p14:creationId xmlns:p14="http://schemas.microsoft.com/office/powerpoint/2010/main" val="3254869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2054FD-AC57-46FE-A079-31753C267FAB}" type="slidenum">
              <a:rPr lang="en-GB" altLang="en-US"/>
              <a:pPr/>
              <a:t>3</a:t>
            </a:fld>
            <a:endParaRPr lang="en-GB" altLang="en-US"/>
          </a:p>
        </p:txBody>
      </p:sp>
      <p:sp>
        <p:nvSpPr>
          <p:cNvPr id="62466" name="Rectangle 2"/>
          <p:cNvSpPr>
            <a:spLocks noRot="1" noChangeArrowheads="1" noTextEdit="1"/>
          </p:cNvSpPr>
          <p:nvPr>
            <p:ph type="sldImg"/>
          </p:nvPr>
        </p:nvSpPr>
        <p:spPr>
          <a:ln/>
        </p:spPr>
      </p:sp>
      <p:sp>
        <p:nvSpPr>
          <p:cNvPr id="62467" name="Rectangle 3"/>
          <p:cNvSpPr>
            <a:spLocks noGrp="1" noChangeArrowheads="1"/>
          </p:cNvSpPr>
          <p:nvPr>
            <p:ph type="body" idx="1"/>
          </p:nvPr>
        </p:nvSpPr>
        <p:spPr/>
        <p:txBody>
          <a:bodyPr/>
          <a:lstStyle/>
          <a:p>
            <a:pPr>
              <a:spcBef>
                <a:spcPct val="50000"/>
              </a:spcBef>
            </a:pPr>
            <a:r>
              <a:rPr lang="en-GB" altLang="en-US" b="1"/>
              <a:t>¿Qué número es el país? = </a:t>
            </a:r>
            <a:r>
              <a:rPr lang="en-GB" altLang="en-US"/>
              <a:t>Which number is the country? </a:t>
            </a:r>
            <a:br>
              <a:rPr lang="en-GB" altLang="en-US"/>
            </a:br>
            <a:r>
              <a:rPr lang="en-GB" altLang="en-US"/>
              <a:t>Inglaterra = England, Alemania = Germany, Francia = France, Espa</a:t>
            </a:r>
            <a:r>
              <a:rPr lang="en-GB" altLang="en-US">
                <a:cs typeface="Arial" panose="020B0604020202020204" pitchFamily="34" charset="0"/>
              </a:rPr>
              <a:t>ña = Spain, Irlanda = Ireland</a:t>
            </a:r>
          </a:p>
          <a:p>
            <a:pPr>
              <a:spcBef>
                <a:spcPct val="50000"/>
              </a:spcBef>
            </a:pPr>
            <a:r>
              <a:rPr lang="en-GB" altLang="en-US">
                <a:cs typeface="Arial" panose="020B0604020202020204" pitchFamily="34" charset="0"/>
              </a:rPr>
              <a:t>Teachers should ask the question and give pupils time in pairs to look at the flags and the spelling (pronouncing the countries aloud) to work out which numbers matches each country. </a:t>
            </a:r>
            <a:br>
              <a:rPr lang="en-GB" altLang="en-US">
                <a:cs typeface="Arial" panose="020B0604020202020204" pitchFamily="34" charset="0"/>
              </a:rPr>
            </a:br>
            <a:r>
              <a:rPr lang="en-GB" altLang="en-US">
                <a:cs typeface="Arial" panose="020B0604020202020204" pitchFamily="34" charset="0"/>
              </a:rPr>
              <a:t> </a:t>
            </a:r>
            <a:r>
              <a:rPr lang="en-GB" altLang="en-US" b="1"/>
              <a:t>Inglaterra es número …</a:t>
            </a:r>
            <a:r>
              <a:rPr lang="en-GB" altLang="en-US"/>
              <a:t> = England is number …</a:t>
            </a:r>
            <a:r>
              <a:rPr lang="en-GB" altLang="en-US">
                <a:cs typeface="Arial" panose="020B0604020202020204" pitchFamily="34" charset="0"/>
              </a:rPr>
              <a:t/>
            </a:r>
            <a:br>
              <a:rPr lang="en-GB" altLang="en-US">
                <a:cs typeface="Arial" panose="020B0604020202020204" pitchFamily="34" charset="0"/>
              </a:rPr>
            </a:br>
            <a:r>
              <a:rPr lang="en-GB" altLang="en-US">
                <a:cs typeface="Arial" panose="020B0604020202020204" pitchFamily="34" charset="0"/>
              </a:rPr>
              <a:t>The answers are revealed on mouse clicks starting with England and working down to Ireland. Pupils should be able to answer with the Spanish numbers, and hopefully full sentences ‘Inglaterra es número dos’ etc.</a:t>
            </a:r>
          </a:p>
        </p:txBody>
      </p:sp>
    </p:spTree>
    <p:extLst>
      <p:ext uri="{BB962C8B-B14F-4D97-AF65-F5344CB8AC3E}">
        <p14:creationId xmlns:p14="http://schemas.microsoft.com/office/powerpoint/2010/main" val="1164318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57BB4F-E403-41E2-BF44-53C716CB477F}" type="slidenum">
              <a:rPr lang="en-GB" altLang="en-US"/>
              <a:pPr/>
              <a:t>4</a:t>
            </a:fld>
            <a:endParaRPr lang="en-GB" altLang="en-US"/>
          </a:p>
        </p:txBody>
      </p:sp>
      <p:sp>
        <p:nvSpPr>
          <p:cNvPr id="63490" name="Rectangle 2"/>
          <p:cNvSpPr>
            <a:spLocks noRot="1" noChangeArrowheads="1" noTextEdit="1"/>
          </p:cNvSpPr>
          <p:nvPr>
            <p:ph type="sldImg"/>
          </p:nvPr>
        </p:nvSpPr>
        <p:spPr>
          <a:ln/>
        </p:spPr>
      </p:sp>
      <p:sp>
        <p:nvSpPr>
          <p:cNvPr id="63491" name="Rectangle 3"/>
          <p:cNvSpPr>
            <a:spLocks noGrp="1" noChangeArrowheads="1"/>
          </p:cNvSpPr>
          <p:nvPr>
            <p:ph type="body" idx="1"/>
          </p:nvPr>
        </p:nvSpPr>
        <p:spPr/>
        <p:txBody>
          <a:bodyPr/>
          <a:lstStyle/>
          <a:p>
            <a:r>
              <a:rPr lang="en-GB" altLang="en-US"/>
              <a:t>Un repaso de los colores = a revision of the colours; ¿De qué color es el barquito?</a:t>
            </a:r>
            <a:r>
              <a:rPr lang="en-GB" altLang="en-US" b="1"/>
              <a:t> </a:t>
            </a:r>
            <a:r>
              <a:rPr lang="en-GB" altLang="en-US"/>
              <a:t>= What colour is the little boat?</a:t>
            </a:r>
          </a:p>
          <a:p>
            <a:r>
              <a:rPr lang="en-GB" altLang="en-US"/>
              <a:t>Boats will sail across the screen from left to right and pupils must volunteer in Spanish what colour each one is. The answer then appears on a mouse clock in written Spanish on the right hand side of the screen. We are using the masculine singular form of the adjective here but we will soon be using the feminine singular form and plural forms in later PowerPoints.</a:t>
            </a:r>
          </a:p>
        </p:txBody>
      </p:sp>
    </p:spTree>
    <p:extLst>
      <p:ext uri="{BB962C8B-B14F-4D97-AF65-F5344CB8AC3E}">
        <p14:creationId xmlns:p14="http://schemas.microsoft.com/office/powerpoint/2010/main" val="3626877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83FBFE-F3B4-45D7-8C51-C94D455F2700}" type="slidenum">
              <a:rPr lang="en-GB" altLang="en-US"/>
              <a:pPr/>
              <a:t>5</a:t>
            </a:fld>
            <a:endParaRPr lang="en-GB" altLang="en-US"/>
          </a:p>
        </p:txBody>
      </p:sp>
      <p:sp>
        <p:nvSpPr>
          <p:cNvPr id="64514" name="Rectangle 2"/>
          <p:cNvSpPr>
            <a:spLocks noRot="1" noChangeArrowheads="1" noTextEdit="1"/>
          </p:cNvSpPr>
          <p:nvPr>
            <p:ph type="sldImg"/>
          </p:nvPr>
        </p:nvSpPr>
        <p:spPr>
          <a:ln/>
        </p:spPr>
      </p:sp>
      <p:sp>
        <p:nvSpPr>
          <p:cNvPr id="64515" name="Rectangle 3"/>
          <p:cNvSpPr>
            <a:spLocks noGrp="1" noChangeArrowheads="1"/>
          </p:cNvSpPr>
          <p:nvPr>
            <p:ph type="body" idx="1"/>
          </p:nvPr>
        </p:nvSpPr>
        <p:spPr/>
        <p:txBody>
          <a:bodyPr/>
          <a:lstStyle/>
          <a:p>
            <a:r>
              <a:rPr lang="en-GB" altLang="en-US"/>
              <a:t>The boat is … The butterfly is … Here pupils are encouraged to think about what the feminine singular form of the adjective will be, and how it would change, if at all, from the masculine to the feminine form when you are describing different objects which may vary in gender in Spanish. The answers appear one-by-one in red to the right hand side of the blue column. The rule (that they have seen before) is that if the masculine form ended in an –o it will change to an –a in the feminine. If it ended in anything else there is usually no change to the spelling or pronunciation.</a:t>
            </a:r>
          </a:p>
        </p:txBody>
      </p:sp>
    </p:spTree>
    <p:extLst>
      <p:ext uri="{BB962C8B-B14F-4D97-AF65-F5344CB8AC3E}">
        <p14:creationId xmlns:p14="http://schemas.microsoft.com/office/powerpoint/2010/main" val="1890533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833F09-3863-41EB-BF67-DA692DBC2CA6}" type="slidenum">
              <a:rPr lang="en-GB" altLang="en-US"/>
              <a:pPr/>
              <a:t>6</a:t>
            </a:fld>
            <a:endParaRPr lang="en-GB" altLang="en-US"/>
          </a:p>
        </p:txBody>
      </p:sp>
      <p:sp>
        <p:nvSpPr>
          <p:cNvPr id="75778" name="Rectangle 2"/>
          <p:cNvSpPr>
            <a:spLocks noRot="1" noChangeArrowheads="1" noTextEdit="1"/>
          </p:cNvSpPr>
          <p:nvPr>
            <p:ph type="sldImg"/>
          </p:nvPr>
        </p:nvSpPr>
        <p:spPr>
          <a:ln/>
        </p:spPr>
      </p:sp>
      <p:sp>
        <p:nvSpPr>
          <p:cNvPr id="75779" name="Rectangle 3"/>
          <p:cNvSpPr>
            <a:spLocks noGrp="1" noChangeArrowheads="1"/>
          </p:cNvSpPr>
          <p:nvPr>
            <p:ph type="body" idx="1"/>
          </p:nvPr>
        </p:nvSpPr>
        <p:spPr/>
        <p:txBody>
          <a:bodyPr/>
          <a:lstStyle/>
          <a:p>
            <a:pPr>
              <a:spcBef>
                <a:spcPct val="50000"/>
              </a:spcBef>
            </a:pPr>
            <a:r>
              <a:rPr lang="en-GB" altLang="en-US" b="1"/>
              <a:t>¿De qué color es…?</a:t>
            </a:r>
            <a:r>
              <a:rPr lang="en-GB" altLang="en-US"/>
              <a:t> What colour is …?</a:t>
            </a:r>
          </a:p>
          <a:p>
            <a:pPr>
              <a:spcBef>
                <a:spcPct val="50000"/>
              </a:spcBef>
            </a:pPr>
            <a:r>
              <a:rPr lang="en-GB" altLang="en-US"/>
              <a:t>Pupils get a chance to choose the colour and make it agree with the gender of the noun in question. </a:t>
            </a:r>
          </a:p>
          <a:p>
            <a:pPr>
              <a:spcBef>
                <a:spcPct val="50000"/>
              </a:spcBef>
            </a:pPr>
            <a:r>
              <a:rPr lang="en-GB" altLang="en-US"/>
              <a:t>e.g. 1. El cisne es blanco. 3. La ara</a:t>
            </a:r>
            <a:r>
              <a:rPr lang="en-GB" altLang="en-US">
                <a:cs typeface="Arial" panose="020B0604020202020204" pitchFamily="34" charset="0"/>
              </a:rPr>
              <a:t>ña es negra. 3. El chocolate es marrón 4. El juguete (toy) es naranja. 5. La vaca es blanca y negra. 6. El cuatro es azul. 7. El gigante es verde. 8. La hoja es roja. </a:t>
            </a:r>
            <a:endParaRPr lang="en-GB" altLang="en-US" b="1">
              <a:cs typeface="Arial" panose="020B0604020202020204" pitchFamily="34" charset="0"/>
            </a:endParaRPr>
          </a:p>
          <a:p>
            <a:endParaRPr lang="en-GB" altLang="en-US"/>
          </a:p>
        </p:txBody>
      </p:sp>
    </p:spTree>
    <p:extLst>
      <p:ext uri="{BB962C8B-B14F-4D97-AF65-F5344CB8AC3E}">
        <p14:creationId xmlns:p14="http://schemas.microsoft.com/office/powerpoint/2010/main" val="41279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0F9795-393C-42B9-9EBE-56DA030F5A7D}" type="slidenum">
              <a:rPr lang="en-GB" altLang="en-US"/>
              <a:pPr/>
              <a:t>7</a:t>
            </a:fld>
            <a:endParaRPr lang="en-GB" altLang="en-US"/>
          </a:p>
        </p:txBody>
      </p:sp>
      <p:sp>
        <p:nvSpPr>
          <p:cNvPr id="65538" name="Rectangle 2"/>
          <p:cNvSpPr>
            <a:spLocks noRot="1" noChangeArrowheads="1" noTextEdit="1"/>
          </p:cNvSpPr>
          <p:nvPr>
            <p:ph type="sldImg"/>
          </p:nvPr>
        </p:nvSpPr>
        <p:spPr>
          <a:ln/>
        </p:spPr>
      </p:sp>
      <p:sp>
        <p:nvSpPr>
          <p:cNvPr id="65539" name="Rectangle 3"/>
          <p:cNvSpPr>
            <a:spLocks noGrp="1" noChangeArrowheads="1"/>
          </p:cNvSpPr>
          <p:nvPr>
            <p:ph type="body" idx="1"/>
          </p:nvPr>
        </p:nvSpPr>
        <p:spPr/>
        <p:txBody>
          <a:bodyPr/>
          <a:lstStyle/>
          <a:p>
            <a:r>
              <a:rPr lang="en-GB" altLang="en-US"/>
              <a:t>¿De qué color son las banderas de estos países? = What colour are the flags of these countries? In pairs pupils can speak or write their answers, ensuring that they choose the feminine singular forms of the colours as they are describing a flag which is a feminine word in Spanish (la bandera). Encourage the pupils to speak/write in full sentences so they can get used to verb forms etc. </a:t>
            </a:r>
          </a:p>
        </p:txBody>
      </p:sp>
    </p:spTree>
    <p:extLst>
      <p:ext uri="{BB962C8B-B14F-4D97-AF65-F5344CB8AC3E}">
        <p14:creationId xmlns:p14="http://schemas.microsoft.com/office/powerpoint/2010/main" val="1019024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CE318F3-CCD3-488A-9E99-FD23C2FFB47B}" type="datetimeFigureOut">
              <a:rPr lang="en-GB" smtClean="0"/>
              <a:t>25/08/2014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25A22F-D9DA-4A66-8373-34828B922D3A}" type="slidenum">
              <a:rPr lang="en-GB" smtClean="0"/>
              <a:t>‹#›</a:t>
            </a:fld>
            <a:endParaRPr lang="en-GB"/>
          </a:p>
        </p:txBody>
      </p:sp>
    </p:spTree>
    <p:extLst>
      <p:ext uri="{BB962C8B-B14F-4D97-AF65-F5344CB8AC3E}">
        <p14:creationId xmlns:p14="http://schemas.microsoft.com/office/powerpoint/2010/main" val="565027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CE318F3-CCD3-488A-9E99-FD23C2FFB47B}" type="datetimeFigureOut">
              <a:rPr lang="en-GB" smtClean="0"/>
              <a:t>25/08/2014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25A22F-D9DA-4A66-8373-34828B922D3A}" type="slidenum">
              <a:rPr lang="en-GB" smtClean="0"/>
              <a:t>‹#›</a:t>
            </a:fld>
            <a:endParaRPr lang="en-GB"/>
          </a:p>
        </p:txBody>
      </p:sp>
    </p:spTree>
    <p:extLst>
      <p:ext uri="{BB962C8B-B14F-4D97-AF65-F5344CB8AC3E}">
        <p14:creationId xmlns:p14="http://schemas.microsoft.com/office/powerpoint/2010/main" val="4186611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CE318F3-CCD3-488A-9E99-FD23C2FFB47B}" type="datetimeFigureOut">
              <a:rPr lang="en-GB" smtClean="0"/>
              <a:t>25/08/2014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25A22F-D9DA-4A66-8373-34828B922D3A}" type="slidenum">
              <a:rPr lang="en-GB" smtClean="0"/>
              <a:t>‹#›</a:t>
            </a:fld>
            <a:endParaRPr lang="en-GB"/>
          </a:p>
        </p:txBody>
      </p:sp>
    </p:spTree>
    <p:extLst>
      <p:ext uri="{BB962C8B-B14F-4D97-AF65-F5344CB8AC3E}">
        <p14:creationId xmlns:p14="http://schemas.microsoft.com/office/powerpoint/2010/main" val="409370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CE318F3-CCD3-488A-9E99-FD23C2FFB47B}" type="datetimeFigureOut">
              <a:rPr lang="en-GB" smtClean="0"/>
              <a:t>25/08/2014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25A22F-D9DA-4A66-8373-34828B922D3A}" type="slidenum">
              <a:rPr lang="en-GB" smtClean="0"/>
              <a:t>‹#›</a:t>
            </a:fld>
            <a:endParaRPr lang="en-GB"/>
          </a:p>
        </p:txBody>
      </p:sp>
    </p:spTree>
    <p:extLst>
      <p:ext uri="{BB962C8B-B14F-4D97-AF65-F5344CB8AC3E}">
        <p14:creationId xmlns:p14="http://schemas.microsoft.com/office/powerpoint/2010/main" val="3189507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E318F3-CCD3-488A-9E99-FD23C2FFB47B}" type="datetimeFigureOut">
              <a:rPr lang="en-GB" smtClean="0"/>
              <a:t>25/08/2014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25A22F-D9DA-4A66-8373-34828B922D3A}" type="slidenum">
              <a:rPr lang="en-GB" smtClean="0"/>
              <a:t>‹#›</a:t>
            </a:fld>
            <a:endParaRPr lang="en-GB"/>
          </a:p>
        </p:txBody>
      </p:sp>
    </p:spTree>
    <p:extLst>
      <p:ext uri="{BB962C8B-B14F-4D97-AF65-F5344CB8AC3E}">
        <p14:creationId xmlns:p14="http://schemas.microsoft.com/office/powerpoint/2010/main" val="3224853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CE318F3-CCD3-488A-9E99-FD23C2FFB47B}" type="datetimeFigureOut">
              <a:rPr lang="en-GB" smtClean="0"/>
              <a:t>25/08/2014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25A22F-D9DA-4A66-8373-34828B922D3A}" type="slidenum">
              <a:rPr lang="en-GB" smtClean="0"/>
              <a:t>‹#›</a:t>
            </a:fld>
            <a:endParaRPr lang="en-GB"/>
          </a:p>
        </p:txBody>
      </p:sp>
    </p:spTree>
    <p:extLst>
      <p:ext uri="{BB962C8B-B14F-4D97-AF65-F5344CB8AC3E}">
        <p14:creationId xmlns:p14="http://schemas.microsoft.com/office/powerpoint/2010/main" val="3750904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CE318F3-CCD3-488A-9E99-FD23C2FFB47B}" type="datetimeFigureOut">
              <a:rPr lang="en-GB" smtClean="0"/>
              <a:t>25/08/2014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B25A22F-D9DA-4A66-8373-34828B922D3A}" type="slidenum">
              <a:rPr lang="en-GB" smtClean="0"/>
              <a:t>‹#›</a:t>
            </a:fld>
            <a:endParaRPr lang="en-GB"/>
          </a:p>
        </p:txBody>
      </p:sp>
    </p:spTree>
    <p:extLst>
      <p:ext uri="{BB962C8B-B14F-4D97-AF65-F5344CB8AC3E}">
        <p14:creationId xmlns:p14="http://schemas.microsoft.com/office/powerpoint/2010/main" val="3577884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CE318F3-CCD3-488A-9E99-FD23C2FFB47B}" type="datetimeFigureOut">
              <a:rPr lang="en-GB" smtClean="0"/>
              <a:t>25/08/2014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B25A22F-D9DA-4A66-8373-34828B922D3A}" type="slidenum">
              <a:rPr lang="en-GB" smtClean="0"/>
              <a:t>‹#›</a:t>
            </a:fld>
            <a:endParaRPr lang="en-GB"/>
          </a:p>
        </p:txBody>
      </p:sp>
    </p:spTree>
    <p:extLst>
      <p:ext uri="{BB962C8B-B14F-4D97-AF65-F5344CB8AC3E}">
        <p14:creationId xmlns:p14="http://schemas.microsoft.com/office/powerpoint/2010/main" val="3215569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E318F3-CCD3-488A-9E99-FD23C2FFB47B}" type="datetimeFigureOut">
              <a:rPr lang="en-GB" smtClean="0"/>
              <a:t>25/08/2014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B25A22F-D9DA-4A66-8373-34828B922D3A}" type="slidenum">
              <a:rPr lang="en-GB" smtClean="0"/>
              <a:t>‹#›</a:t>
            </a:fld>
            <a:endParaRPr lang="en-GB"/>
          </a:p>
        </p:txBody>
      </p:sp>
    </p:spTree>
    <p:extLst>
      <p:ext uri="{BB962C8B-B14F-4D97-AF65-F5344CB8AC3E}">
        <p14:creationId xmlns:p14="http://schemas.microsoft.com/office/powerpoint/2010/main" val="4088880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E318F3-CCD3-488A-9E99-FD23C2FFB47B}" type="datetimeFigureOut">
              <a:rPr lang="en-GB" smtClean="0"/>
              <a:t>25/08/2014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25A22F-D9DA-4A66-8373-34828B922D3A}" type="slidenum">
              <a:rPr lang="en-GB" smtClean="0"/>
              <a:t>‹#›</a:t>
            </a:fld>
            <a:endParaRPr lang="en-GB"/>
          </a:p>
        </p:txBody>
      </p:sp>
    </p:spTree>
    <p:extLst>
      <p:ext uri="{BB962C8B-B14F-4D97-AF65-F5344CB8AC3E}">
        <p14:creationId xmlns:p14="http://schemas.microsoft.com/office/powerpoint/2010/main" val="3071500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E318F3-CCD3-488A-9E99-FD23C2FFB47B}" type="datetimeFigureOut">
              <a:rPr lang="en-GB" smtClean="0"/>
              <a:t>25/08/2014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25A22F-D9DA-4A66-8373-34828B922D3A}" type="slidenum">
              <a:rPr lang="en-GB" smtClean="0"/>
              <a:t>‹#›</a:t>
            </a:fld>
            <a:endParaRPr lang="en-GB"/>
          </a:p>
        </p:txBody>
      </p:sp>
    </p:spTree>
    <p:extLst>
      <p:ext uri="{BB962C8B-B14F-4D97-AF65-F5344CB8AC3E}">
        <p14:creationId xmlns:p14="http://schemas.microsoft.com/office/powerpoint/2010/main" val="1490439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E318F3-CCD3-488A-9E99-FD23C2FFB47B}" type="datetimeFigureOut">
              <a:rPr lang="en-GB" smtClean="0"/>
              <a:t>25/08/2014</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25A22F-D9DA-4A66-8373-34828B922D3A}" type="slidenum">
              <a:rPr lang="en-GB" smtClean="0"/>
              <a:t>‹#›</a:t>
            </a:fld>
            <a:endParaRPr lang="en-GB"/>
          </a:p>
        </p:txBody>
      </p:sp>
    </p:spTree>
    <p:extLst>
      <p:ext uri="{BB962C8B-B14F-4D97-AF65-F5344CB8AC3E}">
        <p14:creationId xmlns:p14="http://schemas.microsoft.com/office/powerpoint/2010/main" val="23014380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audio" Target="../media/audio5.wav"/><Relationship Id="rId13"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audio" Target="../media/audio4.wav"/><Relationship Id="rId12"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audio" Target="../media/audio3.wav"/><Relationship Id="rId11" Type="http://schemas.openxmlformats.org/officeDocument/2006/relationships/image" Target="../media/image5.jpeg"/><Relationship Id="rId5" Type="http://schemas.openxmlformats.org/officeDocument/2006/relationships/audio" Target="../media/audio2.wav"/><Relationship Id="rId10" Type="http://schemas.openxmlformats.org/officeDocument/2006/relationships/image" Target="../media/image4.png"/><Relationship Id="rId4" Type="http://schemas.openxmlformats.org/officeDocument/2006/relationships/audio" Target="../media/audio1.wav"/><Relationship Id="rId9" Type="http://schemas.openxmlformats.org/officeDocument/2006/relationships/image" Target="../media/image3.png"/><Relationship Id="rId14" Type="http://schemas.openxmlformats.org/officeDocument/2006/relationships/audio" Target="../media/audio6.wav"/></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audio" Target="../media/audio11.wav"/><Relationship Id="rId26" Type="http://schemas.openxmlformats.org/officeDocument/2006/relationships/audio" Target="../media/audio19.wav"/><Relationship Id="rId3" Type="http://schemas.openxmlformats.org/officeDocument/2006/relationships/image" Target="../media/image8.png"/><Relationship Id="rId21" Type="http://schemas.openxmlformats.org/officeDocument/2006/relationships/audio" Target="../media/audio14.wav"/><Relationship Id="rId7" Type="http://schemas.openxmlformats.org/officeDocument/2006/relationships/audio" Target="../media/audio8.wav"/><Relationship Id="rId12" Type="http://schemas.openxmlformats.org/officeDocument/2006/relationships/image" Target="../media/image15.png"/><Relationship Id="rId17" Type="http://schemas.openxmlformats.org/officeDocument/2006/relationships/audio" Target="../media/audio10.wav"/><Relationship Id="rId25" Type="http://schemas.openxmlformats.org/officeDocument/2006/relationships/audio" Target="../media/audio18.wav"/><Relationship Id="rId2" Type="http://schemas.openxmlformats.org/officeDocument/2006/relationships/notesSlide" Target="../notesSlides/notesSlide3.xml"/><Relationship Id="rId16" Type="http://schemas.openxmlformats.org/officeDocument/2006/relationships/audio" Target="../media/audio9.wav"/><Relationship Id="rId20" Type="http://schemas.openxmlformats.org/officeDocument/2006/relationships/audio" Target="../media/audio13.wav"/><Relationship Id="rId1" Type="http://schemas.openxmlformats.org/officeDocument/2006/relationships/slideLayout" Target="../slideLayouts/slideLayout7.xml"/><Relationship Id="rId6" Type="http://schemas.openxmlformats.org/officeDocument/2006/relationships/audio" Target="../media/audio7.wav"/><Relationship Id="rId11" Type="http://schemas.openxmlformats.org/officeDocument/2006/relationships/image" Target="../media/image14.png"/><Relationship Id="rId24" Type="http://schemas.openxmlformats.org/officeDocument/2006/relationships/audio" Target="../media/audio17.wav"/><Relationship Id="rId5" Type="http://schemas.openxmlformats.org/officeDocument/2006/relationships/image" Target="../media/image10.png"/><Relationship Id="rId15" Type="http://schemas.openxmlformats.org/officeDocument/2006/relationships/image" Target="../media/image18.png"/><Relationship Id="rId23" Type="http://schemas.openxmlformats.org/officeDocument/2006/relationships/audio" Target="../media/audio16.wav"/><Relationship Id="rId10" Type="http://schemas.openxmlformats.org/officeDocument/2006/relationships/image" Target="../media/image13.png"/><Relationship Id="rId19" Type="http://schemas.openxmlformats.org/officeDocument/2006/relationships/audio" Target="../media/audio12.wav"/><Relationship Id="rId4" Type="http://schemas.openxmlformats.org/officeDocument/2006/relationships/image" Target="../media/image9.pn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audio" Target="../media/audio15.wav"/></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hyperlink" Target="http://www.clker.com/clipart-3351.html"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audio" Target="../media/audio22.wav"/><Relationship Id="rId18" Type="http://schemas.openxmlformats.org/officeDocument/2006/relationships/audio" Target="../media/audio27.wav"/><Relationship Id="rId3" Type="http://schemas.openxmlformats.org/officeDocument/2006/relationships/image" Target="../media/image21.png"/><Relationship Id="rId7" Type="http://schemas.openxmlformats.org/officeDocument/2006/relationships/image" Target="../media/image25.jpeg"/><Relationship Id="rId12" Type="http://schemas.openxmlformats.org/officeDocument/2006/relationships/audio" Target="../media/audio21.wav"/><Relationship Id="rId17" Type="http://schemas.openxmlformats.org/officeDocument/2006/relationships/audio" Target="../media/audio26.wav"/><Relationship Id="rId2" Type="http://schemas.openxmlformats.org/officeDocument/2006/relationships/notesSlide" Target="../notesSlides/notesSlide5.xml"/><Relationship Id="rId16" Type="http://schemas.openxmlformats.org/officeDocument/2006/relationships/audio" Target="../media/audio25.wav"/><Relationship Id="rId1" Type="http://schemas.openxmlformats.org/officeDocument/2006/relationships/slideLayout" Target="../slideLayouts/slideLayout7.xml"/><Relationship Id="rId6" Type="http://schemas.openxmlformats.org/officeDocument/2006/relationships/image" Target="../media/image24.jpeg"/><Relationship Id="rId11" Type="http://schemas.openxmlformats.org/officeDocument/2006/relationships/image" Target="../media/image28.png"/><Relationship Id="rId5" Type="http://schemas.openxmlformats.org/officeDocument/2006/relationships/image" Target="../media/image23.png"/><Relationship Id="rId15" Type="http://schemas.openxmlformats.org/officeDocument/2006/relationships/audio" Target="../media/audio24.wav"/><Relationship Id="rId10" Type="http://schemas.openxmlformats.org/officeDocument/2006/relationships/image" Target="../media/image27.png"/><Relationship Id="rId19" Type="http://schemas.openxmlformats.org/officeDocument/2006/relationships/audio" Target="../media/audio28.wav"/><Relationship Id="rId4" Type="http://schemas.openxmlformats.org/officeDocument/2006/relationships/image" Target="../media/image22.png"/><Relationship Id="rId9" Type="http://schemas.openxmlformats.org/officeDocument/2006/relationships/audio" Target="../media/audio20.wav"/><Relationship Id="rId14" Type="http://schemas.openxmlformats.org/officeDocument/2006/relationships/audio" Target="../media/audio23.wav"/></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audio" Target="../media/audio34.wav"/><Relationship Id="rId18" Type="http://schemas.openxmlformats.org/officeDocument/2006/relationships/audio" Target="../media/audio39.wav"/><Relationship Id="rId3" Type="http://schemas.openxmlformats.org/officeDocument/2006/relationships/audio" Target="../media/audio29.wav"/><Relationship Id="rId7" Type="http://schemas.openxmlformats.org/officeDocument/2006/relationships/audio" Target="../media/audio33.wav"/><Relationship Id="rId12" Type="http://schemas.openxmlformats.org/officeDocument/2006/relationships/image" Target="../media/image7.png"/><Relationship Id="rId17" Type="http://schemas.openxmlformats.org/officeDocument/2006/relationships/audio" Target="../media/audio38.wav"/><Relationship Id="rId2" Type="http://schemas.openxmlformats.org/officeDocument/2006/relationships/notesSlide" Target="../notesSlides/notesSlide6.xml"/><Relationship Id="rId16" Type="http://schemas.openxmlformats.org/officeDocument/2006/relationships/audio" Target="../media/audio37.wav"/><Relationship Id="rId1" Type="http://schemas.openxmlformats.org/officeDocument/2006/relationships/slideLayout" Target="../slideLayouts/slideLayout7.xml"/><Relationship Id="rId6" Type="http://schemas.openxmlformats.org/officeDocument/2006/relationships/audio" Target="../media/audio32.wav"/><Relationship Id="rId11" Type="http://schemas.openxmlformats.org/officeDocument/2006/relationships/image" Target="../media/image6.jpeg"/><Relationship Id="rId5" Type="http://schemas.openxmlformats.org/officeDocument/2006/relationships/audio" Target="../media/audio31.wav"/><Relationship Id="rId15" Type="http://schemas.openxmlformats.org/officeDocument/2006/relationships/audio" Target="../media/audio36.wav"/><Relationship Id="rId10" Type="http://schemas.openxmlformats.org/officeDocument/2006/relationships/image" Target="../media/image5.jpeg"/><Relationship Id="rId4" Type="http://schemas.openxmlformats.org/officeDocument/2006/relationships/audio" Target="../media/audio30.wav"/><Relationship Id="rId9" Type="http://schemas.openxmlformats.org/officeDocument/2006/relationships/image" Target="../media/image4.png"/><Relationship Id="rId14" Type="http://schemas.openxmlformats.org/officeDocument/2006/relationships/audio" Target="../media/audio35.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9" name="Picture 5" descr="geograf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029450"/>
          </a:xfrm>
          <a:prstGeom prst="rect">
            <a:avLst/>
          </a:prstGeom>
          <a:noFill/>
          <a:extLst>
            <a:ext uri="{909E8E84-426E-40DD-AFC4-6F175D3DCCD1}">
              <a14:hiddenFill xmlns:a14="http://schemas.microsoft.com/office/drawing/2010/main">
                <a:solidFill>
                  <a:srgbClr val="FFFFFF"/>
                </a:solidFill>
              </a14:hiddenFill>
            </a:ext>
          </a:extLst>
        </p:spPr>
      </p:pic>
      <p:sp>
        <p:nvSpPr>
          <p:cNvPr id="31750" name="Text Box 6"/>
          <p:cNvSpPr txBox="1">
            <a:spLocks noChangeArrowheads="1"/>
          </p:cNvSpPr>
          <p:nvPr/>
        </p:nvSpPr>
        <p:spPr bwMode="auto">
          <a:xfrm rot="-140881">
            <a:off x="4267200" y="5445125"/>
            <a:ext cx="4960938"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6000">
                <a:solidFill>
                  <a:schemeClr val="bg1"/>
                </a:solidFill>
                <a:latin typeface="Year supply of fairy cakes" pitchFamily="2" charset="0"/>
                <a:ea typeface="Dotum" pitchFamily="34" charset="-127"/>
              </a:rPr>
              <a:t>espa</a:t>
            </a:r>
            <a:r>
              <a:rPr lang="en-GB" sz="6000">
                <a:solidFill>
                  <a:schemeClr val="bg1"/>
                </a:solidFill>
                <a:latin typeface="Year supply of fairy cakes" pitchFamily="2" charset="0"/>
                <a:ea typeface="Dotum" pitchFamily="34" charset="-127"/>
                <a:cs typeface="Arial" charset="0"/>
              </a:rPr>
              <a:t>ñola</a:t>
            </a:r>
          </a:p>
        </p:txBody>
      </p:sp>
    </p:spTree>
    <p:extLst>
      <p:ext uri="{BB962C8B-B14F-4D97-AF65-F5344CB8AC3E}">
        <p14:creationId xmlns:p14="http://schemas.microsoft.com/office/powerpoint/2010/main" val="18784775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Hoy </a:t>
            </a:r>
            <a:r>
              <a:rPr lang="en-GB" dirty="0" err="1" smtClean="0"/>
              <a:t>vamos</a:t>
            </a:r>
            <a:r>
              <a:rPr lang="en-GB" dirty="0" smtClean="0"/>
              <a:t> a…</a:t>
            </a:r>
            <a:endParaRPr lang="en-GB" dirty="0"/>
          </a:p>
        </p:txBody>
      </p:sp>
      <p:sp>
        <p:nvSpPr>
          <p:cNvPr id="3" name="Content Placeholder 2"/>
          <p:cNvSpPr>
            <a:spLocks noGrp="1"/>
          </p:cNvSpPr>
          <p:nvPr>
            <p:ph idx="1"/>
          </p:nvPr>
        </p:nvSpPr>
        <p:spPr/>
        <p:txBody>
          <a:bodyPr>
            <a:normAutofit/>
          </a:bodyPr>
          <a:lstStyle/>
          <a:p>
            <a:r>
              <a:rPr lang="en-GB" sz="3600" dirty="0" err="1"/>
              <a:t>a</a:t>
            </a:r>
            <a:r>
              <a:rPr lang="en-GB" sz="3600" dirty="0" err="1" smtClean="0"/>
              <a:t>prender</a:t>
            </a:r>
            <a:r>
              <a:rPr lang="en-GB" sz="3600" dirty="0" smtClean="0"/>
              <a:t> 5 </a:t>
            </a:r>
            <a:r>
              <a:rPr lang="en-GB" sz="3600" b="1" dirty="0" err="1" smtClean="0"/>
              <a:t>países</a:t>
            </a:r>
            <a:endParaRPr lang="en-GB" sz="3600" b="1" dirty="0" smtClean="0"/>
          </a:p>
          <a:p>
            <a:endParaRPr lang="en-GB" sz="3600" dirty="0"/>
          </a:p>
          <a:p>
            <a:r>
              <a:rPr lang="en-GB" sz="3600" dirty="0" err="1"/>
              <a:t>r</a:t>
            </a:r>
            <a:r>
              <a:rPr lang="en-GB" sz="3600" dirty="0" err="1" smtClean="0"/>
              <a:t>epasar</a:t>
            </a:r>
            <a:r>
              <a:rPr lang="en-GB" sz="3600" dirty="0" smtClean="0"/>
              <a:t> los </a:t>
            </a:r>
            <a:r>
              <a:rPr lang="en-GB" sz="3600" b="1" dirty="0" err="1" smtClean="0"/>
              <a:t>colores</a:t>
            </a:r>
            <a:endParaRPr lang="en-GB" sz="3600" b="1" dirty="0" smtClean="0"/>
          </a:p>
          <a:p>
            <a:endParaRPr lang="en-GB" sz="3600" b="1" dirty="0"/>
          </a:p>
          <a:p>
            <a:r>
              <a:rPr lang="en-GB" sz="3600" dirty="0" err="1"/>
              <a:t>d</a:t>
            </a:r>
            <a:r>
              <a:rPr lang="en-GB" sz="3600" dirty="0" err="1" smtClean="0"/>
              <a:t>escribir</a:t>
            </a:r>
            <a:r>
              <a:rPr lang="en-GB" sz="3600" dirty="0" smtClean="0"/>
              <a:t> </a:t>
            </a:r>
            <a:r>
              <a:rPr lang="en-GB" sz="3600" b="1" dirty="0" err="1" smtClean="0"/>
              <a:t>banderas</a:t>
            </a:r>
            <a:endParaRPr lang="en-GB" sz="3600" b="1" dirty="0" smtClean="0"/>
          </a:p>
          <a:p>
            <a:endParaRPr lang="en-GB" sz="3600" dirty="0"/>
          </a:p>
        </p:txBody>
      </p:sp>
    </p:spTree>
    <p:extLst>
      <p:ext uri="{BB962C8B-B14F-4D97-AF65-F5344CB8AC3E}">
        <p14:creationId xmlns:p14="http://schemas.microsoft.com/office/powerpoint/2010/main" val="13226304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ocationSpainInEuro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575" y="-26988"/>
            <a:ext cx="6743700" cy="6858001"/>
          </a:xfrm>
          <a:prstGeom prst="rect">
            <a:avLst/>
          </a:prstGeom>
          <a:noFill/>
          <a:extLst>
            <a:ext uri="{909E8E84-426E-40DD-AFC4-6F175D3DCCD1}">
              <a14:hiddenFill xmlns:a14="http://schemas.microsoft.com/office/drawing/2010/main">
                <a:solidFill>
                  <a:srgbClr val="FFFFFF"/>
                </a:solidFill>
              </a14:hiddenFill>
            </a:ext>
          </a:extLst>
        </p:spPr>
      </p:pic>
      <p:sp>
        <p:nvSpPr>
          <p:cNvPr id="3076" name="WordArt 4"/>
          <p:cNvSpPr>
            <a:spLocks noChangeArrowheads="1" noChangeShapeType="1" noTextEdit="1"/>
          </p:cNvSpPr>
          <p:nvPr/>
        </p:nvSpPr>
        <p:spPr bwMode="auto">
          <a:xfrm>
            <a:off x="4316413" y="3475038"/>
            <a:ext cx="171450" cy="3619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GB" sz="2000" kern="10">
                <a:ln w="9525">
                  <a:solidFill>
                    <a:srgbClr val="000000"/>
                  </a:solidFill>
                  <a:round/>
                  <a:headEnd/>
                  <a:tailEnd/>
                </a:ln>
                <a:solidFill>
                  <a:srgbClr val="FFFFFF"/>
                </a:solidFill>
                <a:latin typeface="Arial Rounded MT Bold" panose="020F0704030504030204" pitchFamily="34" charset="0"/>
              </a:rPr>
              <a:t>1</a:t>
            </a:r>
          </a:p>
        </p:txBody>
      </p:sp>
      <p:sp>
        <p:nvSpPr>
          <p:cNvPr id="3077" name="WordArt 5"/>
          <p:cNvSpPr>
            <a:spLocks noChangeArrowheads="1" noChangeShapeType="1" noTextEdit="1"/>
          </p:cNvSpPr>
          <p:nvPr/>
        </p:nvSpPr>
        <p:spPr bwMode="auto">
          <a:xfrm>
            <a:off x="5148263" y="3644900"/>
            <a:ext cx="171450" cy="3619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GB" sz="2000" kern="10">
                <a:ln w="9525">
                  <a:solidFill>
                    <a:srgbClr val="000000"/>
                  </a:solidFill>
                  <a:round/>
                  <a:headEnd/>
                  <a:tailEnd/>
                </a:ln>
                <a:solidFill>
                  <a:srgbClr val="FFFFFF"/>
                </a:solidFill>
                <a:latin typeface="Arial Rounded MT Bold" panose="020F0704030504030204" pitchFamily="34" charset="0"/>
              </a:rPr>
              <a:t>2</a:t>
            </a:r>
          </a:p>
        </p:txBody>
      </p:sp>
      <p:sp>
        <p:nvSpPr>
          <p:cNvPr id="3078" name="WordArt 6"/>
          <p:cNvSpPr>
            <a:spLocks noChangeArrowheads="1" noChangeShapeType="1" noTextEdit="1"/>
          </p:cNvSpPr>
          <p:nvPr/>
        </p:nvSpPr>
        <p:spPr bwMode="auto">
          <a:xfrm>
            <a:off x="6416675" y="3789363"/>
            <a:ext cx="171450" cy="3619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GB" sz="2000" kern="10">
                <a:ln w="9525">
                  <a:solidFill>
                    <a:srgbClr val="000000"/>
                  </a:solidFill>
                  <a:round/>
                  <a:headEnd/>
                  <a:tailEnd/>
                </a:ln>
                <a:solidFill>
                  <a:srgbClr val="FFFFFF"/>
                </a:solidFill>
                <a:latin typeface="Arial Rounded MT Bold" panose="020F0704030504030204" pitchFamily="34" charset="0"/>
              </a:rPr>
              <a:t>3</a:t>
            </a:r>
          </a:p>
        </p:txBody>
      </p:sp>
      <p:sp>
        <p:nvSpPr>
          <p:cNvPr id="3079" name="WordArt 7"/>
          <p:cNvSpPr>
            <a:spLocks noChangeArrowheads="1" noChangeShapeType="1" noTextEdit="1"/>
          </p:cNvSpPr>
          <p:nvPr/>
        </p:nvSpPr>
        <p:spPr bwMode="auto">
          <a:xfrm>
            <a:off x="5624513" y="4652963"/>
            <a:ext cx="171450" cy="3619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GB" sz="2000" kern="10">
                <a:ln w="9525">
                  <a:solidFill>
                    <a:srgbClr val="000000"/>
                  </a:solidFill>
                  <a:round/>
                  <a:headEnd/>
                  <a:tailEnd/>
                </a:ln>
                <a:solidFill>
                  <a:srgbClr val="FFFFFF"/>
                </a:solidFill>
                <a:latin typeface="Arial Rounded MT Bold" panose="020F0704030504030204" pitchFamily="34" charset="0"/>
              </a:rPr>
              <a:t>4</a:t>
            </a:r>
          </a:p>
        </p:txBody>
      </p:sp>
      <p:sp>
        <p:nvSpPr>
          <p:cNvPr id="3080" name="WordArt 8"/>
          <p:cNvSpPr>
            <a:spLocks noChangeArrowheads="1" noChangeShapeType="1" noTextEdit="1"/>
          </p:cNvSpPr>
          <p:nvPr/>
        </p:nvSpPr>
        <p:spPr bwMode="auto">
          <a:xfrm>
            <a:off x="4832350" y="5949950"/>
            <a:ext cx="171450" cy="3619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GB" sz="2000" kern="10">
                <a:ln w="9525">
                  <a:solidFill>
                    <a:srgbClr val="000000"/>
                  </a:solidFill>
                  <a:round/>
                  <a:headEnd/>
                  <a:tailEnd/>
                </a:ln>
                <a:solidFill>
                  <a:srgbClr val="FFFFFF"/>
                </a:solidFill>
                <a:latin typeface="Arial Rounded MT Bold" panose="020F0704030504030204" pitchFamily="34" charset="0"/>
              </a:rPr>
              <a:t>5</a:t>
            </a:r>
          </a:p>
        </p:txBody>
      </p:sp>
      <p:sp>
        <p:nvSpPr>
          <p:cNvPr id="3081" name="Text Box 9">
            <a:hlinkClick r:id="" action="ppaction://noaction">
              <a:snd r:embed="rId4" name="alemania.wav"/>
            </a:hlinkClick>
          </p:cNvPr>
          <p:cNvSpPr txBox="1">
            <a:spLocks noChangeArrowheads="1"/>
          </p:cNvSpPr>
          <p:nvPr/>
        </p:nvSpPr>
        <p:spPr bwMode="auto">
          <a:xfrm>
            <a:off x="1717675" y="2420938"/>
            <a:ext cx="16557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a:latin typeface="Arial Rounded MT Bold" panose="020F0704030504030204" pitchFamily="34" charset="0"/>
              </a:rPr>
              <a:t>Alemania</a:t>
            </a:r>
          </a:p>
        </p:txBody>
      </p:sp>
      <p:sp>
        <p:nvSpPr>
          <p:cNvPr id="3082" name="Text Box 10">
            <a:hlinkClick r:id="" action="ppaction://noaction">
              <a:snd r:embed="rId5" name="francia.wav"/>
            </a:hlinkClick>
          </p:cNvPr>
          <p:cNvSpPr txBox="1">
            <a:spLocks noChangeArrowheads="1"/>
          </p:cNvSpPr>
          <p:nvPr/>
        </p:nvSpPr>
        <p:spPr bwMode="auto">
          <a:xfrm>
            <a:off x="1717675" y="3357563"/>
            <a:ext cx="16557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a:latin typeface="Arial Rounded MT Bold" panose="020F0704030504030204" pitchFamily="34" charset="0"/>
              </a:rPr>
              <a:t>Francia</a:t>
            </a:r>
          </a:p>
        </p:txBody>
      </p:sp>
      <p:sp>
        <p:nvSpPr>
          <p:cNvPr id="3083" name="Text Box 11">
            <a:hlinkClick r:id="" action="ppaction://noaction">
              <a:snd r:embed="rId6" name="inglaterra.wav"/>
            </a:hlinkClick>
          </p:cNvPr>
          <p:cNvSpPr txBox="1">
            <a:spLocks noChangeArrowheads="1"/>
          </p:cNvSpPr>
          <p:nvPr/>
        </p:nvSpPr>
        <p:spPr bwMode="auto">
          <a:xfrm>
            <a:off x="1703388" y="1450975"/>
            <a:ext cx="17891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a:latin typeface="Arial Rounded MT Bold" panose="020F0704030504030204" pitchFamily="34" charset="0"/>
              </a:rPr>
              <a:t>Inglaterra</a:t>
            </a:r>
          </a:p>
        </p:txBody>
      </p:sp>
      <p:sp>
        <p:nvSpPr>
          <p:cNvPr id="3084" name="Text Box 12">
            <a:hlinkClick r:id="" action="ppaction://noaction">
              <a:snd r:embed="rId7" name="espana.wav"/>
            </a:hlinkClick>
          </p:cNvPr>
          <p:cNvSpPr txBox="1">
            <a:spLocks noChangeArrowheads="1"/>
          </p:cNvSpPr>
          <p:nvPr/>
        </p:nvSpPr>
        <p:spPr bwMode="auto">
          <a:xfrm>
            <a:off x="1717675" y="4292600"/>
            <a:ext cx="1643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a:latin typeface="Arial Rounded MT Bold" panose="020F0704030504030204" pitchFamily="34" charset="0"/>
              </a:rPr>
              <a:t>España</a:t>
            </a:r>
          </a:p>
        </p:txBody>
      </p:sp>
      <p:sp>
        <p:nvSpPr>
          <p:cNvPr id="3085" name="Text Box 13">
            <a:hlinkClick r:id="" action="ppaction://noaction">
              <a:snd r:embed="rId8" name="irlanda.wav"/>
            </a:hlinkClick>
          </p:cNvPr>
          <p:cNvSpPr txBox="1">
            <a:spLocks noChangeArrowheads="1"/>
          </p:cNvSpPr>
          <p:nvPr/>
        </p:nvSpPr>
        <p:spPr bwMode="auto">
          <a:xfrm>
            <a:off x="1704975" y="5229225"/>
            <a:ext cx="1582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a:latin typeface="Arial Rounded MT Bold" panose="020F0704030504030204" pitchFamily="34" charset="0"/>
              </a:rPr>
              <a:t>Irlanda</a:t>
            </a:r>
          </a:p>
        </p:txBody>
      </p:sp>
      <p:pic>
        <p:nvPicPr>
          <p:cNvPr id="3087" name="Picture 15" descr="Ireland_flag">
            <a:hlinkClick r:id="" action="ppaction://noaction">
              <a:snd r:embed="rId8" name="irlanda.wav"/>
            </a:hlinkClick>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8788" y="5013325"/>
            <a:ext cx="1139825" cy="8651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091" name="Picture 19" descr="[Flag of England]">
            <a:hlinkClick r:id="" action="ppaction://noaction">
              <a:snd r:embed="rId6" name="inglaterra.wav"/>
            </a:hlinkClick>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58788" y="1268413"/>
            <a:ext cx="1138237" cy="8651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095" name="Picture 23" descr="french_flag">
            <a:hlinkClick r:id="" action="ppaction://noaction">
              <a:snd r:embed="rId5" name="francia.wav"/>
            </a:hlinkClick>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58788" y="3141663"/>
            <a:ext cx="1152525" cy="8651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098" name="Picture 26" descr="German_flag">
            <a:hlinkClick r:id="" action="ppaction://noaction">
              <a:snd r:embed="rId4" name="alemania.wav"/>
            </a:hlinkClick>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58788" y="2205038"/>
            <a:ext cx="1152525" cy="8747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102" name="Picture 30" descr="spanishflag">
            <a:hlinkClick r:id="" action="ppaction://noaction">
              <a:snd r:embed="rId7" name="espana.wav"/>
            </a:hlinkClick>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58788" y="4076700"/>
            <a:ext cx="1152525" cy="8651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103" name="WordArt 31"/>
          <p:cNvSpPr>
            <a:spLocks noChangeArrowheads="1" noChangeShapeType="1" noTextEdit="1"/>
          </p:cNvSpPr>
          <p:nvPr/>
        </p:nvSpPr>
        <p:spPr bwMode="auto">
          <a:xfrm>
            <a:off x="179388" y="1557338"/>
            <a:ext cx="171450" cy="3619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GB" sz="2000" kern="10">
                <a:ln w="9525">
                  <a:solidFill>
                    <a:srgbClr val="000000"/>
                  </a:solidFill>
                  <a:round/>
                  <a:headEnd/>
                  <a:tailEnd/>
                </a:ln>
                <a:solidFill>
                  <a:srgbClr val="FFFFFF"/>
                </a:solidFill>
                <a:latin typeface="Arial Rounded MT Bold" panose="020F0704030504030204" pitchFamily="34" charset="0"/>
              </a:rPr>
              <a:t>2</a:t>
            </a:r>
          </a:p>
        </p:txBody>
      </p:sp>
      <p:sp>
        <p:nvSpPr>
          <p:cNvPr id="3104" name="WordArt 32"/>
          <p:cNvSpPr>
            <a:spLocks noChangeArrowheads="1" noChangeShapeType="1" noTextEdit="1"/>
          </p:cNvSpPr>
          <p:nvPr/>
        </p:nvSpPr>
        <p:spPr bwMode="auto">
          <a:xfrm>
            <a:off x="179388" y="2420938"/>
            <a:ext cx="171450" cy="3619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GB" sz="2000" kern="10">
                <a:ln w="9525">
                  <a:solidFill>
                    <a:srgbClr val="000000"/>
                  </a:solidFill>
                  <a:round/>
                  <a:headEnd/>
                  <a:tailEnd/>
                </a:ln>
                <a:solidFill>
                  <a:srgbClr val="FFFFFF"/>
                </a:solidFill>
                <a:latin typeface="Arial Rounded MT Bold" panose="020F0704030504030204" pitchFamily="34" charset="0"/>
              </a:rPr>
              <a:t>3</a:t>
            </a:r>
          </a:p>
        </p:txBody>
      </p:sp>
      <p:sp>
        <p:nvSpPr>
          <p:cNvPr id="3105" name="WordArt 33"/>
          <p:cNvSpPr>
            <a:spLocks noChangeArrowheads="1" noChangeShapeType="1" noTextEdit="1"/>
          </p:cNvSpPr>
          <p:nvPr/>
        </p:nvSpPr>
        <p:spPr bwMode="auto">
          <a:xfrm>
            <a:off x="179388" y="3357563"/>
            <a:ext cx="171450" cy="3619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GB" sz="2000" kern="10">
                <a:ln w="9525">
                  <a:solidFill>
                    <a:srgbClr val="000000"/>
                  </a:solidFill>
                  <a:round/>
                  <a:headEnd/>
                  <a:tailEnd/>
                </a:ln>
                <a:solidFill>
                  <a:srgbClr val="FFFFFF"/>
                </a:solidFill>
                <a:latin typeface="Arial Rounded MT Bold" panose="020F0704030504030204" pitchFamily="34" charset="0"/>
              </a:rPr>
              <a:t>4</a:t>
            </a:r>
          </a:p>
        </p:txBody>
      </p:sp>
      <p:sp>
        <p:nvSpPr>
          <p:cNvPr id="3106" name="WordArt 34"/>
          <p:cNvSpPr>
            <a:spLocks noChangeArrowheads="1" noChangeShapeType="1" noTextEdit="1"/>
          </p:cNvSpPr>
          <p:nvPr/>
        </p:nvSpPr>
        <p:spPr bwMode="auto">
          <a:xfrm>
            <a:off x="179388" y="4292600"/>
            <a:ext cx="171450" cy="3619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GB" sz="2000" kern="10">
                <a:ln w="9525">
                  <a:solidFill>
                    <a:srgbClr val="000000"/>
                  </a:solidFill>
                  <a:round/>
                  <a:headEnd/>
                  <a:tailEnd/>
                </a:ln>
                <a:solidFill>
                  <a:srgbClr val="FFFFFF"/>
                </a:solidFill>
                <a:latin typeface="Arial Rounded MT Bold" panose="020F0704030504030204" pitchFamily="34" charset="0"/>
              </a:rPr>
              <a:t>5</a:t>
            </a:r>
          </a:p>
        </p:txBody>
      </p:sp>
      <p:sp>
        <p:nvSpPr>
          <p:cNvPr id="3107" name="WordArt 35"/>
          <p:cNvSpPr>
            <a:spLocks noChangeArrowheads="1" noChangeShapeType="1" noTextEdit="1"/>
          </p:cNvSpPr>
          <p:nvPr/>
        </p:nvSpPr>
        <p:spPr bwMode="auto">
          <a:xfrm>
            <a:off x="179388" y="5157788"/>
            <a:ext cx="171450" cy="3619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GB" sz="2000" kern="10">
                <a:ln w="9525">
                  <a:solidFill>
                    <a:srgbClr val="000000"/>
                  </a:solidFill>
                  <a:round/>
                  <a:headEnd/>
                  <a:tailEnd/>
                </a:ln>
                <a:solidFill>
                  <a:srgbClr val="FFFFFF"/>
                </a:solidFill>
                <a:latin typeface="Arial Rounded MT Bold" panose="020F0704030504030204" pitchFamily="34" charset="0"/>
              </a:rPr>
              <a:t>1</a:t>
            </a:r>
          </a:p>
        </p:txBody>
      </p:sp>
      <p:sp>
        <p:nvSpPr>
          <p:cNvPr id="3108" name="Text Box 36">
            <a:hlinkClick r:id="" action="ppaction://noaction">
              <a:snd r:embed="rId14" name="quenumbero.wav"/>
            </a:hlinkClick>
          </p:cNvPr>
          <p:cNvSpPr txBox="1">
            <a:spLocks noChangeArrowheads="1"/>
          </p:cNvSpPr>
          <p:nvPr/>
        </p:nvSpPr>
        <p:spPr bwMode="auto">
          <a:xfrm>
            <a:off x="71438" y="115888"/>
            <a:ext cx="39957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400" b="1">
                <a:cs typeface="Arial" panose="020B0604020202020204" pitchFamily="34" charset="0"/>
              </a:rPr>
              <a:t>¿Qué número es el país?</a:t>
            </a:r>
          </a:p>
        </p:txBody>
      </p:sp>
      <p:sp>
        <p:nvSpPr>
          <p:cNvPr id="3109" name="Text Box 37">
            <a:hlinkClick r:id="" action="ppaction://noaction">
              <a:snd r:embed="rId14" name="quenumbero.wav"/>
            </a:hlinkClick>
          </p:cNvPr>
          <p:cNvSpPr txBox="1">
            <a:spLocks noChangeArrowheads="1"/>
          </p:cNvSpPr>
          <p:nvPr/>
        </p:nvSpPr>
        <p:spPr bwMode="auto">
          <a:xfrm>
            <a:off x="71438" y="620713"/>
            <a:ext cx="39957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400" b="1">
                <a:cs typeface="Arial" panose="020B0604020202020204" pitchFamily="34" charset="0"/>
              </a:rPr>
              <a:t>Inglaterra es número …</a:t>
            </a:r>
          </a:p>
        </p:txBody>
      </p:sp>
    </p:spTree>
    <p:extLst>
      <p:ext uri="{BB962C8B-B14F-4D97-AF65-F5344CB8AC3E}">
        <p14:creationId xmlns:p14="http://schemas.microsoft.com/office/powerpoint/2010/main" val="40250665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0" fill="hold" grpId="0" nodeType="clickEffect">
                                  <p:stCondLst>
                                    <p:cond delay="0"/>
                                  </p:stCondLst>
                                  <p:childTnLst>
                                    <p:set>
                                      <p:cBhvr>
                                        <p:cTn id="6" dur="1" fill="hold">
                                          <p:stCondLst>
                                            <p:cond delay="0"/>
                                          </p:stCondLst>
                                        </p:cTn>
                                        <p:tgtEl>
                                          <p:spTgt spid="310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0" fill="hold" grpId="0" nodeType="clickEffect">
                                  <p:stCondLst>
                                    <p:cond delay="0"/>
                                  </p:stCondLst>
                                  <p:childTnLst>
                                    <p:set>
                                      <p:cBhvr>
                                        <p:cTn id="10" dur="1" fill="hold">
                                          <p:stCondLst>
                                            <p:cond delay="0"/>
                                          </p:stCondLst>
                                        </p:cTn>
                                        <p:tgtEl>
                                          <p:spTgt spid="310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0" fill="hold" grpId="0" nodeType="clickEffect">
                                  <p:stCondLst>
                                    <p:cond delay="0"/>
                                  </p:stCondLst>
                                  <p:childTnLst>
                                    <p:set>
                                      <p:cBhvr>
                                        <p:cTn id="14" dur="1" fill="hold">
                                          <p:stCondLst>
                                            <p:cond delay="0"/>
                                          </p:stCondLst>
                                        </p:cTn>
                                        <p:tgtEl>
                                          <p:spTgt spid="310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0" fill="hold" grpId="0" nodeType="clickEffect">
                                  <p:stCondLst>
                                    <p:cond delay="0"/>
                                  </p:stCondLst>
                                  <p:childTnLst>
                                    <p:set>
                                      <p:cBhvr>
                                        <p:cTn id="18" dur="1" fill="hold">
                                          <p:stCondLst>
                                            <p:cond delay="0"/>
                                          </p:stCondLst>
                                        </p:cTn>
                                        <p:tgtEl>
                                          <p:spTgt spid="310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0" fill="hold" grpId="0" nodeType="clickEffect">
                                  <p:stCondLst>
                                    <p:cond delay="0"/>
                                  </p:stCondLst>
                                  <p:childTnLst>
                                    <p:set>
                                      <p:cBhvr>
                                        <p:cTn id="22" dur="1" fill="hold">
                                          <p:stCondLst>
                                            <p:cond delay="0"/>
                                          </p:stCondLst>
                                        </p:cTn>
                                        <p:tgtEl>
                                          <p:spTgt spid="31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3" grpId="0" animBg="1"/>
      <p:bldP spid="3104" grpId="0" animBg="1"/>
      <p:bldP spid="3105" grpId="0" animBg="1"/>
      <p:bldP spid="3106" grpId="0" animBg="1"/>
      <p:bldP spid="310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97" name="Picture 29"/>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65525" y="4724400"/>
            <a:ext cx="3565525" cy="1906588"/>
          </a:xfrm>
          <a:prstGeom prst="rect">
            <a:avLst/>
          </a:prstGeom>
          <a:noFill/>
          <a:extLst>
            <a:ext uri="{909E8E84-426E-40DD-AFC4-6F175D3DCCD1}">
              <a14:hiddenFill xmlns:a14="http://schemas.microsoft.com/office/drawing/2010/main">
                <a:solidFill>
                  <a:srgbClr val="FFFFFF"/>
                </a:solidFill>
              </a14:hiddenFill>
            </a:ext>
          </a:extLst>
        </p:spPr>
      </p:pic>
      <p:pic>
        <p:nvPicPr>
          <p:cNvPr id="327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4863" y="4741863"/>
            <a:ext cx="3062288" cy="1636712"/>
          </a:xfrm>
          <a:prstGeom prst="rect">
            <a:avLst/>
          </a:prstGeom>
          <a:noFill/>
          <a:extLst>
            <a:ext uri="{909E8E84-426E-40DD-AFC4-6F175D3DCCD1}">
              <a14:hiddenFill xmlns:a14="http://schemas.microsoft.com/office/drawing/2010/main">
                <a:solidFill>
                  <a:srgbClr val="FFFFFF"/>
                </a:solidFill>
              </a14:hiddenFill>
            </a:ext>
          </a:extLst>
        </p:spPr>
      </p:pic>
      <p:pic>
        <p:nvPicPr>
          <p:cNvPr id="32774" name="Picture 6"/>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49638" y="4827588"/>
            <a:ext cx="3148013" cy="1566862"/>
          </a:xfrm>
          <a:prstGeom prst="rect">
            <a:avLst/>
          </a:prstGeom>
          <a:noFill/>
          <a:extLst>
            <a:ext uri="{909E8E84-426E-40DD-AFC4-6F175D3DCCD1}">
              <a14:hiddenFill xmlns:a14="http://schemas.microsoft.com/office/drawing/2010/main">
                <a:solidFill>
                  <a:srgbClr val="FFFFFF"/>
                </a:solidFill>
              </a14:hiddenFill>
            </a:ext>
          </a:extLst>
        </p:spPr>
      </p:pic>
      <p:pic>
        <p:nvPicPr>
          <p:cNvPr id="32778" name="Picture 10"/>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21063" y="4405313"/>
            <a:ext cx="3124200" cy="1535112"/>
          </a:xfrm>
          <a:prstGeom prst="rect">
            <a:avLst/>
          </a:prstGeom>
          <a:noFill/>
          <a:extLst>
            <a:ext uri="{909E8E84-426E-40DD-AFC4-6F175D3DCCD1}">
              <a14:hiddenFill xmlns:a14="http://schemas.microsoft.com/office/drawing/2010/main">
                <a:solidFill>
                  <a:srgbClr val="FFFFFF"/>
                </a:solidFill>
              </a14:hiddenFill>
            </a:ext>
          </a:extLst>
        </p:spPr>
      </p:pic>
      <p:sp>
        <p:nvSpPr>
          <p:cNvPr id="32782" name="Text Box 14">
            <a:hlinkClick r:id="" action="ppaction://noaction">
              <a:snd r:embed="rId6" name="repaso.wav"/>
            </a:hlinkClick>
          </p:cNvPr>
          <p:cNvSpPr txBox="1">
            <a:spLocks noChangeArrowheads="1"/>
          </p:cNvSpPr>
          <p:nvPr/>
        </p:nvSpPr>
        <p:spPr bwMode="auto">
          <a:xfrm>
            <a:off x="250825" y="44450"/>
            <a:ext cx="45370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800" b="1">
                <a:latin typeface="Calibri" panose="020F0502020204030204" pitchFamily="34" charset="0"/>
                <a:cs typeface="Arial" panose="020B0604020202020204" pitchFamily="34" charset="0"/>
              </a:rPr>
              <a:t>Un repaso de los colores…</a:t>
            </a:r>
          </a:p>
        </p:txBody>
      </p:sp>
      <p:sp>
        <p:nvSpPr>
          <p:cNvPr id="32784" name="Text Box 16">
            <a:hlinkClick r:id="" action="ppaction://noaction">
              <a:snd r:embed="rId7" name="dequecolor.wav"/>
            </a:hlinkClick>
          </p:cNvPr>
          <p:cNvSpPr txBox="1">
            <a:spLocks noChangeArrowheads="1"/>
          </p:cNvSpPr>
          <p:nvPr/>
        </p:nvSpPr>
        <p:spPr bwMode="auto">
          <a:xfrm>
            <a:off x="250825" y="749300"/>
            <a:ext cx="46085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800" b="1">
                <a:latin typeface="Calibri" panose="020F0502020204030204" pitchFamily="34" charset="0"/>
                <a:cs typeface="Arial" panose="020B0604020202020204" pitchFamily="34" charset="0"/>
              </a:rPr>
              <a:t>¿De qué color es </a:t>
            </a:r>
            <a:r>
              <a:rPr lang="en-GB" altLang="en-US" sz="2800" b="1">
                <a:solidFill>
                  <a:srgbClr val="3333FF"/>
                </a:solidFill>
                <a:latin typeface="Calibri" panose="020F0502020204030204" pitchFamily="34" charset="0"/>
                <a:cs typeface="Arial" panose="020B0604020202020204" pitchFamily="34" charset="0"/>
              </a:rPr>
              <a:t>el barquito</a:t>
            </a:r>
            <a:r>
              <a:rPr lang="en-GB" altLang="en-US" sz="2800" b="1">
                <a:latin typeface="Calibri" panose="020F0502020204030204" pitchFamily="34" charset="0"/>
                <a:cs typeface="Arial" panose="020B0604020202020204" pitchFamily="34" charset="0"/>
              </a:rPr>
              <a:t>?</a:t>
            </a:r>
          </a:p>
        </p:txBody>
      </p:sp>
      <p:pic>
        <p:nvPicPr>
          <p:cNvPr id="32776" name="Picture 8"/>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41713" y="3929063"/>
            <a:ext cx="3289300" cy="1557337"/>
          </a:xfrm>
          <a:prstGeom prst="rect">
            <a:avLst/>
          </a:prstGeom>
          <a:noFill/>
          <a:extLst>
            <a:ext uri="{909E8E84-426E-40DD-AFC4-6F175D3DCCD1}">
              <a14:hiddenFill xmlns:a14="http://schemas.microsoft.com/office/drawing/2010/main">
                <a:solidFill>
                  <a:srgbClr val="FFFFFF"/>
                </a:solidFill>
              </a14:hiddenFill>
            </a:ext>
          </a:extLst>
        </p:spPr>
      </p:pic>
      <p:pic>
        <p:nvPicPr>
          <p:cNvPr id="32779" name="Picture 11"/>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92500" y="3662363"/>
            <a:ext cx="3052762" cy="1463675"/>
          </a:xfrm>
          <a:prstGeom prst="rect">
            <a:avLst/>
          </a:prstGeom>
          <a:noFill/>
          <a:extLst>
            <a:ext uri="{909E8E84-426E-40DD-AFC4-6F175D3DCCD1}">
              <a14:hiddenFill xmlns:a14="http://schemas.microsoft.com/office/drawing/2010/main">
                <a:solidFill>
                  <a:srgbClr val="FFFFFF"/>
                </a:solidFill>
              </a14:hiddenFill>
            </a:ext>
          </a:extLst>
        </p:spPr>
      </p:pic>
      <p:pic>
        <p:nvPicPr>
          <p:cNvPr id="32777" name="Picture 9"/>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21063" y="3252788"/>
            <a:ext cx="3101975" cy="1441450"/>
          </a:xfrm>
          <a:prstGeom prst="rect">
            <a:avLst/>
          </a:prstGeom>
          <a:noFill/>
          <a:extLst>
            <a:ext uri="{909E8E84-426E-40DD-AFC4-6F175D3DCCD1}">
              <a14:hiddenFill xmlns:a14="http://schemas.microsoft.com/office/drawing/2010/main">
                <a:solidFill>
                  <a:srgbClr val="FFFFFF"/>
                </a:solidFill>
              </a14:hiddenFill>
            </a:ext>
          </a:extLst>
        </p:spPr>
      </p:pic>
      <p:pic>
        <p:nvPicPr>
          <p:cNvPr id="32773" name="Picture 5"/>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21063" y="2838450"/>
            <a:ext cx="3124200" cy="1495425"/>
          </a:xfrm>
          <a:prstGeom prst="rect">
            <a:avLst/>
          </a:prstGeom>
          <a:noFill/>
          <a:extLst>
            <a:ext uri="{909E8E84-426E-40DD-AFC4-6F175D3DCCD1}">
              <a14:hiddenFill xmlns:a14="http://schemas.microsoft.com/office/drawing/2010/main">
                <a:solidFill>
                  <a:srgbClr val="FFFFFF"/>
                </a:solidFill>
              </a14:hiddenFill>
            </a:ext>
          </a:extLst>
        </p:spPr>
      </p:pic>
      <p:pic>
        <p:nvPicPr>
          <p:cNvPr id="32772" name="Picture 4"/>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59163" y="2336800"/>
            <a:ext cx="3155950" cy="1565275"/>
          </a:xfrm>
          <a:prstGeom prst="rect">
            <a:avLst/>
          </a:prstGeom>
          <a:noFill/>
          <a:extLst>
            <a:ext uri="{909E8E84-426E-40DD-AFC4-6F175D3DCCD1}">
              <a14:hiddenFill xmlns:a14="http://schemas.microsoft.com/office/drawing/2010/main">
                <a:solidFill>
                  <a:srgbClr val="FFFFFF"/>
                </a:solidFill>
              </a14:hiddenFill>
            </a:ext>
          </a:extLst>
        </p:spPr>
      </p:pic>
      <p:pic>
        <p:nvPicPr>
          <p:cNvPr id="32781" name="Picture 13"/>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68688" y="2028825"/>
            <a:ext cx="3194050" cy="1541463"/>
          </a:xfrm>
          <a:prstGeom prst="rect">
            <a:avLst/>
          </a:prstGeom>
          <a:noFill/>
          <a:extLst>
            <a:ext uri="{909E8E84-426E-40DD-AFC4-6F175D3DCCD1}">
              <a14:hiddenFill xmlns:a14="http://schemas.microsoft.com/office/drawing/2010/main">
                <a:solidFill>
                  <a:srgbClr val="FFFFFF"/>
                </a:solidFill>
              </a14:hiddenFill>
            </a:ext>
          </a:extLst>
        </p:spPr>
      </p:pic>
      <p:pic>
        <p:nvPicPr>
          <p:cNvPr id="32780" name="Picture 12"/>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59163" y="1741488"/>
            <a:ext cx="3155950" cy="1558925"/>
          </a:xfrm>
          <a:prstGeom prst="rect">
            <a:avLst/>
          </a:prstGeom>
          <a:noFill/>
          <a:extLst>
            <a:ext uri="{909E8E84-426E-40DD-AFC4-6F175D3DCCD1}">
              <a14:hiddenFill xmlns:a14="http://schemas.microsoft.com/office/drawing/2010/main">
                <a:solidFill>
                  <a:srgbClr val="FFFFFF"/>
                </a:solidFill>
              </a14:hiddenFill>
            </a:ext>
          </a:extLst>
        </p:spPr>
      </p:pic>
      <p:pic>
        <p:nvPicPr>
          <p:cNvPr id="32775" name="Picture 7"/>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49625" y="1484313"/>
            <a:ext cx="3108325" cy="1409700"/>
          </a:xfrm>
          <a:prstGeom prst="rect">
            <a:avLst/>
          </a:prstGeom>
          <a:noFill/>
          <a:extLst>
            <a:ext uri="{909E8E84-426E-40DD-AFC4-6F175D3DCCD1}">
              <a14:hiddenFill xmlns:a14="http://schemas.microsoft.com/office/drawing/2010/main">
                <a:solidFill>
                  <a:srgbClr val="FFFFFF"/>
                </a:solidFill>
              </a14:hiddenFill>
            </a:ext>
          </a:extLst>
        </p:spPr>
      </p:pic>
      <p:sp>
        <p:nvSpPr>
          <p:cNvPr id="32786" name="Text Box 18">
            <a:hlinkClick r:id="" action="ppaction://noaction">
              <a:snd r:embed="rId16" name="rojo.wav"/>
            </a:hlinkClick>
          </p:cNvPr>
          <p:cNvSpPr txBox="1">
            <a:spLocks noChangeArrowheads="1"/>
          </p:cNvSpPr>
          <p:nvPr/>
        </p:nvSpPr>
        <p:spPr bwMode="auto">
          <a:xfrm>
            <a:off x="6804025" y="188913"/>
            <a:ext cx="2160588" cy="557212"/>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800">
                <a:latin typeface="Calibri" panose="020F0502020204030204" pitchFamily="34" charset="0"/>
              </a:rPr>
              <a:t>Es rojo.</a:t>
            </a:r>
          </a:p>
        </p:txBody>
      </p:sp>
      <p:sp>
        <p:nvSpPr>
          <p:cNvPr id="32787" name="Text Box 19">
            <a:hlinkClick r:id="" action="ppaction://noaction">
              <a:snd r:embed="rId17" name="negro.wav"/>
            </a:hlinkClick>
          </p:cNvPr>
          <p:cNvSpPr txBox="1">
            <a:spLocks noChangeArrowheads="1"/>
          </p:cNvSpPr>
          <p:nvPr/>
        </p:nvSpPr>
        <p:spPr bwMode="auto">
          <a:xfrm>
            <a:off x="6804025" y="750888"/>
            <a:ext cx="2160588" cy="557212"/>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800">
                <a:latin typeface="Calibri" panose="020F0502020204030204" pitchFamily="34" charset="0"/>
              </a:rPr>
              <a:t>Es negro.</a:t>
            </a:r>
          </a:p>
        </p:txBody>
      </p:sp>
      <p:sp>
        <p:nvSpPr>
          <p:cNvPr id="32788" name="Text Box 20">
            <a:hlinkClick r:id="" action="ppaction://noaction">
              <a:snd r:embed="rId18" name="blanco.wav"/>
            </a:hlinkClick>
          </p:cNvPr>
          <p:cNvSpPr txBox="1">
            <a:spLocks noChangeArrowheads="1"/>
          </p:cNvSpPr>
          <p:nvPr/>
        </p:nvSpPr>
        <p:spPr bwMode="auto">
          <a:xfrm>
            <a:off x="6804025" y="1312863"/>
            <a:ext cx="2160588" cy="557212"/>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800">
                <a:latin typeface="Calibri" panose="020F0502020204030204" pitchFamily="34" charset="0"/>
              </a:rPr>
              <a:t>Es blanco.</a:t>
            </a:r>
          </a:p>
        </p:txBody>
      </p:sp>
      <p:sp>
        <p:nvSpPr>
          <p:cNvPr id="32789" name="Text Box 21">
            <a:hlinkClick r:id="" action="ppaction://noaction">
              <a:snd r:embed="rId19" name="verde.wav"/>
            </a:hlinkClick>
          </p:cNvPr>
          <p:cNvSpPr txBox="1">
            <a:spLocks noChangeArrowheads="1"/>
          </p:cNvSpPr>
          <p:nvPr/>
        </p:nvSpPr>
        <p:spPr bwMode="auto">
          <a:xfrm>
            <a:off x="6804025" y="1844675"/>
            <a:ext cx="2160588" cy="557213"/>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800">
                <a:latin typeface="Calibri" panose="020F0502020204030204" pitchFamily="34" charset="0"/>
              </a:rPr>
              <a:t>Es verde.</a:t>
            </a:r>
          </a:p>
        </p:txBody>
      </p:sp>
      <p:sp>
        <p:nvSpPr>
          <p:cNvPr id="32790" name="Text Box 22">
            <a:hlinkClick r:id="" action="ppaction://noaction">
              <a:snd r:embed="rId20" name="naranja.wav"/>
            </a:hlinkClick>
          </p:cNvPr>
          <p:cNvSpPr txBox="1">
            <a:spLocks noChangeArrowheads="1"/>
          </p:cNvSpPr>
          <p:nvPr/>
        </p:nvSpPr>
        <p:spPr bwMode="auto">
          <a:xfrm>
            <a:off x="6804025" y="2392363"/>
            <a:ext cx="2160588" cy="557212"/>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800">
                <a:latin typeface="Calibri" panose="020F0502020204030204" pitchFamily="34" charset="0"/>
              </a:rPr>
              <a:t>Es naranja.</a:t>
            </a:r>
          </a:p>
        </p:txBody>
      </p:sp>
      <p:sp>
        <p:nvSpPr>
          <p:cNvPr id="32791" name="Text Box 23">
            <a:hlinkClick r:id="" action="ppaction://noaction">
              <a:snd r:embed="rId21" name="azul.wav"/>
            </a:hlinkClick>
          </p:cNvPr>
          <p:cNvSpPr txBox="1">
            <a:spLocks noChangeArrowheads="1"/>
          </p:cNvSpPr>
          <p:nvPr/>
        </p:nvSpPr>
        <p:spPr bwMode="auto">
          <a:xfrm>
            <a:off x="6804025" y="2954338"/>
            <a:ext cx="2160588" cy="557212"/>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800">
                <a:latin typeface="Calibri" panose="020F0502020204030204" pitchFamily="34" charset="0"/>
              </a:rPr>
              <a:t>Es azul.</a:t>
            </a:r>
          </a:p>
        </p:txBody>
      </p:sp>
      <p:sp>
        <p:nvSpPr>
          <p:cNvPr id="32792" name="Text Box 24">
            <a:hlinkClick r:id="" action="ppaction://noaction">
              <a:snd r:embed="rId22" name="morado.wav"/>
            </a:hlinkClick>
          </p:cNvPr>
          <p:cNvSpPr txBox="1">
            <a:spLocks noChangeArrowheads="1"/>
          </p:cNvSpPr>
          <p:nvPr/>
        </p:nvSpPr>
        <p:spPr bwMode="auto">
          <a:xfrm>
            <a:off x="6804025" y="3500438"/>
            <a:ext cx="2160588" cy="557212"/>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800">
                <a:latin typeface="Calibri" panose="020F0502020204030204" pitchFamily="34" charset="0"/>
              </a:rPr>
              <a:t>Es morado.</a:t>
            </a:r>
          </a:p>
        </p:txBody>
      </p:sp>
      <p:sp>
        <p:nvSpPr>
          <p:cNvPr id="32793" name="Text Box 25">
            <a:hlinkClick r:id="" action="ppaction://noaction">
              <a:snd r:embed="rId23" name="rosa.wav"/>
            </a:hlinkClick>
          </p:cNvPr>
          <p:cNvSpPr txBox="1">
            <a:spLocks noChangeArrowheads="1"/>
          </p:cNvSpPr>
          <p:nvPr/>
        </p:nvSpPr>
        <p:spPr bwMode="auto">
          <a:xfrm>
            <a:off x="6804025" y="4048125"/>
            <a:ext cx="2160588" cy="557213"/>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800">
                <a:latin typeface="Calibri" panose="020F0502020204030204" pitchFamily="34" charset="0"/>
              </a:rPr>
              <a:t>Es rosa.</a:t>
            </a:r>
          </a:p>
        </p:txBody>
      </p:sp>
      <p:sp>
        <p:nvSpPr>
          <p:cNvPr id="32794" name="Text Box 26">
            <a:hlinkClick r:id="" action="ppaction://noaction">
              <a:snd r:embed="rId24" name="gris.wav"/>
            </a:hlinkClick>
          </p:cNvPr>
          <p:cNvSpPr txBox="1">
            <a:spLocks noChangeArrowheads="1"/>
          </p:cNvSpPr>
          <p:nvPr/>
        </p:nvSpPr>
        <p:spPr bwMode="auto">
          <a:xfrm>
            <a:off x="6804025" y="4600575"/>
            <a:ext cx="2160588" cy="557213"/>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800">
                <a:latin typeface="Calibri" panose="020F0502020204030204" pitchFamily="34" charset="0"/>
              </a:rPr>
              <a:t>Es gris.</a:t>
            </a:r>
          </a:p>
        </p:txBody>
      </p:sp>
      <p:sp>
        <p:nvSpPr>
          <p:cNvPr id="32795" name="Text Box 27">
            <a:hlinkClick r:id="" action="ppaction://noaction">
              <a:snd r:embed="rId25" name="marron.wav"/>
            </a:hlinkClick>
          </p:cNvPr>
          <p:cNvSpPr txBox="1">
            <a:spLocks noChangeArrowheads="1"/>
          </p:cNvSpPr>
          <p:nvPr/>
        </p:nvSpPr>
        <p:spPr bwMode="auto">
          <a:xfrm>
            <a:off x="6804025" y="5148263"/>
            <a:ext cx="2160588" cy="557212"/>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800">
                <a:latin typeface="Calibri" panose="020F0502020204030204" pitchFamily="34" charset="0"/>
              </a:rPr>
              <a:t>Es marrón.</a:t>
            </a:r>
          </a:p>
        </p:txBody>
      </p:sp>
      <p:sp>
        <p:nvSpPr>
          <p:cNvPr id="32798" name="Text Box 30">
            <a:hlinkClick r:id="" action="ppaction://noaction">
              <a:snd r:embed="rId26" name="amarillo.wav"/>
            </a:hlinkClick>
          </p:cNvPr>
          <p:cNvSpPr txBox="1">
            <a:spLocks noChangeArrowheads="1"/>
          </p:cNvSpPr>
          <p:nvPr/>
        </p:nvSpPr>
        <p:spPr bwMode="auto">
          <a:xfrm>
            <a:off x="6804025" y="5705475"/>
            <a:ext cx="2160588" cy="557213"/>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800">
                <a:latin typeface="Calibri" panose="020F0502020204030204" pitchFamily="34" charset="0"/>
              </a:rPr>
              <a:t>Es amarillo.</a:t>
            </a:r>
          </a:p>
        </p:txBody>
      </p:sp>
    </p:spTree>
    <p:extLst>
      <p:ext uri="{BB962C8B-B14F-4D97-AF65-F5344CB8AC3E}">
        <p14:creationId xmlns:p14="http://schemas.microsoft.com/office/powerpoint/2010/main" val="10213410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0.19635 0.00209 L 1.46024 0.00209 " pathEditMode="relative" ptsTypes="AA">
                                      <p:cBhvr>
                                        <p:cTn id="6" dur="3000" fill="hold"/>
                                        <p:tgtEl>
                                          <p:spTgt spid="32775"/>
                                        </p:tgtEl>
                                        <p:attrNameLst>
                                          <p:attrName>ppt_x</p:attrName>
                                          <p:attrName>ppt_y</p:attrName>
                                        </p:attrNameLst>
                                      </p:cBhvr>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8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32786"/>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0" presetClass="path" presetSubtype="0" accel="50000" decel="50000" fill="hold" nodeType="clickEffect">
                                  <p:stCondLst>
                                    <p:cond delay="0"/>
                                  </p:stCondLst>
                                  <p:childTnLst>
                                    <p:animMotion origin="layout" path="M 0.20573 0.02732 L 1.46181 0.02732 " pathEditMode="relative" ptsTypes="AA">
                                      <p:cBhvr>
                                        <p:cTn id="18" dur="3000" fill="hold"/>
                                        <p:tgtEl>
                                          <p:spTgt spid="32780"/>
                                        </p:tgtEl>
                                        <p:attrNameLst>
                                          <p:attrName>ppt_x</p:attrName>
                                          <p:attrName>ppt_y</p:attrName>
                                        </p:attrNameLst>
                                      </p:cBhvr>
                                    </p:animMotion>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78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32787"/>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0" presetClass="path" presetSubtype="0" accel="50000" decel="50000" fill="hold" nodeType="clickEffect">
                                  <p:stCondLst>
                                    <p:cond delay="0"/>
                                  </p:stCondLst>
                                  <p:childTnLst>
                                    <p:animMotion origin="layout" path="M 0.20469 0.04977 L 1.44497 0.04977 " pathEditMode="relative" ptsTypes="AA">
                                      <p:cBhvr>
                                        <p:cTn id="30" dur="3000" fill="hold"/>
                                        <p:tgtEl>
                                          <p:spTgt spid="32781"/>
                                        </p:tgtEl>
                                        <p:attrNameLst>
                                          <p:attrName>ppt_x</p:attrName>
                                          <p:attrName>ppt_y</p:attrName>
                                        </p:attrNameLst>
                                      </p:cBhvr>
                                    </p:animMotion>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2788"/>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32788"/>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0" presetClass="path" presetSubtype="0" accel="50000" decel="50000" fill="hold" nodeType="clickEffect">
                                  <p:stCondLst>
                                    <p:cond delay="0"/>
                                  </p:stCondLst>
                                  <p:childTnLst>
                                    <p:animMotion origin="layout" path="M 0.20573 0.05556 L 1.43802 0.05556 " pathEditMode="relative" ptsTypes="AA">
                                      <p:cBhvr>
                                        <p:cTn id="42" dur="3000" fill="hold"/>
                                        <p:tgtEl>
                                          <p:spTgt spid="32772"/>
                                        </p:tgtEl>
                                        <p:attrNameLst>
                                          <p:attrName>ppt_x</p:attrName>
                                          <p:attrName>ppt_y</p:attrName>
                                        </p:attrNameLst>
                                      </p:cBhvr>
                                    </p:animMotion>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2789"/>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32789"/>
                                        </p:tgtEl>
                                        <p:attrNameLst>
                                          <p:attrName>style.visibility</p:attrName>
                                        </p:attrNameLst>
                                      </p:cBhvr>
                                      <p:to>
                                        <p:strVal val="hidden"/>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0" presetClass="path" presetSubtype="0" accel="50000" decel="50000" fill="hold" nodeType="clickEffect">
                                  <p:stCondLst>
                                    <p:cond delay="0"/>
                                  </p:stCondLst>
                                  <p:childTnLst>
                                    <p:animMotion origin="layout" path="M 0.2033 0.05046 L 1.44358 0.05046 " pathEditMode="relative" rAng="0" ptsTypes="AA">
                                      <p:cBhvr>
                                        <p:cTn id="54" dur="3000" fill="hold"/>
                                        <p:tgtEl>
                                          <p:spTgt spid="32773"/>
                                        </p:tgtEl>
                                        <p:attrNameLst>
                                          <p:attrName>ppt_x</p:attrName>
                                          <p:attrName>ppt_y</p:attrName>
                                        </p:attrNameLst>
                                      </p:cBhvr>
                                      <p:rCtr x="62014" y="0"/>
                                    </p:animMotion>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2790"/>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xit" presetSubtype="0" fill="hold" grpId="1" nodeType="clickEffect">
                                  <p:stCondLst>
                                    <p:cond delay="0"/>
                                  </p:stCondLst>
                                  <p:childTnLst>
                                    <p:set>
                                      <p:cBhvr>
                                        <p:cTn id="62" dur="1" fill="hold">
                                          <p:stCondLst>
                                            <p:cond delay="0"/>
                                          </p:stCondLst>
                                        </p:cTn>
                                        <p:tgtEl>
                                          <p:spTgt spid="32790"/>
                                        </p:tgtEl>
                                        <p:attrNameLst>
                                          <p:attrName>style.visibility</p:attrName>
                                        </p:attrNameLst>
                                      </p:cBhvr>
                                      <p:to>
                                        <p:strVal val="hidden"/>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0" presetClass="path" presetSubtype="0" accel="50000" decel="50000" fill="hold" nodeType="clickEffect">
                                  <p:stCondLst>
                                    <p:cond delay="0"/>
                                  </p:stCondLst>
                                  <p:childTnLst>
                                    <p:animMotion origin="layout" path="M 0.20451 0.02546 L 1.44479 0.02546 " pathEditMode="relative" ptsTypes="AA">
                                      <p:cBhvr>
                                        <p:cTn id="66" dur="2000" fill="hold"/>
                                        <p:tgtEl>
                                          <p:spTgt spid="32777"/>
                                        </p:tgtEl>
                                        <p:attrNameLst>
                                          <p:attrName>ppt_x</p:attrName>
                                          <p:attrName>ppt_y</p:attrName>
                                        </p:attrNameLst>
                                      </p:cBhvr>
                                    </p:animMotion>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2791"/>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xit" presetSubtype="0" fill="hold" grpId="1" nodeType="clickEffect">
                                  <p:stCondLst>
                                    <p:cond delay="0"/>
                                  </p:stCondLst>
                                  <p:childTnLst>
                                    <p:set>
                                      <p:cBhvr>
                                        <p:cTn id="74" dur="1" fill="hold">
                                          <p:stCondLst>
                                            <p:cond delay="0"/>
                                          </p:stCondLst>
                                        </p:cTn>
                                        <p:tgtEl>
                                          <p:spTgt spid="32791"/>
                                        </p:tgtEl>
                                        <p:attrNameLst>
                                          <p:attrName>style.visibility</p:attrName>
                                        </p:attrNameLst>
                                      </p:cBhvr>
                                      <p:to>
                                        <p:strVal val="hidden"/>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0" presetClass="path" presetSubtype="0" accel="50000" decel="50000" fill="hold" nodeType="clickEffect">
                                  <p:stCondLst>
                                    <p:cond delay="0"/>
                                  </p:stCondLst>
                                  <p:childTnLst>
                                    <p:animMotion origin="layout" path="M 0.17153 0.01667 L 1.42361 0.01667 " pathEditMode="relative" ptsTypes="AA">
                                      <p:cBhvr>
                                        <p:cTn id="78" dur="3000" fill="hold"/>
                                        <p:tgtEl>
                                          <p:spTgt spid="32779"/>
                                        </p:tgtEl>
                                        <p:attrNameLst>
                                          <p:attrName>ppt_x</p:attrName>
                                          <p:attrName>ppt_y</p:attrName>
                                        </p:attrNameLst>
                                      </p:cBhvr>
                                    </p:animMotion>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2792"/>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xit" presetSubtype="0" fill="hold" grpId="1" nodeType="clickEffect">
                                  <p:stCondLst>
                                    <p:cond delay="0"/>
                                  </p:stCondLst>
                                  <p:childTnLst>
                                    <p:set>
                                      <p:cBhvr>
                                        <p:cTn id="86" dur="1" fill="hold">
                                          <p:stCondLst>
                                            <p:cond delay="0"/>
                                          </p:stCondLst>
                                        </p:cTn>
                                        <p:tgtEl>
                                          <p:spTgt spid="32792"/>
                                        </p:tgtEl>
                                        <p:attrNameLst>
                                          <p:attrName>style.visibility</p:attrName>
                                        </p:attrNameLst>
                                      </p:cBhvr>
                                      <p:to>
                                        <p:strVal val="hidden"/>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0" presetClass="path" presetSubtype="0" accel="50000" decel="50000" fill="hold" nodeType="clickEffect">
                                  <p:stCondLst>
                                    <p:cond delay="0"/>
                                  </p:stCondLst>
                                  <p:childTnLst>
                                    <p:animMotion origin="layout" path="M 0.20747 0.05509 L 1.41615 0.05509 " pathEditMode="relative" ptsTypes="AA">
                                      <p:cBhvr>
                                        <p:cTn id="90" dur="3000" fill="hold"/>
                                        <p:tgtEl>
                                          <p:spTgt spid="32776"/>
                                        </p:tgtEl>
                                        <p:attrNameLst>
                                          <p:attrName>ppt_x</p:attrName>
                                          <p:attrName>ppt_y</p:attrName>
                                        </p:attrNameLst>
                                      </p:cBhvr>
                                    </p:animMotion>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32793"/>
                                        </p:tgtEl>
                                        <p:attrNameLst>
                                          <p:attrName>style.visibility</p:attrName>
                                        </p:attrNameLst>
                                      </p:cBhvr>
                                      <p:to>
                                        <p:strVal val="visible"/>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1" presetClass="exit" presetSubtype="0" fill="hold" grpId="1" nodeType="clickEffect">
                                  <p:stCondLst>
                                    <p:cond delay="0"/>
                                  </p:stCondLst>
                                  <p:childTnLst>
                                    <p:set>
                                      <p:cBhvr>
                                        <p:cTn id="98" dur="1" fill="hold">
                                          <p:stCondLst>
                                            <p:cond delay="0"/>
                                          </p:stCondLst>
                                        </p:cTn>
                                        <p:tgtEl>
                                          <p:spTgt spid="32793"/>
                                        </p:tgtEl>
                                        <p:attrNameLst>
                                          <p:attrName>style.visibility</p:attrName>
                                        </p:attrNameLst>
                                      </p:cBhvr>
                                      <p:to>
                                        <p:strVal val="hidden"/>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0" presetClass="path" presetSubtype="0" accel="50000" decel="50000" fill="hold" nodeType="clickEffect">
                                  <p:stCondLst>
                                    <p:cond delay="0"/>
                                  </p:stCondLst>
                                  <p:childTnLst>
                                    <p:animMotion origin="layout" path="M 0.2033 0.06064 L 1.41198 0.06064 " pathEditMode="relative" ptsTypes="AA">
                                      <p:cBhvr>
                                        <p:cTn id="102" dur="3000" fill="hold"/>
                                        <p:tgtEl>
                                          <p:spTgt spid="32778"/>
                                        </p:tgtEl>
                                        <p:attrNameLst>
                                          <p:attrName>ppt_x</p:attrName>
                                          <p:attrName>ppt_y</p:attrName>
                                        </p:attrNameLst>
                                      </p:cBhvr>
                                    </p:animMotion>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32794"/>
                                        </p:tgtEl>
                                        <p:attrNameLst>
                                          <p:attrName>style.visibility</p:attrName>
                                        </p:attrNameLst>
                                      </p:cBhvr>
                                      <p:to>
                                        <p:strVal val="visible"/>
                                      </p:to>
                                    </p:se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1" presetClass="exit" presetSubtype="0" fill="hold" grpId="1" nodeType="clickEffect">
                                  <p:stCondLst>
                                    <p:cond delay="0"/>
                                  </p:stCondLst>
                                  <p:childTnLst>
                                    <p:set>
                                      <p:cBhvr>
                                        <p:cTn id="110" dur="1" fill="hold">
                                          <p:stCondLst>
                                            <p:cond delay="0"/>
                                          </p:stCondLst>
                                        </p:cTn>
                                        <p:tgtEl>
                                          <p:spTgt spid="32794"/>
                                        </p:tgtEl>
                                        <p:attrNameLst>
                                          <p:attrName>style.visibility</p:attrName>
                                        </p:attrNameLst>
                                      </p:cBhvr>
                                      <p:to>
                                        <p:strVal val="hidden"/>
                                      </p:to>
                                    </p:se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0" presetClass="path" presetSubtype="0" accel="50000" decel="50000" fill="hold" nodeType="clickEffect">
                                  <p:stCondLst>
                                    <p:cond delay="0"/>
                                  </p:stCondLst>
                                  <p:childTnLst>
                                    <p:animMotion origin="layout" path="M 0.20503 0.08078 L 1.4217 0.08078 " pathEditMode="relative" ptsTypes="AA">
                                      <p:cBhvr>
                                        <p:cTn id="114" dur="3000" fill="hold"/>
                                        <p:tgtEl>
                                          <p:spTgt spid="32774"/>
                                        </p:tgtEl>
                                        <p:attrNameLst>
                                          <p:attrName>ppt_x</p:attrName>
                                          <p:attrName>ppt_y</p:attrName>
                                        </p:attrNameLst>
                                      </p:cBhvr>
                                    </p:animMotion>
                                  </p:childTnLst>
                                </p:cTn>
                              </p:par>
                            </p:childTnLst>
                          </p:cTn>
                        </p:par>
                      </p:childTnLst>
                    </p:cTn>
                  </p:par>
                  <p:par>
                    <p:cTn id="115" fill="hold" nodeType="clickPar">
                      <p:stCondLst>
                        <p:cond delay="indefinite"/>
                      </p:stCondLst>
                      <p:childTnLst>
                        <p:par>
                          <p:cTn id="116" fill="hold" nodeType="withGroup">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32795"/>
                                        </p:tgtEl>
                                        <p:attrNameLst>
                                          <p:attrName>style.visibility</p:attrName>
                                        </p:attrNameLst>
                                      </p:cBhvr>
                                      <p:to>
                                        <p:strVal val="visible"/>
                                      </p:to>
                                    </p:se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1" presetClass="exit" presetSubtype="0" fill="hold" grpId="1" nodeType="clickEffect">
                                  <p:stCondLst>
                                    <p:cond delay="0"/>
                                  </p:stCondLst>
                                  <p:childTnLst>
                                    <p:set>
                                      <p:cBhvr>
                                        <p:cTn id="122" dur="1" fill="hold">
                                          <p:stCondLst>
                                            <p:cond delay="0"/>
                                          </p:stCondLst>
                                        </p:cTn>
                                        <p:tgtEl>
                                          <p:spTgt spid="32795"/>
                                        </p:tgtEl>
                                        <p:attrNameLst>
                                          <p:attrName>style.visibility</p:attrName>
                                        </p:attrNameLst>
                                      </p:cBhvr>
                                      <p:to>
                                        <p:strVal val="hidden"/>
                                      </p:to>
                                    </p:se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0" presetClass="path" presetSubtype="0" accel="50000" decel="50000" fill="hold" nodeType="clickEffect">
                                  <p:stCondLst>
                                    <p:cond delay="0"/>
                                  </p:stCondLst>
                                  <p:childTnLst>
                                    <p:animMotion origin="layout" path="M -4.72222E-6 -8.09249E-7 L 1.39584 -0.00231 " pathEditMode="relative" rAng="0" ptsTypes="AA">
                                      <p:cBhvr>
                                        <p:cTn id="126" dur="3000" fill="hold"/>
                                        <p:tgtEl>
                                          <p:spTgt spid="32797"/>
                                        </p:tgtEl>
                                        <p:attrNameLst>
                                          <p:attrName>ppt_x</p:attrName>
                                          <p:attrName>ppt_y</p:attrName>
                                        </p:attrNameLst>
                                      </p:cBhvr>
                                      <p:rCtr x="69792" y="-116"/>
                                    </p:animMotion>
                                  </p:childTnLst>
                                </p:cTn>
                              </p:par>
                            </p:childTnLst>
                          </p:cTn>
                        </p:par>
                      </p:childTnLst>
                    </p:cTn>
                  </p:par>
                  <p:par>
                    <p:cTn id="127" fill="hold" nodeType="clickPar">
                      <p:stCondLst>
                        <p:cond delay="indefinite"/>
                      </p:stCondLst>
                      <p:childTnLst>
                        <p:par>
                          <p:cTn id="128" fill="hold" nodeType="withGroup">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32798"/>
                                        </p:tgtEl>
                                        <p:attrNameLst>
                                          <p:attrName>style.visibility</p:attrName>
                                        </p:attrNameLst>
                                      </p:cBhvr>
                                      <p:to>
                                        <p:strVal val="visible"/>
                                      </p:to>
                                    </p:se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1" presetClass="exit" presetSubtype="0" fill="hold" grpId="1" nodeType="clickEffect">
                                  <p:stCondLst>
                                    <p:cond delay="0"/>
                                  </p:stCondLst>
                                  <p:childTnLst>
                                    <p:set>
                                      <p:cBhvr>
                                        <p:cTn id="134" dur="1" fill="hold">
                                          <p:stCondLst>
                                            <p:cond delay="0"/>
                                          </p:stCondLst>
                                        </p:cTn>
                                        <p:tgtEl>
                                          <p:spTgt spid="3279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86" grpId="0" animBg="1"/>
      <p:bldP spid="32786" grpId="1" animBg="1"/>
      <p:bldP spid="32787" grpId="0" animBg="1"/>
      <p:bldP spid="32787" grpId="1" animBg="1"/>
      <p:bldP spid="32788" grpId="0" animBg="1"/>
      <p:bldP spid="32788" grpId="1" animBg="1"/>
      <p:bldP spid="32789" grpId="0" animBg="1"/>
      <p:bldP spid="32789" grpId="1" animBg="1"/>
      <p:bldP spid="32790" grpId="0" animBg="1"/>
      <p:bldP spid="32790" grpId="1" animBg="1"/>
      <p:bldP spid="32791" grpId="0" animBg="1"/>
      <p:bldP spid="32791" grpId="1" animBg="1"/>
      <p:bldP spid="32792" grpId="0" animBg="1"/>
      <p:bldP spid="32792" grpId="1" animBg="1"/>
      <p:bldP spid="32793" grpId="0" animBg="1"/>
      <p:bldP spid="32793" grpId="1" animBg="1"/>
      <p:bldP spid="32794" grpId="0" animBg="1"/>
      <p:bldP spid="32794" grpId="1" animBg="1"/>
      <p:bldP spid="32795" grpId="0" animBg="1"/>
      <p:bldP spid="32795" grpId="1" animBg="1"/>
      <p:bldP spid="32798" grpId="0" animBg="1"/>
      <p:bldP spid="32798"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Text Box 4"/>
          <p:cNvSpPr txBox="1">
            <a:spLocks noChangeArrowheads="1"/>
          </p:cNvSpPr>
          <p:nvPr/>
        </p:nvSpPr>
        <p:spPr bwMode="auto">
          <a:xfrm>
            <a:off x="2339975" y="595313"/>
            <a:ext cx="2160588" cy="557212"/>
          </a:xfrm>
          <a:prstGeom prst="rect">
            <a:avLst/>
          </a:prstGeom>
          <a:solidFill>
            <a:srgbClr val="3333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800">
                <a:solidFill>
                  <a:schemeClr val="bg1"/>
                </a:solidFill>
                <a:latin typeface="Calibri" panose="020F0502020204030204" pitchFamily="34" charset="0"/>
              </a:rPr>
              <a:t>es rojo.</a:t>
            </a:r>
          </a:p>
        </p:txBody>
      </p:sp>
      <p:sp>
        <p:nvSpPr>
          <p:cNvPr id="35845" name="Text Box 5"/>
          <p:cNvSpPr txBox="1">
            <a:spLocks noChangeArrowheads="1"/>
          </p:cNvSpPr>
          <p:nvPr/>
        </p:nvSpPr>
        <p:spPr bwMode="auto">
          <a:xfrm>
            <a:off x="2339975" y="1157288"/>
            <a:ext cx="2160588" cy="557212"/>
          </a:xfrm>
          <a:prstGeom prst="rect">
            <a:avLst/>
          </a:prstGeom>
          <a:solidFill>
            <a:srgbClr val="3333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800">
                <a:solidFill>
                  <a:schemeClr val="bg1"/>
                </a:solidFill>
                <a:latin typeface="Calibri" panose="020F0502020204030204" pitchFamily="34" charset="0"/>
              </a:rPr>
              <a:t>es negro.</a:t>
            </a:r>
          </a:p>
        </p:txBody>
      </p:sp>
      <p:sp>
        <p:nvSpPr>
          <p:cNvPr id="35846" name="Text Box 6"/>
          <p:cNvSpPr txBox="1">
            <a:spLocks noChangeArrowheads="1"/>
          </p:cNvSpPr>
          <p:nvPr/>
        </p:nvSpPr>
        <p:spPr bwMode="auto">
          <a:xfrm>
            <a:off x="2339975" y="1719263"/>
            <a:ext cx="2160588" cy="557212"/>
          </a:xfrm>
          <a:prstGeom prst="rect">
            <a:avLst/>
          </a:prstGeom>
          <a:solidFill>
            <a:srgbClr val="3333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800">
                <a:solidFill>
                  <a:schemeClr val="bg1"/>
                </a:solidFill>
                <a:latin typeface="Calibri" panose="020F0502020204030204" pitchFamily="34" charset="0"/>
              </a:rPr>
              <a:t>es blanco.</a:t>
            </a:r>
          </a:p>
        </p:txBody>
      </p:sp>
      <p:sp>
        <p:nvSpPr>
          <p:cNvPr id="35847" name="Text Box 7"/>
          <p:cNvSpPr txBox="1">
            <a:spLocks noChangeArrowheads="1"/>
          </p:cNvSpPr>
          <p:nvPr/>
        </p:nvSpPr>
        <p:spPr bwMode="auto">
          <a:xfrm>
            <a:off x="2339975" y="2251075"/>
            <a:ext cx="2160588" cy="557213"/>
          </a:xfrm>
          <a:prstGeom prst="rect">
            <a:avLst/>
          </a:prstGeom>
          <a:solidFill>
            <a:srgbClr val="3333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800">
                <a:solidFill>
                  <a:schemeClr val="bg1"/>
                </a:solidFill>
                <a:latin typeface="Calibri" panose="020F0502020204030204" pitchFamily="34" charset="0"/>
              </a:rPr>
              <a:t>es verde.</a:t>
            </a:r>
          </a:p>
        </p:txBody>
      </p:sp>
      <p:sp>
        <p:nvSpPr>
          <p:cNvPr id="35848" name="Text Box 8"/>
          <p:cNvSpPr txBox="1">
            <a:spLocks noChangeArrowheads="1"/>
          </p:cNvSpPr>
          <p:nvPr/>
        </p:nvSpPr>
        <p:spPr bwMode="auto">
          <a:xfrm>
            <a:off x="2339975" y="2798763"/>
            <a:ext cx="2160588" cy="557212"/>
          </a:xfrm>
          <a:prstGeom prst="rect">
            <a:avLst/>
          </a:prstGeom>
          <a:solidFill>
            <a:srgbClr val="3333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800">
                <a:solidFill>
                  <a:schemeClr val="bg1"/>
                </a:solidFill>
                <a:latin typeface="Calibri" panose="020F0502020204030204" pitchFamily="34" charset="0"/>
              </a:rPr>
              <a:t>es naranja.</a:t>
            </a:r>
          </a:p>
        </p:txBody>
      </p:sp>
      <p:sp>
        <p:nvSpPr>
          <p:cNvPr id="35849" name="Text Box 9"/>
          <p:cNvSpPr txBox="1">
            <a:spLocks noChangeArrowheads="1"/>
          </p:cNvSpPr>
          <p:nvPr/>
        </p:nvSpPr>
        <p:spPr bwMode="auto">
          <a:xfrm>
            <a:off x="2339975" y="3360738"/>
            <a:ext cx="2160588" cy="557212"/>
          </a:xfrm>
          <a:prstGeom prst="rect">
            <a:avLst/>
          </a:prstGeom>
          <a:solidFill>
            <a:srgbClr val="3333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800">
                <a:solidFill>
                  <a:schemeClr val="bg1"/>
                </a:solidFill>
                <a:latin typeface="Calibri" panose="020F0502020204030204" pitchFamily="34" charset="0"/>
              </a:rPr>
              <a:t>es azul.</a:t>
            </a:r>
          </a:p>
        </p:txBody>
      </p:sp>
      <p:sp>
        <p:nvSpPr>
          <p:cNvPr id="35850" name="Text Box 10"/>
          <p:cNvSpPr txBox="1">
            <a:spLocks noChangeArrowheads="1"/>
          </p:cNvSpPr>
          <p:nvPr/>
        </p:nvSpPr>
        <p:spPr bwMode="auto">
          <a:xfrm>
            <a:off x="2339975" y="3906838"/>
            <a:ext cx="2160588" cy="557212"/>
          </a:xfrm>
          <a:prstGeom prst="rect">
            <a:avLst/>
          </a:prstGeom>
          <a:solidFill>
            <a:srgbClr val="3333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800">
                <a:solidFill>
                  <a:schemeClr val="bg1"/>
                </a:solidFill>
                <a:latin typeface="Calibri" panose="020F0502020204030204" pitchFamily="34" charset="0"/>
              </a:rPr>
              <a:t>es morado.</a:t>
            </a:r>
          </a:p>
        </p:txBody>
      </p:sp>
      <p:sp>
        <p:nvSpPr>
          <p:cNvPr id="35851" name="Text Box 11"/>
          <p:cNvSpPr txBox="1">
            <a:spLocks noChangeArrowheads="1"/>
          </p:cNvSpPr>
          <p:nvPr/>
        </p:nvSpPr>
        <p:spPr bwMode="auto">
          <a:xfrm>
            <a:off x="2339975" y="4454525"/>
            <a:ext cx="2160588" cy="557213"/>
          </a:xfrm>
          <a:prstGeom prst="rect">
            <a:avLst/>
          </a:prstGeom>
          <a:solidFill>
            <a:srgbClr val="3333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800">
                <a:solidFill>
                  <a:schemeClr val="bg1"/>
                </a:solidFill>
                <a:latin typeface="Calibri" panose="020F0502020204030204" pitchFamily="34" charset="0"/>
              </a:rPr>
              <a:t>es rosa.</a:t>
            </a:r>
          </a:p>
        </p:txBody>
      </p:sp>
      <p:sp>
        <p:nvSpPr>
          <p:cNvPr id="35852" name="Text Box 12"/>
          <p:cNvSpPr txBox="1">
            <a:spLocks noChangeArrowheads="1"/>
          </p:cNvSpPr>
          <p:nvPr/>
        </p:nvSpPr>
        <p:spPr bwMode="auto">
          <a:xfrm>
            <a:off x="2339975" y="5006975"/>
            <a:ext cx="2160588" cy="557213"/>
          </a:xfrm>
          <a:prstGeom prst="rect">
            <a:avLst/>
          </a:prstGeom>
          <a:solidFill>
            <a:srgbClr val="3333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800">
                <a:solidFill>
                  <a:schemeClr val="bg1"/>
                </a:solidFill>
                <a:latin typeface="Calibri" panose="020F0502020204030204" pitchFamily="34" charset="0"/>
              </a:rPr>
              <a:t>es gris.</a:t>
            </a:r>
          </a:p>
        </p:txBody>
      </p:sp>
      <p:sp>
        <p:nvSpPr>
          <p:cNvPr id="35853" name="Text Box 13"/>
          <p:cNvSpPr txBox="1">
            <a:spLocks noChangeArrowheads="1"/>
          </p:cNvSpPr>
          <p:nvPr/>
        </p:nvSpPr>
        <p:spPr bwMode="auto">
          <a:xfrm>
            <a:off x="2339975" y="5554663"/>
            <a:ext cx="2160588" cy="557212"/>
          </a:xfrm>
          <a:prstGeom prst="rect">
            <a:avLst/>
          </a:prstGeom>
          <a:solidFill>
            <a:srgbClr val="3333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800">
                <a:solidFill>
                  <a:schemeClr val="bg1"/>
                </a:solidFill>
                <a:latin typeface="Calibri" panose="020F0502020204030204" pitchFamily="34" charset="0"/>
              </a:rPr>
              <a:t>es marrón.</a:t>
            </a:r>
          </a:p>
        </p:txBody>
      </p:sp>
      <p:sp>
        <p:nvSpPr>
          <p:cNvPr id="35854" name="Text Box 14"/>
          <p:cNvSpPr txBox="1">
            <a:spLocks noChangeArrowheads="1"/>
          </p:cNvSpPr>
          <p:nvPr/>
        </p:nvSpPr>
        <p:spPr bwMode="auto">
          <a:xfrm>
            <a:off x="2339975" y="6111875"/>
            <a:ext cx="2160588" cy="557213"/>
          </a:xfrm>
          <a:prstGeom prst="rect">
            <a:avLst/>
          </a:prstGeom>
          <a:solidFill>
            <a:srgbClr val="3333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800">
                <a:solidFill>
                  <a:schemeClr val="bg1"/>
                </a:solidFill>
                <a:latin typeface="Calibri" panose="020F0502020204030204" pitchFamily="34" charset="0"/>
              </a:rPr>
              <a:t>es amarillo.</a:t>
            </a:r>
          </a:p>
        </p:txBody>
      </p:sp>
      <p:sp>
        <p:nvSpPr>
          <p:cNvPr id="35855" name="Text Box 15"/>
          <p:cNvSpPr txBox="1">
            <a:spLocks noChangeArrowheads="1"/>
          </p:cNvSpPr>
          <p:nvPr/>
        </p:nvSpPr>
        <p:spPr bwMode="auto">
          <a:xfrm>
            <a:off x="4500563" y="595313"/>
            <a:ext cx="2160587" cy="557212"/>
          </a:xfrm>
          <a:prstGeom prst="rect">
            <a:avLst/>
          </a:prstGeom>
          <a:solidFill>
            <a:srgbClr val="FF00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800">
                <a:solidFill>
                  <a:schemeClr val="bg1"/>
                </a:solidFill>
                <a:latin typeface="Calibri" panose="020F0502020204030204" pitchFamily="34" charset="0"/>
              </a:rPr>
              <a:t>es roja.</a:t>
            </a:r>
          </a:p>
        </p:txBody>
      </p:sp>
      <p:sp>
        <p:nvSpPr>
          <p:cNvPr id="35856" name="Text Box 16"/>
          <p:cNvSpPr txBox="1">
            <a:spLocks noChangeArrowheads="1"/>
          </p:cNvSpPr>
          <p:nvPr/>
        </p:nvSpPr>
        <p:spPr bwMode="auto">
          <a:xfrm>
            <a:off x="4500563" y="1157288"/>
            <a:ext cx="2160587" cy="557212"/>
          </a:xfrm>
          <a:prstGeom prst="rect">
            <a:avLst/>
          </a:prstGeom>
          <a:solidFill>
            <a:srgbClr val="FF00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800">
                <a:solidFill>
                  <a:schemeClr val="bg1"/>
                </a:solidFill>
                <a:latin typeface="Calibri" panose="020F0502020204030204" pitchFamily="34" charset="0"/>
              </a:rPr>
              <a:t>es negra.</a:t>
            </a:r>
          </a:p>
        </p:txBody>
      </p:sp>
      <p:sp>
        <p:nvSpPr>
          <p:cNvPr id="35857" name="Text Box 17"/>
          <p:cNvSpPr txBox="1">
            <a:spLocks noChangeArrowheads="1"/>
          </p:cNvSpPr>
          <p:nvPr/>
        </p:nvSpPr>
        <p:spPr bwMode="auto">
          <a:xfrm>
            <a:off x="4500563" y="1719263"/>
            <a:ext cx="2160587" cy="557212"/>
          </a:xfrm>
          <a:prstGeom prst="rect">
            <a:avLst/>
          </a:prstGeom>
          <a:solidFill>
            <a:srgbClr val="FF00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800">
                <a:solidFill>
                  <a:schemeClr val="bg1"/>
                </a:solidFill>
                <a:latin typeface="Calibri" panose="020F0502020204030204" pitchFamily="34" charset="0"/>
              </a:rPr>
              <a:t>es blanca.</a:t>
            </a:r>
          </a:p>
        </p:txBody>
      </p:sp>
      <p:sp>
        <p:nvSpPr>
          <p:cNvPr id="35858" name="Text Box 18"/>
          <p:cNvSpPr txBox="1">
            <a:spLocks noChangeArrowheads="1"/>
          </p:cNvSpPr>
          <p:nvPr/>
        </p:nvSpPr>
        <p:spPr bwMode="auto">
          <a:xfrm>
            <a:off x="4500563" y="2251075"/>
            <a:ext cx="2160587" cy="557213"/>
          </a:xfrm>
          <a:prstGeom prst="rect">
            <a:avLst/>
          </a:prstGeom>
          <a:solidFill>
            <a:srgbClr val="FF00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800">
                <a:solidFill>
                  <a:schemeClr val="bg1"/>
                </a:solidFill>
                <a:latin typeface="Calibri" panose="020F0502020204030204" pitchFamily="34" charset="0"/>
              </a:rPr>
              <a:t>es verde.</a:t>
            </a:r>
          </a:p>
        </p:txBody>
      </p:sp>
      <p:sp>
        <p:nvSpPr>
          <p:cNvPr id="35859" name="Text Box 19"/>
          <p:cNvSpPr txBox="1">
            <a:spLocks noChangeArrowheads="1"/>
          </p:cNvSpPr>
          <p:nvPr/>
        </p:nvSpPr>
        <p:spPr bwMode="auto">
          <a:xfrm>
            <a:off x="4500563" y="2798763"/>
            <a:ext cx="2160587" cy="557212"/>
          </a:xfrm>
          <a:prstGeom prst="rect">
            <a:avLst/>
          </a:prstGeom>
          <a:solidFill>
            <a:srgbClr val="FF00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800">
                <a:solidFill>
                  <a:schemeClr val="bg1"/>
                </a:solidFill>
                <a:latin typeface="Calibri" panose="020F0502020204030204" pitchFamily="34" charset="0"/>
              </a:rPr>
              <a:t>es naranja.</a:t>
            </a:r>
          </a:p>
        </p:txBody>
      </p:sp>
      <p:sp>
        <p:nvSpPr>
          <p:cNvPr id="35860" name="Text Box 20"/>
          <p:cNvSpPr txBox="1">
            <a:spLocks noChangeArrowheads="1"/>
          </p:cNvSpPr>
          <p:nvPr/>
        </p:nvSpPr>
        <p:spPr bwMode="auto">
          <a:xfrm>
            <a:off x="4500563" y="3360738"/>
            <a:ext cx="2160587" cy="557212"/>
          </a:xfrm>
          <a:prstGeom prst="rect">
            <a:avLst/>
          </a:prstGeom>
          <a:solidFill>
            <a:srgbClr val="FF00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800">
                <a:solidFill>
                  <a:schemeClr val="bg1"/>
                </a:solidFill>
                <a:latin typeface="Calibri" panose="020F0502020204030204" pitchFamily="34" charset="0"/>
              </a:rPr>
              <a:t>es azul.</a:t>
            </a:r>
          </a:p>
        </p:txBody>
      </p:sp>
      <p:sp>
        <p:nvSpPr>
          <p:cNvPr id="35861" name="Text Box 21"/>
          <p:cNvSpPr txBox="1">
            <a:spLocks noChangeArrowheads="1"/>
          </p:cNvSpPr>
          <p:nvPr/>
        </p:nvSpPr>
        <p:spPr bwMode="auto">
          <a:xfrm>
            <a:off x="4500563" y="3906838"/>
            <a:ext cx="2160587" cy="557212"/>
          </a:xfrm>
          <a:prstGeom prst="rect">
            <a:avLst/>
          </a:prstGeom>
          <a:solidFill>
            <a:srgbClr val="FF00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800">
                <a:solidFill>
                  <a:schemeClr val="bg1"/>
                </a:solidFill>
                <a:latin typeface="Calibri" panose="020F0502020204030204" pitchFamily="34" charset="0"/>
              </a:rPr>
              <a:t>es morada.</a:t>
            </a:r>
          </a:p>
        </p:txBody>
      </p:sp>
      <p:sp>
        <p:nvSpPr>
          <p:cNvPr id="35862" name="Text Box 22"/>
          <p:cNvSpPr txBox="1">
            <a:spLocks noChangeArrowheads="1"/>
          </p:cNvSpPr>
          <p:nvPr/>
        </p:nvSpPr>
        <p:spPr bwMode="auto">
          <a:xfrm>
            <a:off x="4500563" y="4454525"/>
            <a:ext cx="2160587" cy="557213"/>
          </a:xfrm>
          <a:prstGeom prst="rect">
            <a:avLst/>
          </a:prstGeom>
          <a:solidFill>
            <a:srgbClr val="FF00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800">
                <a:solidFill>
                  <a:schemeClr val="bg1"/>
                </a:solidFill>
                <a:latin typeface="Calibri" panose="020F0502020204030204" pitchFamily="34" charset="0"/>
              </a:rPr>
              <a:t>es rosa.</a:t>
            </a:r>
          </a:p>
        </p:txBody>
      </p:sp>
      <p:sp>
        <p:nvSpPr>
          <p:cNvPr id="35863" name="Text Box 23"/>
          <p:cNvSpPr txBox="1">
            <a:spLocks noChangeArrowheads="1"/>
          </p:cNvSpPr>
          <p:nvPr/>
        </p:nvSpPr>
        <p:spPr bwMode="auto">
          <a:xfrm>
            <a:off x="4500563" y="5006975"/>
            <a:ext cx="2160587" cy="557213"/>
          </a:xfrm>
          <a:prstGeom prst="rect">
            <a:avLst/>
          </a:prstGeom>
          <a:solidFill>
            <a:srgbClr val="FF00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800">
                <a:solidFill>
                  <a:schemeClr val="bg1"/>
                </a:solidFill>
                <a:latin typeface="Calibri" panose="020F0502020204030204" pitchFamily="34" charset="0"/>
              </a:rPr>
              <a:t>es gris.</a:t>
            </a:r>
          </a:p>
        </p:txBody>
      </p:sp>
      <p:sp>
        <p:nvSpPr>
          <p:cNvPr id="35864" name="Text Box 24"/>
          <p:cNvSpPr txBox="1">
            <a:spLocks noChangeArrowheads="1"/>
          </p:cNvSpPr>
          <p:nvPr/>
        </p:nvSpPr>
        <p:spPr bwMode="auto">
          <a:xfrm>
            <a:off x="4500563" y="5554663"/>
            <a:ext cx="2160587" cy="557212"/>
          </a:xfrm>
          <a:prstGeom prst="rect">
            <a:avLst/>
          </a:prstGeom>
          <a:solidFill>
            <a:srgbClr val="FF00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800">
                <a:solidFill>
                  <a:schemeClr val="bg1"/>
                </a:solidFill>
                <a:latin typeface="Calibri" panose="020F0502020204030204" pitchFamily="34" charset="0"/>
              </a:rPr>
              <a:t>es marrón.</a:t>
            </a:r>
          </a:p>
        </p:txBody>
      </p:sp>
      <p:sp>
        <p:nvSpPr>
          <p:cNvPr id="35865" name="Text Box 25"/>
          <p:cNvSpPr txBox="1">
            <a:spLocks noChangeArrowheads="1"/>
          </p:cNvSpPr>
          <p:nvPr/>
        </p:nvSpPr>
        <p:spPr bwMode="auto">
          <a:xfrm>
            <a:off x="4500563" y="6111875"/>
            <a:ext cx="2160587" cy="557213"/>
          </a:xfrm>
          <a:prstGeom prst="rect">
            <a:avLst/>
          </a:prstGeom>
          <a:solidFill>
            <a:srgbClr val="FF00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800">
                <a:solidFill>
                  <a:schemeClr val="bg1"/>
                </a:solidFill>
                <a:latin typeface="Calibri" panose="020F0502020204030204" pitchFamily="34" charset="0"/>
              </a:rPr>
              <a:t>es amarilla.</a:t>
            </a:r>
          </a:p>
        </p:txBody>
      </p:sp>
      <p:sp>
        <p:nvSpPr>
          <p:cNvPr id="35866" name="Text Box 26"/>
          <p:cNvSpPr txBox="1">
            <a:spLocks noChangeArrowheads="1"/>
          </p:cNvSpPr>
          <p:nvPr/>
        </p:nvSpPr>
        <p:spPr bwMode="auto">
          <a:xfrm>
            <a:off x="2266950" y="30163"/>
            <a:ext cx="223361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800">
                <a:solidFill>
                  <a:srgbClr val="3333FF"/>
                </a:solidFill>
                <a:latin typeface="Calibri" panose="020F0502020204030204" pitchFamily="34" charset="0"/>
              </a:rPr>
              <a:t>El barquito …</a:t>
            </a:r>
          </a:p>
        </p:txBody>
      </p:sp>
      <p:sp>
        <p:nvSpPr>
          <p:cNvPr id="35867" name="Text Box 27"/>
          <p:cNvSpPr txBox="1">
            <a:spLocks noChangeArrowheads="1"/>
          </p:cNvSpPr>
          <p:nvPr/>
        </p:nvSpPr>
        <p:spPr bwMode="auto">
          <a:xfrm>
            <a:off x="4572000" y="30163"/>
            <a:ext cx="25923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800">
                <a:solidFill>
                  <a:srgbClr val="FF0000"/>
                </a:solidFill>
                <a:latin typeface="Calibri" panose="020F0502020204030204" pitchFamily="34" charset="0"/>
              </a:rPr>
              <a:t>La mariposa …</a:t>
            </a:r>
          </a:p>
        </p:txBody>
      </p:sp>
      <p:pic>
        <p:nvPicPr>
          <p:cNvPr id="35871" name="Picture 31" descr="Barco_de_vela_1_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10097" b="13463"/>
          <a:stretch>
            <a:fillRect/>
          </a:stretch>
        </p:blipFill>
        <p:spPr bwMode="auto">
          <a:xfrm>
            <a:off x="-36513" y="1098550"/>
            <a:ext cx="2341563" cy="2533650"/>
          </a:xfrm>
          <a:prstGeom prst="rect">
            <a:avLst/>
          </a:prstGeom>
          <a:noFill/>
          <a:extLst>
            <a:ext uri="{909E8E84-426E-40DD-AFC4-6F175D3DCCD1}">
              <a14:hiddenFill xmlns:a14="http://schemas.microsoft.com/office/drawing/2010/main">
                <a:solidFill>
                  <a:srgbClr val="FFFFFF"/>
                </a:solidFill>
              </a14:hiddenFill>
            </a:ext>
          </a:extLst>
        </p:spPr>
      </p:pic>
      <p:pic>
        <p:nvPicPr>
          <p:cNvPr id="35873" name="Picture 33" descr="Butterfly Clip Art">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2600" y="1484313"/>
            <a:ext cx="2051050" cy="1914525"/>
          </a:xfrm>
          <a:prstGeom prst="rect">
            <a:avLst/>
          </a:prstGeom>
          <a:noFill/>
          <a:extLst>
            <a:ext uri="{909E8E84-426E-40DD-AFC4-6F175D3DCCD1}">
              <a14:hiddenFill xmlns:a14="http://schemas.microsoft.com/office/drawing/2010/main">
                <a:solidFill>
                  <a:srgbClr val="FFFFFF"/>
                </a:solidFill>
              </a14:hiddenFill>
            </a:ext>
          </a:extLst>
        </p:spPr>
      </p:pic>
      <p:sp>
        <p:nvSpPr>
          <p:cNvPr id="35874" name="Rectangle 34"/>
          <p:cNvSpPr>
            <a:spLocks noChangeArrowheads="1"/>
          </p:cNvSpPr>
          <p:nvPr/>
        </p:nvSpPr>
        <p:spPr bwMode="auto">
          <a:xfrm>
            <a:off x="73025" y="1268413"/>
            <a:ext cx="2195513" cy="2232025"/>
          </a:xfrm>
          <a:prstGeom prst="rect">
            <a:avLst/>
          </a:prstGeom>
          <a:noFill/>
          <a:ln w="6350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875" name="Rectangle 35"/>
          <p:cNvSpPr>
            <a:spLocks noChangeArrowheads="1"/>
          </p:cNvSpPr>
          <p:nvPr/>
        </p:nvSpPr>
        <p:spPr bwMode="auto">
          <a:xfrm>
            <a:off x="6761163" y="1268413"/>
            <a:ext cx="2195512" cy="2232025"/>
          </a:xfrm>
          <a:prstGeom prst="rect">
            <a:avLst/>
          </a:prstGeom>
          <a:noFill/>
          <a:ln w="635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32971980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5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85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85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85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85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86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861"/>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5862"/>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5863"/>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5864"/>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58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5" grpId="0" animBg="1"/>
      <p:bldP spid="35856" grpId="0" animBg="1"/>
      <p:bldP spid="35857" grpId="0" animBg="1"/>
      <p:bldP spid="35858" grpId="0" animBg="1"/>
      <p:bldP spid="35859" grpId="0" animBg="1"/>
      <p:bldP spid="35860" grpId="0" animBg="1"/>
      <p:bldP spid="35861" grpId="0" animBg="1"/>
      <p:bldP spid="35862" grpId="0" animBg="1"/>
      <p:bldP spid="35863" grpId="0" animBg="1"/>
      <p:bldP spid="35864" grpId="0" animBg="1"/>
      <p:bldP spid="358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6" name="Picture 4" descr="arg_spider_bw_url"/>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25031" b="5006"/>
          <a:stretch>
            <a:fillRect/>
          </a:stretch>
        </p:blipFill>
        <p:spPr bwMode="auto">
          <a:xfrm>
            <a:off x="2627313" y="836613"/>
            <a:ext cx="1717675" cy="1712912"/>
          </a:xfrm>
          <a:prstGeom prst="rect">
            <a:avLst/>
          </a:prstGeom>
          <a:noFill/>
          <a:extLst>
            <a:ext uri="{909E8E84-426E-40DD-AFC4-6F175D3DCCD1}">
              <a14:hiddenFill xmlns:a14="http://schemas.microsoft.com/office/drawing/2010/main">
                <a:solidFill>
                  <a:srgbClr val="FFFFFF"/>
                </a:solidFill>
              </a14:hiddenFill>
            </a:ext>
          </a:extLst>
        </p:spPr>
      </p:pic>
      <p:pic>
        <p:nvPicPr>
          <p:cNvPr id="74757" name="Picture 5" descr="Chocolate"/>
          <p:cNvPicPr>
            <a:picLocks noChangeAspect="1" noChangeArrowheads="1"/>
          </p:cNvPicPr>
          <p:nvPr/>
        </p:nvPicPr>
        <p:blipFill>
          <a:blip r:embed="rId4"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4860925" y="1009650"/>
            <a:ext cx="1944688" cy="1555750"/>
          </a:xfrm>
          <a:prstGeom prst="rect">
            <a:avLst/>
          </a:prstGeom>
          <a:noFill/>
          <a:extLst>
            <a:ext uri="{909E8E84-426E-40DD-AFC4-6F175D3DCCD1}">
              <a14:hiddenFill xmlns:a14="http://schemas.microsoft.com/office/drawing/2010/main">
                <a:solidFill>
                  <a:srgbClr val="FFFFFF"/>
                </a:solidFill>
              </a14:hiddenFill>
            </a:ext>
          </a:extLst>
        </p:spPr>
      </p:pic>
      <p:pic>
        <p:nvPicPr>
          <p:cNvPr id="74760" name="Picture 8" descr="tn_12_toy"/>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64388" y="549275"/>
            <a:ext cx="1944687" cy="1944688"/>
          </a:xfrm>
          <a:prstGeom prst="rect">
            <a:avLst/>
          </a:prstGeom>
          <a:noFill/>
          <a:extLst>
            <a:ext uri="{909E8E84-426E-40DD-AFC4-6F175D3DCCD1}">
              <a14:hiddenFill xmlns:a14="http://schemas.microsoft.com/office/drawing/2010/main">
                <a:solidFill>
                  <a:srgbClr val="FFFFFF"/>
                </a:solidFill>
              </a14:hiddenFill>
            </a:ext>
          </a:extLst>
        </p:spPr>
      </p:pic>
      <p:pic>
        <p:nvPicPr>
          <p:cNvPr id="74763" name="Picture 11" descr="clipart_swan"/>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5288" y="1052513"/>
            <a:ext cx="2195512" cy="1536700"/>
          </a:xfrm>
          <a:prstGeom prst="rect">
            <a:avLst/>
          </a:prstGeom>
          <a:noFill/>
          <a:extLst>
            <a:ext uri="{909E8E84-426E-40DD-AFC4-6F175D3DCCD1}">
              <a14:hiddenFill xmlns:a14="http://schemas.microsoft.com/office/drawing/2010/main">
                <a:solidFill>
                  <a:srgbClr val="FFFFFF"/>
                </a:solidFill>
              </a14:hiddenFill>
            </a:ext>
          </a:extLst>
        </p:spPr>
      </p:pic>
      <p:pic>
        <p:nvPicPr>
          <p:cNvPr id="74765" name="Picture 13" descr="Number%204%20-%20Blue"/>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15118" r="14038"/>
          <a:stretch>
            <a:fillRect/>
          </a:stretch>
        </p:blipFill>
        <p:spPr bwMode="auto">
          <a:xfrm>
            <a:off x="2798763" y="3716338"/>
            <a:ext cx="1557337" cy="2160587"/>
          </a:xfrm>
          <a:prstGeom prst="rect">
            <a:avLst/>
          </a:prstGeom>
          <a:noFill/>
          <a:extLst>
            <a:ext uri="{909E8E84-426E-40DD-AFC4-6F175D3DCCD1}">
              <a14:hiddenFill xmlns:a14="http://schemas.microsoft.com/office/drawing/2010/main">
                <a:solidFill>
                  <a:srgbClr val="FFFFFF"/>
                </a:solidFill>
              </a14:hiddenFill>
            </a:ext>
          </a:extLst>
        </p:spPr>
      </p:pic>
      <p:pic>
        <p:nvPicPr>
          <p:cNvPr id="74766" name="Picture 14" descr="gglo"/>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t="1889" r="70866" b="3149"/>
          <a:stretch>
            <a:fillRect/>
          </a:stretch>
        </p:blipFill>
        <p:spPr bwMode="auto">
          <a:xfrm>
            <a:off x="4902200" y="3429000"/>
            <a:ext cx="1254125" cy="2649538"/>
          </a:xfrm>
          <a:prstGeom prst="rect">
            <a:avLst/>
          </a:prstGeom>
          <a:noFill/>
          <a:extLst>
            <a:ext uri="{909E8E84-426E-40DD-AFC4-6F175D3DCCD1}">
              <a14:hiddenFill xmlns:a14="http://schemas.microsoft.com/office/drawing/2010/main">
                <a:solidFill>
                  <a:srgbClr val="FFFFFF"/>
                </a:solidFill>
              </a14:hiddenFill>
            </a:ext>
          </a:extLst>
        </p:spPr>
      </p:pic>
      <p:sp>
        <p:nvSpPr>
          <p:cNvPr id="74768" name="Text Box 16">
            <a:hlinkClick r:id="" action="ppaction://noaction">
              <a:snd r:embed="rId9" name="coor.wav"/>
            </a:hlinkClick>
          </p:cNvPr>
          <p:cNvSpPr txBox="1">
            <a:spLocks noChangeArrowheads="1"/>
          </p:cNvSpPr>
          <p:nvPr/>
        </p:nvSpPr>
        <p:spPr bwMode="auto">
          <a:xfrm>
            <a:off x="93663" y="101600"/>
            <a:ext cx="318293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800" b="1">
                <a:latin typeface="Calibri" panose="020F0502020204030204" pitchFamily="34" charset="0"/>
                <a:cs typeface="Arial" panose="020B0604020202020204" pitchFamily="34" charset="0"/>
              </a:rPr>
              <a:t>¿De qué color es…?</a:t>
            </a:r>
          </a:p>
        </p:txBody>
      </p:sp>
      <p:sp>
        <p:nvSpPr>
          <p:cNvPr id="74769" name="Text Box 17"/>
          <p:cNvSpPr txBox="1">
            <a:spLocks noChangeArrowheads="1"/>
          </p:cNvSpPr>
          <p:nvPr/>
        </p:nvSpPr>
        <p:spPr bwMode="auto">
          <a:xfrm>
            <a:off x="179388" y="836613"/>
            <a:ext cx="504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a:latin typeface="Calibri" panose="020F0502020204030204" pitchFamily="34" charset="0"/>
              </a:rPr>
              <a:t>1.</a:t>
            </a:r>
          </a:p>
        </p:txBody>
      </p:sp>
      <p:sp>
        <p:nvSpPr>
          <p:cNvPr id="74770" name="Text Box 18"/>
          <p:cNvSpPr txBox="1">
            <a:spLocks noChangeArrowheads="1"/>
          </p:cNvSpPr>
          <p:nvPr/>
        </p:nvSpPr>
        <p:spPr bwMode="auto">
          <a:xfrm>
            <a:off x="2555875" y="836613"/>
            <a:ext cx="504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a:latin typeface="Calibri" panose="020F0502020204030204" pitchFamily="34" charset="0"/>
              </a:rPr>
              <a:t>2.</a:t>
            </a:r>
          </a:p>
        </p:txBody>
      </p:sp>
      <p:sp>
        <p:nvSpPr>
          <p:cNvPr id="74771" name="Text Box 19"/>
          <p:cNvSpPr txBox="1">
            <a:spLocks noChangeArrowheads="1"/>
          </p:cNvSpPr>
          <p:nvPr/>
        </p:nvSpPr>
        <p:spPr bwMode="auto">
          <a:xfrm>
            <a:off x="4572000" y="836613"/>
            <a:ext cx="504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a:latin typeface="Calibri" panose="020F0502020204030204" pitchFamily="34" charset="0"/>
              </a:rPr>
              <a:t>3.</a:t>
            </a:r>
          </a:p>
        </p:txBody>
      </p:sp>
      <p:sp>
        <p:nvSpPr>
          <p:cNvPr id="74772" name="Text Box 20"/>
          <p:cNvSpPr txBox="1">
            <a:spLocks noChangeArrowheads="1"/>
          </p:cNvSpPr>
          <p:nvPr/>
        </p:nvSpPr>
        <p:spPr bwMode="auto">
          <a:xfrm>
            <a:off x="6948488" y="836613"/>
            <a:ext cx="504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a:latin typeface="Calibri" panose="020F0502020204030204" pitchFamily="34" charset="0"/>
              </a:rPr>
              <a:t>4.</a:t>
            </a:r>
          </a:p>
        </p:txBody>
      </p:sp>
      <p:sp>
        <p:nvSpPr>
          <p:cNvPr id="74773" name="Text Box 21"/>
          <p:cNvSpPr txBox="1">
            <a:spLocks noChangeArrowheads="1"/>
          </p:cNvSpPr>
          <p:nvPr/>
        </p:nvSpPr>
        <p:spPr bwMode="auto">
          <a:xfrm>
            <a:off x="179388" y="3692525"/>
            <a:ext cx="504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a:latin typeface="Calibri" panose="020F0502020204030204" pitchFamily="34" charset="0"/>
              </a:rPr>
              <a:t>5.</a:t>
            </a:r>
          </a:p>
        </p:txBody>
      </p:sp>
      <p:sp>
        <p:nvSpPr>
          <p:cNvPr id="74774" name="Text Box 22"/>
          <p:cNvSpPr txBox="1">
            <a:spLocks noChangeArrowheads="1"/>
          </p:cNvSpPr>
          <p:nvPr/>
        </p:nvSpPr>
        <p:spPr bwMode="auto">
          <a:xfrm>
            <a:off x="2555875" y="3692525"/>
            <a:ext cx="504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a:latin typeface="Calibri" panose="020F0502020204030204" pitchFamily="34" charset="0"/>
              </a:rPr>
              <a:t>6.</a:t>
            </a:r>
          </a:p>
        </p:txBody>
      </p:sp>
      <p:sp>
        <p:nvSpPr>
          <p:cNvPr id="74775" name="Text Box 23"/>
          <p:cNvSpPr txBox="1">
            <a:spLocks noChangeArrowheads="1"/>
          </p:cNvSpPr>
          <p:nvPr/>
        </p:nvSpPr>
        <p:spPr bwMode="auto">
          <a:xfrm>
            <a:off x="4572000" y="3692525"/>
            <a:ext cx="504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a:latin typeface="Calibri" panose="020F0502020204030204" pitchFamily="34" charset="0"/>
              </a:rPr>
              <a:t>7.</a:t>
            </a:r>
          </a:p>
        </p:txBody>
      </p:sp>
      <p:sp>
        <p:nvSpPr>
          <p:cNvPr id="74776" name="Text Box 24"/>
          <p:cNvSpPr txBox="1">
            <a:spLocks noChangeArrowheads="1"/>
          </p:cNvSpPr>
          <p:nvPr/>
        </p:nvSpPr>
        <p:spPr bwMode="auto">
          <a:xfrm>
            <a:off x="6948488" y="3692525"/>
            <a:ext cx="504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a:latin typeface="Calibri" panose="020F0502020204030204" pitchFamily="34" charset="0"/>
              </a:rPr>
              <a:t>8.</a:t>
            </a:r>
          </a:p>
        </p:txBody>
      </p:sp>
      <p:pic>
        <p:nvPicPr>
          <p:cNvPr id="74777" name="Picture 25" descr="cow_cartoon"/>
          <p:cNvPicPr>
            <a:picLocks noChangeAspect="1" noChangeArrowheads="1"/>
          </p:cNvPicPr>
          <p:nvPr/>
        </p:nvPicPr>
        <p:blipFill>
          <a:blip r:embed="rId10">
            <a:clrChange>
              <a:clrFrom>
                <a:srgbClr val="FEFFFC"/>
              </a:clrFrom>
              <a:clrTo>
                <a:srgbClr val="FEFFFC">
                  <a:alpha val="0"/>
                </a:srgbClr>
              </a:clrTo>
            </a:clrChange>
            <a:extLst>
              <a:ext uri="{28A0092B-C50C-407E-A947-70E740481C1C}">
                <a14:useLocalDpi xmlns:a14="http://schemas.microsoft.com/office/drawing/2010/main" val="0"/>
              </a:ext>
            </a:extLst>
          </a:blip>
          <a:srcRect/>
          <a:stretch>
            <a:fillRect/>
          </a:stretch>
        </p:blipFill>
        <p:spPr bwMode="auto">
          <a:xfrm>
            <a:off x="250825" y="3644900"/>
            <a:ext cx="2125663" cy="2366963"/>
          </a:xfrm>
          <a:prstGeom prst="rect">
            <a:avLst/>
          </a:prstGeom>
          <a:noFill/>
          <a:extLst>
            <a:ext uri="{909E8E84-426E-40DD-AFC4-6F175D3DCCD1}">
              <a14:hiddenFill xmlns:a14="http://schemas.microsoft.com/office/drawing/2010/main">
                <a:solidFill>
                  <a:srgbClr val="FFFFFF"/>
                </a:solidFill>
              </a14:hiddenFill>
            </a:ext>
          </a:extLst>
        </p:spPr>
      </p:pic>
      <p:pic>
        <p:nvPicPr>
          <p:cNvPr id="74778" name="Picture 26" descr="maple-leaf"/>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77050" y="4076700"/>
            <a:ext cx="1716088" cy="1716088"/>
          </a:xfrm>
          <a:prstGeom prst="rect">
            <a:avLst/>
          </a:prstGeom>
          <a:noFill/>
          <a:extLst>
            <a:ext uri="{909E8E84-426E-40DD-AFC4-6F175D3DCCD1}">
              <a14:hiddenFill xmlns:a14="http://schemas.microsoft.com/office/drawing/2010/main">
                <a:solidFill>
                  <a:srgbClr val="FFFFFF"/>
                </a:solidFill>
              </a14:hiddenFill>
            </a:ext>
          </a:extLst>
        </p:spPr>
      </p:pic>
      <p:sp>
        <p:nvSpPr>
          <p:cNvPr id="74779" name="Text Box 27">
            <a:hlinkClick r:id="" action="ppaction://noaction">
              <a:snd r:embed="rId12" name="cisne.wav"/>
            </a:hlinkClick>
          </p:cNvPr>
          <p:cNvSpPr txBox="1">
            <a:spLocks noChangeArrowheads="1"/>
          </p:cNvSpPr>
          <p:nvPr/>
        </p:nvSpPr>
        <p:spPr bwMode="auto">
          <a:xfrm>
            <a:off x="682625" y="2611438"/>
            <a:ext cx="1441450" cy="520700"/>
          </a:xfrm>
          <a:prstGeom prst="rect">
            <a:avLst/>
          </a:prstGeom>
          <a:noFill/>
          <a:ln w="6350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400">
                <a:latin typeface="Calibri" panose="020F0502020204030204" pitchFamily="34" charset="0"/>
              </a:rPr>
              <a:t>el cisne</a:t>
            </a:r>
          </a:p>
        </p:txBody>
      </p:sp>
      <p:sp>
        <p:nvSpPr>
          <p:cNvPr id="74780" name="Text Box 28">
            <a:hlinkClick r:id="" action="ppaction://noaction">
              <a:snd r:embed="rId13" name="arana.wav"/>
            </a:hlinkClick>
          </p:cNvPr>
          <p:cNvSpPr txBox="1">
            <a:spLocks noChangeArrowheads="1"/>
          </p:cNvSpPr>
          <p:nvPr/>
        </p:nvSpPr>
        <p:spPr bwMode="auto">
          <a:xfrm>
            <a:off x="2843213" y="2622550"/>
            <a:ext cx="1441450" cy="520700"/>
          </a:xfrm>
          <a:prstGeom prst="rect">
            <a:avLst/>
          </a:prstGeom>
          <a:noFill/>
          <a:ln w="635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400">
                <a:latin typeface="Calibri" panose="020F0502020204030204" pitchFamily="34" charset="0"/>
              </a:rPr>
              <a:t>la araña</a:t>
            </a:r>
          </a:p>
        </p:txBody>
      </p:sp>
      <p:sp>
        <p:nvSpPr>
          <p:cNvPr id="74781" name="Text Box 29">
            <a:hlinkClick r:id="" action="ppaction://noaction">
              <a:snd r:embed="rId14" name="choc.wav"/>
            </a:hlinkClick>
          </p:cNvPr>
          <p:cNvSpPr txBox="1">
            <a:spLocks noChangeArrowheads="1"/>
          </p:cNvSpPr>
          <p:nvPr/>
        </p:nvSpPr>
        <p:spPr bwMode="auto">
          <a:xfrm>
            <a:off x="5075238" y="2622550"/>
            <a:ext cx="1944687" cy="520700"/>
          </a:xfrm>
          <a:prstGeom prst="rect">
            <a:avLst/>
          </a:prstGeom>
          <a:noFill/>
          <a:ln w="6350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400">
                <a:latin typeface="Calibri" panose="020F0502020204030204" pitchFamily="34" charset="0"/>
              </a:rPr>
              <a:t>el chocolate</a:t>
            </a:r>
          </a:p>
        </p:txBody>
      </p:sp>
      <p:sp>
        <p:nvSpPr>
          <p:cNvPr id="74782" name="Text Box 30">
            <a:hlinkClick r:id="" action="ppaction://noaction">
              <a:snd r:embed="rId15" name="jug.wav"/>
            </a:hlinkClick>
          </p:cNvPr>
          <p:cNvSpPr txBox="1">
            <a:spLocks noChangeArrowheads="1"/>
          </p:cNvSpPr>
          <p:nvPr/>
        </p:nvSpPr>
        <p:spPr bwMode="auto">
          <a:xfrm>
            <a:off x="7380288" y="2636838"/>
            <a:ext cx="1584325" cy="520700"/>
          </a:xfrm>
          <a:prstGeom prst="rect">
            <a:avLst/>
          </a:prstGeom>
          <a:noFill/>
          <a:ln w="6350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400">
                <a:latin typeface="Calibri" panose="020F0502020204030204" pitchFamily="34" charset="0"/>
              </a:rPr>
              <a:t>el juguete</a:t>
            </a:r>
          </a:p>
        </p:txBody>
      </p:sp>
      <p:sp>
        <p:nvSpPr>
          <p:cNvPr id="74783" name="Text Box 31">
            <a:hlinkClick r:id="" action="ppaction://noaction">
              <a:snd r:embed="rId16" name="vca.wav"/>
            </a:hlinkClick>
          </p:cNvPr>
          <p:cNvSpPr txBox="1">
            <a:spLocks noChangeArrowheads="1"/>
          </p:cNvSpPr>
          <p:nvPr/>
        </p:nvSpPr>
        <p:spPr bwMode="auto">
          <a:xfrm>
            <a:off x="684213" y="6186488"/>
            <a:ext cx="1441450" cy="520700"/>
          </a:xfrm>
          <a:prstGeom prst="rect">
            <a:avLst/>
          </a:prstGeom>
          <a:noFill/>
          <a:ln w="635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400">
                <a:latin typeface="Calibri" panose="020F0502020204030204" pitchFamily="34" charset="0"/>
              </a:rPr>
              <a:t>la vaca</a:t>
            </a:r>
          </a:p>
        </p:txBody>
      </p:sp>
      <p:sp>
        <p:nvSpPr>
          <p:cNvPr id="74784" name="Text Box 32">
            <a:hlinkClick r:id="" action="ppaction://noaction">
              <a:snd r:embed="rId17" name="4.wav"/>
            </a:hlinkClick>
          </p:cNvPr>
          <p:cNvSpPr txBox="1">
            <a:spLocks noChangeArrowheads="1"/>
          </p:cNvSpPr>
          <p:nvPr/>
        </p:nvSpPr>
        <p:spPr bwMode="auto">
          <a:xfrm>
            <a:off x="2844800" y="6197600"/>
            <a:ext cx="1441450" cy="520700"/>
          </a:xfrm>
          <a:prstGeom prst="rect">
            <a:avLst/>
          </a:prstGeom>
          <a:noFill/>
          <a:ln w="6350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400">
                <a:latin typeface="Calibri" panose="020F0502020204030204" pitchFamily="34" charset="0"/>
              </a:rPr>
              <a:t>el cuatro</a:t>
            </a:r>
          </a:p>
        </p:txBody>
      </p:sp>
      <p:sp>
        <p:nvSpPr>
          <p:cNvPr id="74785" name="Text Box 33">
            <a:hlinkClick r:id="" action="ppaction://noaction">
              <a:snd r:embed="rId18" name="gigante.wav"/>
            </a:hlinkClick>
          </p:cNvPr>
          <p:cNvSpPr txBox="1">
            <a:spLocks noChangeArrowheads="1"/>
          </p:cNvSpPr>
          <p:nvPr/>
        </p:nvSpPr>
        <p:spPr bwMode="auto">
          <a:xfrm>
            <a:off x="4787900" y="6197600"/>
            <a:ext cx="1728788" cy="520700"/>
          </a:xfrm>
          <a:prstGeom prst="rect">
            <a:avLst/>
          </a:prstGeom>
          <a:noFill/>
          <a:ln w="6350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400">
                <a:latin typeface="Calibri" panose="020F0502020204030204" pitchFamily="34" charset="0"/>
              </a:rPr>
              <a:t>el gigante</a:t>
            </a:r>
          </a:p>
        </p:txBody>
      </p:sp>
      <p:sp>
        <p:nvSpPr>
          <p:cNvPr id="74786" name="Text Box 34">
            <a:hlinkClick r:id="" action="ppaction://noaction">
              <a:snd r:embed="rId19" name="hoja.wav"/>
            </a:hlinkClick>
          </p:cNvPr>
          <p:cNvSpPr txBox="1">
            <a:spLocks noChangeArrowheads="1"/>
          </p:cNvSpPr>
          <p:nvPr/>
        </p:nvSpPr>
        <p:spPr bwMode="auto">
          <a:xfrm>
            <a:off x="7019925" y="6194425"/>
            <a:ext cx="1728788" cy="520700"/>
          </a:xfrm>
          <a:prstGeom prst="rect">
            <a:avLst/>
          </a:prstGeom>
          <a:noFill/>
          <a:ln w="635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400">
                <a:latin typeface="Calibri" panose="020F0502020204030204" pitchFamily="34" charset="0"/>
              </a:rPr>
              <a:t>la hoja</a:t>
            </a:r>
          </a:p>
        </p:txBody>
      </p:sp>
    </p:spTree>
    <p:extLst>
      <p:ext uri="{BB962C8B-B14F-4D97-AF65-F5344CB8AC3E}">
        <p14:creationId xmlns:p14="http://schemas.microsoft.com/office/powerpoint/2010/main" val="42181451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8" name="Text Box 8">
            <a:hlinkClick r:id="" action="ppaction://noaction">
              <a:snd r:embed="rId3" name="ae.wav"/>
            </a:hlinkClick>
          </p:cNvPr>
          <p:cNvSpPr txBox="1">
            <a:spLocks noChangeArrowheads="1"/>
          </p:cNvSpPr>
          <p:nvPr/>
        </p:nvSpPr>
        <p:spPr bwMode="auto">
          <a:xfrm>
            <a:off x="1717675" y="2420938"/>
            <a:ext cx="3862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a:solidFill>
                  <a:srgbClr val="FF0000"/>
                </a:solidFill>
                <a:latin typeface="Calibri" panose="020F0502020204030204" pitchFamily="34" charset="0"/>
              </a:rPr>
              <a:t>La bandera</a:t>
            </a:r>
            <a:r>
              <a:rPr lang="en-GB" altLang="en-US" sz="2400">
                <a:latin typeface="Calibri" panose="020F0502020204030204" pitchFamily="34" charset="0"/>
              </a:rPr>
              <a:t> de Alemania es …</a:t>
            </a:r>
          </a:p>
        </p:txBody>
      </p:sp>
      <p:sp>
        <p:nvSpPr>
          <p:cNvPr id="30729" name="Text Box 9">
            <a:hlinkClick r:id="" action="ppaction://noaction">
              <a:snd r:embed="rId4" name="fra.wav"/>
            </a:hlinkClick>
          </p:cNvPr>
          <p:cNvSpPr txBox="1">
            <a:spLocks noChangeArrowheads="1"/>
          </p:cNvSpPr>
          <p:nvPr/>
        </p:nvSpPr>
        <p:spPr bwMode="auto">
          <a:xfrm>
            <a:off x="1717675" y="3357563"/>
            <a:ext cx="3575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a:solidFill>
                  <a:srgbClr val="FF0000"/>
                </a:solidFill>
                <a:latin typeface="Calibri" panose="020F0502020204030204" pitchFamily="34" charset="0"/>
              </a:rPr>
              <a:t>La bandera</a:t>
            </a:r>
            <a:r>
              <a:rPr lang="en-GB" altLang="en-US" sz="2400">
                <a:latin typeface="Calibri" panose="020F0502020204030204" pitchFamily="34" charset="0"/>
              </a:rPr>
              <a:t> de Francia es …</a:t>
            </a:r>
          </a:p>
        </p:txBody>
      </p:sp>
      <p:sp>
        <p:nvSpPr>
          <p:cNvPr id="30730" name="Text Box 10">
            <a:hlinkClick r:id="" action="ppaction://noaction">
              <a:snd r:embed="rId5" name="ingl.wav"/>
            </a:hlinkClick>
          </p:cNvPr>
          <p:cNvSpPr txBox="1">
            <a:spLocks noChangeArrowheads="1"/>
          </p:cNvSpPr>
          <p:nvPr/>
        </p:nvSpPr>
        <p:spPr bwMode="auto">
          <a:xfrm>
            <a:off x="1703388" y="1450975"/>
            <a:ext cx="3876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a:solidFill>
                  <a:srgbClr val="FF0000"/>
                </a:solidFill>
                <a:latin typeface="Calibri" panose="020F0502020204030204" pitchFamily="34" charset="0"/>
              </a:rPr>
              <a:t>La bandera</a:t>
            </a:r>
            <a:r>
              <a:rPr lang="en-GB" altLang="en-US" sz="2400">
                <a:latin typeface="Calibri" panose="020F0502020204030204" pitchFamily="34" charset="0"/>
              </a:rPr>
              <a:t> de Inglaterra es …</a:t>
            </a:r>
          </a:p>
        </p:txBody>
      </p:sp>
      <p:sp>
        <p:nvSpPr>
          <p:cNvPr id="30731" name="Text Box 11">
            <a:hlinkClick r:id="" action="ppaction://noaction">
              <a:snd r:embed="rId6" name="esp.wav"/>
            </a:hlinkClick>
          </p:cNvPr>
          <p:cNvSpPr txBox="1">
            <a:spLocks noChangeArrowheads="1"/>
          </p:cNvSpPr>
          <p:nvPr/>
        </p:nvSpPr>
        <p:spPr bwMode="auto">
          <a:xfrm>
            <a:off x="1717675" y="4292600"/>
            <a:ext cx="3575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a:solidFill>
                  <a:srgbClr val="FF0000"/>
                </a:solidFill>
                <a:latin typeface="Calibri" panose="020F0502020204030204" pitchFamily="34" charset="0"/>
              </a:rPr>
              <a:t>La bandera</a:t>
            </a:r>
            <a:r>
              <a:rPr lang="en-GB" altLang="en-US" sz="2400">
                <a:latin typeface="Calibri" panose="020F0502020204030204" pitchFamily="34" charset="0"/>
              </a:rPr>
              <a:t> de España es …</a:t>
            </a:r>
          </a:p>
        </p:txBody>
      </p:sp>
      <p:sp>
        <p:nvSpPr>
          <p:cNvPr id="30732" name="Text Box 12">
            <a:hlinkClick r:id="" action="ppaction://noaction">
              <a:snd r:embed="rId7" name="irl.wav"/>
            </a:hlinkClick>
          </p:cNvPr>
          <p:cNvSpPr txBox="1">
            <a:spLocks noChangeArrowheads="1"/>
          </p:cNvSpPr>
          <p:nvPr/>
        </p:nvSpPr>
        <p:spPr bwMode="auto">
          <a:xfrm>
            <a:off x="1704975" y="5229225"/>
            <a:ext cx="3587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a:solidFill>
                  <a:srgbClr val="FF0000"/>
                </a:solidFill>
                <a:latin typeface="Calibri" panose="020F0502020204030204" pitchFamily="34" charset="0"/>
              </a:rPr>
              <a:t>La bandera</a:t>
            </a:r>
            <a:r>
              <a:rPr lang="en-GB" altLang="en-US" sz="2400">
                <a:latin typeface="Calibri" panose="020F0502020204030204" pitchFamily="34" charset="0"/>
              </a:rPr>
              <a:t> de Irlanda es …</a:t>
            </a:r>
          </a:p>
        </p:txBody>
      </p:sp>
      <p:pic>
        <p:nvPicPr>
          <p:cNvPr id="30733" name="Picture 13" descr="Ireland_fla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8788" y="5013325"/>
            <a:ext cx="1139825" cy="8651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0734" name="Picture 14" descr="[Flag of England]"/>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8788" y="1268413"/>
            <a:ext cx="1138237" cy="8651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0735" name="Picture 15" descr="french_fla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58788" y="3141663"/>
            <a:ext cx="1152525" cy="8651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0736" name="Picture 16" descr="German_fla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58788" y="2205038"/>
            <a:ext cx="1152525" cy="8747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0737" name="Picture 17" descr="spanishfla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58788" y="4076700"/>
            <a:ext cx="1152525" cy="8651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0744" name="Text Box 24">
            <a:hlinkClick r:id="" action="ppaction://noaction">
              <a:snd r:embed="rId13" name="deque.wav"/>
            </a:hlinkClick>
          </p:cNvPr>
          <p:cNvSpPr txBox="1">
            <a:spLocks noChangeArrowheads="1"/>
          </p:cNvSpPr>
          <p:nvPr/>
        </p:nvSpPr>
        <p:spPr bwMode="auto">
          <a:xfrm>
            <a:off x="468313" y="333375"/>
            <a:ext cx="73437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800" b="1">
                <a:latin typeface="Calibri" panose="020F0502020204030204" pitchFamily="34" charset="0"/>
                <a:cs typeface="Arial" panose="020B0604020202020204" pitchFamily="34" charset="0"/>
              </a:rPr>
              <a:t>¿De qué color son las banderas de estos países?</a:t>
            </a:r>
          </a:p>
        </p:txBody>
      </p:sp>
      <p:sp>
        <p:nvSpPr>
          <p:cNvPr id="30745" name="Text Box 25">
            <a:hlinkClick r:id="" action="ppaction://noaction">
              <a:snd r:embed="rId14" name="rojablanca.wav"/>
            </a:hlinkClick>
          </p:cNvPr>
          <p:cNvSpPr txBox="1">
            <a:spLocks noChangeArrowheads="1"/>
          </p:cNvSpPr>
          <p:nvPr/>
        </p:nvSpPr>
        <p:spPr bwMode="auto">
          <a:xfrm>
            <a:off x="5867400" y="1427163"/>
            <a:ext cx="1873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a:latin typeface="Calibri" panose="020F0502020204030204" pitchFamily="34" charset="0"/>
              </a:rPr>
              <a:t>roja y blanca.</a:t>
            </a:r>
          </a:p>
        </p:txBody>
      </p:sp>
      <p:sp>
        <p:nvSpPr>
          <p:cNvPr id="30746" name="Text Box 26">
            <a:hlinkClick r:id="" action="ppaction://noaction">
              <a:snd r:embed="rId15" name="negrarojaamarilla.wav"/>
            </a:hlinkClick>
          </p:cNvPr>
          <p:cNvSpPr txBox="1">
            <a:spLocks noChangeArrowheads="1"/>
          </p:cNvSpPr>
          <p:nvPr/>
        </p:nvSpPr>
        <p:spPr bwMode="auto">
          <a:xfrm>
            <a:off x="5868988" y="2395538"/>
            <a:ext cx="30241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a:latin typeface="Calibri" panose="020F0502020204030204" pitchFamily="34" charset="0"/>
              </a:rPr>
              <a:t>negra, roja y amarilla.</a:t>
            </a:r>
          </a:p>
        </p:txBody>
      </p:sp>
      <p:sp>
        <p:nvSpPr>
          <p:cNvPr id="30747" name="Text Box 27">
            <a:hlinkClick r:id="" action="ppaction://noaction">
              <a:snd r:embed="rId16" name="azulblancaroja.wav"/>
            </a:hlinkClick>
          </p:cNvPr>
          <p:cNvSpPr txBox="1">
            <a:spLocks noChangeArrowheads="1"/>
          </p:cNvSpPr>
          <p:nvPr/>
        </p:nvSpPr>
        <p:spPr bwMode="auto">
          <a:xfrm>
            <a:off x="5868988" y="3332163"/>
            <a:ext cx="30241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a:latin typeface="Calibri" panose="020F0502020204030204" pitchFamily="34" charset="0"/>
              </a:rPr>
              <a:t>azul, blanca y roja.</a:t>
            </a:r>
          </a:p>
        </p:txBody>
      </p:sp>
      <p:sp>
        <p:nvSpPr>
          <p:cNvPr id="30748" name="Text Box 28">
            <a:hlinkClick r:id="" action="ppaction://noaction">
              <a:snd r:embed="rId17" name="rojaamarilla.wav"/>
            </a:hlinkClick>
          </p:cNvPr>
          <p:cNvSpPr txBox="1">
            <a:spLocks noChangeArrowheads="1"/>
          </p:cNvSpPr>
          <p:nvPr/>
        </p:nvSpPr>
        <p:spPr bwMode="auto">
          <a:xfrm>
            <a:off x="5868988" y="4267200"/>
            <a:ext cx="30241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a:latin typeface="Calibri" panose="020F0502020204030204" pitchFamily="34" charset="0"/>
              </a:rPr>
              <a:t>roja y amarilla.</a:t>
            </a:r>
          </a:p>
        </p:txBody>
      </p:sp>
      <p:sp>
        <p:nvSpPr>
          <p:cNvPr id="30749" name="Text Box 29">
            <a:hlinkClick r:id="" action="ppaction://noaction">
              <a:snd r:embed="rId18" name="verdeblancanaranja.wav"/>
            </a:hlinkClick>
          </p:cNvPr>
          <p:cNvSpPr txBox="1">
            <a:spLocks noChangeArrowheads="1"/>
          </p:cNvSpPr>
          <p:nvPr/>
        </p:nvSpPr>
        <p:spPr bwMode="auto">
          <a:xfrm>
            <a:off x="5867400" y="5229225"/>
            <a:ext cx="316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a:latin typeface="Calibri" panose="020F0502020204030204" pitchFamily="34" charset="0"/>
              </a:rPr>
              <a:t>verde, blanca y naranja.</a:t>
            </a:r>
          </a:p>
        </p:txBody>
      </p:sp>
    </p:spTree>
    <p:extLst>
      <p:ext uri="{BB962C8B-B14F-4D97-AF65-F5344CB8AC3E}">
        <p14:creationId xmlns:p14="http://schemas.microsoft.com/office/powerpoint/2010/main" val="40954048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4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4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4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4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7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5" grpId="0"/>
      <p:bldP spid="30746" grpId="0"/>
      <p:bldP spid="30747" grpId="0"/>
      <p:bldP spid="30748" grpId="0"/>
      <p:bldP spid="30749"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TotalTime>
  <Words>709</Words>
  <Application>Microsoft Office PowerPoint</Application>
  <PresentationFormat>On-screen Show (4:3)</PresentationFormat>
  <Paragraphs>106</Paragraphs>
  <Slides>7</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Dotum</vt:lpstr>
      <vt:lpstr>Arial</vt:lpstr>
      <vt:lpstr>Arial Rounded MT Bold</vt:lpstr>
      <vt:lpstr>Calibri</vt:lpstr>
      <vt:lpstr>Calibri Light</vt:lpstr>
      <vt:lpstr>Year supply of fairy cakes</vt:lpstr>
      <vt:lpstr>Office Theme</vt:lpstr>
      <vt:lpstr>PowerPoint Presentation</vt:lpstr>
      <vt:lpstr>Hoy vamos a…</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55WD</dc:creator>
  <cp:lastModifiedBy>55WD</cp:lastModifiedBy>
  <cp:revision>2</cp:revision>
  <dcterms:created xsi:type="dcterms:W3CDTF">2014-08-25T17:33:09Z</dcterms:created>
  <dcterms:modified xsi:type="dcterms:W3CDTF">2014-08-25T18:14:44Z</dcterms:modified>
</cp:coreProperties>
</file>