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65" r:id="rId3"/>
    <p:sldId id="266" r:id="rId4"/>
    <p:sldId id="258" r:id="rId5"/>
    <p:sldId id="259" r:id="rId6"/>
    <p:sldId id="261" r:id="rId7"/>
    <p:sldId id="262" r:id="rId8"/>
    <p:sldId id="263" r:id="rId9"/>
    <p:sldId id="267" r:id="rId10"/>
    <p:sldId id="268" r:id="rId11"/>
    <p:sldId id="260" r:id="rId12"/>
    <p:sldId id="264" r:id="rId13"/>
    <p:sldId id="273" r:id="rId1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33CC33"/>
    <a:srgbClr val="FFFF00"/>
    <a:srgbClr val="006600"/>
    <a:srgbClr val="800080"/>
    <a:srgbClr val="FF00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2" autoAdjust="0"/>
    <p:restoredTop sz="75676" autoAdjust="0"/>
  </p:normalViewPr>
  <p:slideViewPr>
    <p:cSldViewPr>
      <p:cViewPr varScale="1">
        <p:scale>
          <a:sx n="82" d="100"/>
          <a:sy n="82" d="100"/>
        </p:scale>
        <p:origin x="247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2F76FFE-9B4D-47DB-953C-2E40F4BD466E}" type="datetimeFigureOut">
              <a:rPr lang="en-GB"/>
              <a:pPr>
                <a:defRPr/>
              </a:pPr>
              <a:t>25/08/2014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5BD443-A740-4D1A-B956-C0B61DD944D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0151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4C430A1D-0679-4BA2-A4FF-DF7353917452}" type="datetimeFigureOut">
              <a:rPr lang="en-US"/>
              <a:pPr>
                <a:defRPr/>
              </a:pPr>
              <a:t>8/25/2014</a:t>
            </a:fld>
            <a:endParaRPr lang="en-US"/>
          </a:p>
        </p:txBody>
      </p:sp>
      <p:sp>
        <p:nvSpPr>
          <p:cNvPr id="153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DC9D106C-DA15-401B-AB44-8466CC9A32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8355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 idea</a:t>
            </a:r>
            <a:r>
              <a:rPr lang="en-GB" baseline="0" dirty="0" smtClean="0"/>
              <a:t> where these came from but pretty sure I did not make this so thank you </a:t>
            </a:r>
            <a:r>
              <a:rPr lang="en-GB" baseline="0" smtClean="0"/>
              <a:t>to the person who did.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D106C-DA15-401B-AB44-8466CC9A3217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86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31802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EFB94-D21D-4FE7-9D8A-BDBD0880E2A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3224626"/>
      </p:ext>
    </p:extLst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E5E49-CCD7-4350-AF1B-9387D488709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1515881"/>
      </p:ext>
    </p:extLst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EBBF21-9E97-4BC5-96A5-1352C011E1F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878091"/>
      </p:ext>
    </p:extLst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6BC0F-F3C3-4D52-A39C-C4068382828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1908847"/>
      </p:ext>
    </p:extLst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85696-0FE3-43CA-A9CF-90A4CEE5F0E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2937682"/>
      </p:ext>
    </p:extLst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D423CB-59CE-4463-BA6A-EBC764B92FC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6383053"/>
      </p:ext>
    </p:extLst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6FC86E-F1C5-4941-8964-EAAD3D5FFE6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3113309"/>
      </p:ext>
    </p:extLst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273CD6-2A28-47F9-9B46-EDCF3B9E6C2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1483357"/>
      </p:ext>
    </p:extLst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CF5A7A-4E9A-425F-A4A3-4C9716ED06E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2342267"/>
      </p:ext>
    </p:extLst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9D67A4-7713-4488-9AF2-5E3C29FD12F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8374650"/>
      </p:ext>
    </p:extLst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211FBA-300C-48A5-ADB2-A274ABBF8E0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2755899"/>
      </p:ext>
    </p:extLst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100000">
              <a:srgbClr val="FF99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E5C9342-B4B3-428F-BC64-9F8236BC3B1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rockwallaby.net/images/004-%20Nice%20Port,%20rough%20weather_jpg_jpg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51" name="Rectangle 3"/>
          <p:cNvSpPr>
            <a:spLocks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5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126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6"/>
          <a:stretch>
            <a:fillRect/>
          </a:stretch>
        </p:blipFill>
        <p:spPr bwMode="auto">
          <a:xfrm>
            <a:off x="0" y="0"/>
            <a:ext cx="9144000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pic00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100" name="Picture 5" descr="sbkc02-cloudy_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12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14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7171" name="Picture 5" descr="cold_weather_lede_p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9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19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244" name="Picture 5" descr="004-%20Nice%20Port,%20rough%20weather_jpg_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004-%20Nice%20Port,%20rough%20weather_jpg_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747713"/>
            <a:ext cx="8048625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24</Words>
  <Application>Microsoft Office PowerPoint</Application>
  <PresentationFormat>On-screen Show (4:3)</PresentationFormat>
  <Paragraphs>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tiempo hace?</dc:title>
  <dc:creator>Sarah</dc:creator>
  <cp:lastModifiedBy>55WD</cp:lastModifiedBy>
  <cp:revision>28</cp:revision>
  <dcterms:created xsi:type="dcterms:W3CDTF">2006-11-28T19:10:39Z</dcterms:created>
  <dcterms:modified xsi:type="dcterms:W3CDTF">2014-08-25T23:24:27Z</dcterms:modified>
</cp:coreProperties>
</file>