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BC4-268B-48A9-951F-E3BA51EE0CD2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405C-7DF7-4113-A216-F60ABD0C2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69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BC4-268B-48A9-951F-E3BA51EE0CD2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405C-7DF7-4113-A216-F60ABD0C2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42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BC4-268B-48A9-951F-E3BA51EE0CD2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405C-7DF7-4113-A216-F60ABD0C2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65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BC4-268B-48A9-951F-E3BA51EE0CD2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405C-7DF7-4113-A216-F60ABD0C2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3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BC4-268B-48A9-951F-E3BA51EE0CD2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405C-7DF7-4113-A216-F60ABD0C2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37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BC4-268B-48A9-951F-E3BA51EE0CD2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405C-7DF7-4113-A216-F60ABD0C2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13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BC4-268B-48A9-951F-E3BA51EE0CD2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405C-7DF7-4113-A216-F60ABD0C2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24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BC4-268B-48A9-951F-E3BA51EE0CD2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405C-7DF7-4113-A216-F60ABD0C2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6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BC4-268B-48A9-951F-E3BA51EE0CD2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405C-7DF7-4113-A216-F60ABD0C2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05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BC4-268B-48A9-951F-E3BA51EE0CD2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405C-7DF7-4113-A216-F60ABD0C2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79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BC4-268B-48A9-951F-E3BA51EE0CD2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405C-7DF7-4113-A216-F60ABD0C2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1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68BC4-268B-48A9-951F-E3BA51EE0CD2}" type="datetimeFigureOut">
              <a:rPr lang="en-GB" smtClean="0"/>
              <a:t>25/08/2014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3405C-7DF7-4113-A216-F60ABD0C2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uact=8&amp;docid=Z1MDWEimviCTjM&amp;tbnid=c39PLyX1k26LyM:&amp;ved=0CAUQjRw&amp;url=http://www.ganardinerohd.com/palabras-y-frases-mas-buscadas-en-google-2013-2014/&amp;ei=thz7U-jNBbPY0QWb3IHQAQ&amp;bvm=bv.73612305,d.d2s&amp;psig=AFQjCNFnkyGROZBP7zHyH5dW9rheVuS9-Q&amp;ust=140905212623126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9479392">
            <a:off x="3468287" y="4017055"/>
            <a:ext cx="6981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latin typeface="Segoe Script" panose="020B0504020000000003" pitchFamily="34" charset="0"/>
              </a:rPr>
              <a:t>¿</a:t>
            </a:r>
            <a:r>
              <a:rPr lang="en-GB" sz="4800" b="1" dirty="0" err="1" smtClean="0">
                <a:latin typeface="Segoe Script" panose="020B0504020000000003" pitchFamily="34" charset="0"/>
              </a:rPr>
              <a:t>Por</a:t>
            </a:r>
            <a:r>
              <a:rPr lang="en-GB" sz="4800" b="1" dirty="0" smtClean="0">
                <a:latin typeface="Segoe Script" panose="020B0504020000000003" pitchFamily="34" charset="0"/>
              </a:rPr>
              <a:t> </a:t>
            </a:r>
            <a:r>
              <a:rPr lang="en-GB" sz="4800" b="1" dirty="0" err="1" smtClean="0">
                <a:latin typeface="Segoe Script" panose="020B0504020000000003" pitchFamily="34" charset="0"/>
              </a:rPr>
              <a:t>qué</a:t>
            </a:r>
            <a:r>
              <a:rPr lang="en-GB" sz="4800" b="1" dirty="0" smtClean="0">
                <a:latin typeface="Segoe Script" panose="020B0504020000000003" pitchFamily="34" charset="0"/>
              </a:rPr>
              <a:t> </a:t>
            </a:r>
            <a:r>
              <a:rPr lang="en-GB" sz="4800" b="1" dirty="0" err="1" smtClean="0">
                <a:latin typeface="Segoe Script" panose="020B0504020000000003" pitchFamily="34" charset="0"/>
              </a:rPr>
              <a:t>aprender</a:t>
            </a:r>
            <a:r>
              <a:rPr lang="en-GB" sz="4800" b="1" dirty="0" smtClean="0">
                <a:latin typeface="Segoe Script" panose="020B0504020000000003" pitchFamily="34" charset="0"/>
              </a:rPr>
              <a:t> </a:t>
            </a:r>
          </a:p>
          <a:p>
            <a:r>
              <a:rPr lang="en-GB" sz="4800" b="1" dirty="0" smtClean="0">
                <a:latin typeface="Segoe Script" panose="020B0504020000000003" pitchFamily="34" charset="0"/>
              </a:rPr>
              <a:t>		</a:t>
            </a:r>
            <a:r>
              <a:rPr lang="en-GB" sz="4800" b="1" dirty="0" err="1" smtClean="0">
                <a:latin typeface="Segoe Script" panose="020B0504020000000003" pitchFamily="34" charset="0"/>
              </a:rPr>
              <a:t>español</a:t>
            </a:r>
            <a:r>
              <a:rPr lang="en-GB" sz="4800" b="1" dirty="0" smtClean="0">
                <a:latin typeface="Segoe Script" panose="020B0504020000000003" pitchFamily="34" charset="0"/>
              </a:rPr>
              <a:t>?</a:t>
            </a:r>
            <a:endParaRPr lang="en-GB" sz="4800" b="1" dirty="0">
              <a:latin typeface="Segoe Script" panose="020B05040200000000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" t="2587" r="2905" b="8259"/>
          <a:stretch/>
        </p:blipFill>
        <p:spPr>
          <a:xfrm rot="1236307">
            <a:off x="-550571" y="-63782"/>
            <a:ext cx="7431168" cy="746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5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041" y="4221088"/>
            <a:ext cx="2304256" cy="223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404664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Segoe Script" panose="020B0504020000000003" pitchFamily="34" charset="0"/>
              </a:rPr>
              <a:t>El </a:t>
            </a:r>
            <a:r>
              <a:rPr lang="en-GB" sz="3200" dirty="0" err="1" smtClean="0">
                <a:latin typeface="Segoe Script" panose="020B0504020000000003" pitchFamily="34" charset="0"/>
              </a:rPr>
              <a:t>español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es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fácil</a:t>
            </a:r>
            <a:r>
              <a:rPr lang="en-GB" sz="3200" dirty="0" smtClean="0">
                <a:latin typeface="Segoe Script" panose="020B0504020000000003" pitchFamily="34" charset="0"/>
              </a:rPr>
              <a:t> y </a:t>
            </a:r>
            <a:r>
              <a:rPr lang="en-GB" sz="3200" dirty="0" err="1" smtClean="0">
                <a:latin typeface="Segoe Script" panose="020B0504020000000003" pitchFamily="34" charset="0"/>
              </a:rPr>
              <a:t>divertido</a:t>
            </a:r>
            <a:r>
              <a:rPr lang="en-GB" sz="3200" dirty="0" smtClean="0">
                <a:latin typeface="Segoe Script" panose="020B0504020000000003" pitchFamily="34" charset="0"/>
              </a:rPr>
              <a:t>.</a:t>
            </a:r>
          </a:p>
          <a:p>
            <a:pPr algn="ctr"/>
            <a:r>
              <a:rPr lang="en-GB" sz="3200" dirty="0" smtClean="0">
                <a:latin typeface="Segoe Script" panose="020B0504020000000003" pitchFamily="34" charset="0"/>
              </a:rPr>
              <a:t>Gran parte del </a:t>
            </a:r>
            <a:r>
              <a:rPr lang="en-GB" sz="3200" dirty="0" err="1" smtClean="0">
                <a:latin typeface="Segoe Script" panose="020B0504020000000003" pitchFamily="34" charset="0"/>
              </a:rPr>
              <a:t>vocabulario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es</a:t>
            </a:r>
            <a:r>
              <a:rPr lang="en-GB" sz="3200" dirty="0" smtClean="0">
                <a:latin typeface="Segoe Script" panose="020B0504020000000003" pitchFamily="34" charset="0"/>
              </a:rPr>
              <a:t> similar al del </a:t>
            </a:r>
            <a:r>
              <a:rPr lang="en-GB" sz="3200" dirty="0" err="1" smtClean="0">
                <a:latin typeface="Segoe Script" panose="020B0504020000000003" pitchFamily="34" charset="0"/>
              </a:rPr>
              <a:t>inglés</a:t>
            </a:r>
            <a:r>
              <a:rPr lang="en-GB" sz="3200" dirty="0" smtClean="0">
                <a:latin typeface="Segoe Script" panose="020B0504020000000003" pitchFamily="34" charset="0"/>
              </a:rPr>
              <a:t>.</a:t>
            </a:r>
          </a:p>
          <a:p>
            <a:pPr algn="ctr"/>
            <a:r>
              <a:rPr lang="en-GB" sz="3200" dirty="0" err="1" smtClean="0">
                <a:latin typeface="Segoe Script" panose="020B0504020000000003" pitchFamily="34" charset="0"/>
              </a:rPr>
              <a:t>Aprender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español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ofrece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muchas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oportunidades</a:t>
            </a:r>
            <a:r>
              <a:rPr lang="en-GB" sz="3200" dirty="0">
                <a:latin typeface="Segoe Script" panose="020B0504020000000003" pitchFamily="34" charset="0"/>
              </a:rPr>
              <a:t> </a:t>
            </a:r>
            <a:r>
              <a:rPr lang="en-GB" sz="3200" dirty="0" smtClean="0">
                <a:latin typeface="Segoe Script" panose="020B0504020000000003" pitchFamily="34" charset="0"/>
              </a:rPr>
              <a:t>para </a:t>
            </a:r>
            <a:r>
              <a:rPr lang="en-GB" sz="3200" dirty="0" err="1" smtClean="0">
                <a:latin typeface="Segoe Script" panose="020B0504020000000003" pitchFamily="34" charset="0"/>
              </a:rPr>
              <a:t>disfrutar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</a:p>
          <a:p>
            <a:pPr algn="ctr"/>
            <a:r>
              <a:rPr lang="en-GB" sz="3200" dirty="0" smtClean="0">
                <a:latin typeface="Segoe Script" panose="020B0504020000000003" pitchFamily="34" charset="0"/>
              </a:rPr>
              <a:t>la </a:t>
            </a:r>
            <a:r>
              <a:rPr lang="en-GB" sz="3200" dirty="0" err="1" smtClean="0">
                <a:latin typeface="Segoe Script" panose="020B0504020000000003" pitchFamily="34" charset="0"/>
              </a:rPr>
              <a:t>música</a:t>
            </a:r>
            <a:r>
              <a:rPr lang="en-GB" sz="3200" dirty="0" smtClean="0">
                <a:latin typeface="Segoe Script" panose="020B0504020000000003" pitchFamily="34" charset="0"/>
              </a:rPr>
              <a:t>, la comida </a:t>
            </a:r>
            <a:r>
              <a:rPr lang="en-GB" sz="3200" dirty="0" err="1" smtClean="0">
                <a:latin typeface="Segoe Script" panose="020B0504020000000003" pitchFamily="34" charset="0"/>
              </a:rPr>
              <a:t>deliciosa</a:t>
            </a:r>
            <a:r>
              <a:rPr lang="en-GB" sz="3200" dirty="0">
                <a:latin typeface="Segoe Script" panose="020B0504020000000003" pitchFamily="34" charset="0"/>
              </a:rPr>
              <a:t> </a:t>
            </a:r>
            <a:r>
              <a:rPr lang="en-GB" sz="3200" dirty="0" smtClean="0">
                <a:latin typeface="Segoe Script" panose="020B0504020000000003" pitchFamily="34" charset="0"/>
              </a:rPr>
              <a:t>y </a:t>
            </a:r>
          </a:p>
          <a:p>
            <a:pPr algn="ctr"/>
            <a:r>
              <a:rPr lang="en-GB" sz="3200" dirty="0" smtClean="0">
                <a:latin typeface="Segoe Script" panose="020B0504020000000003" pitchFamily="34" charset="0"/>
              </a:rPr>
              <a:t>la </a:t>
            </a:r>
            <a:r>
              <a:rPr lang="en-GB" sz="3200" dirty="0" err="1" smtClean="0">
                <a:latin typeface="Segoe Script" panose="020B0504020000000003" pitchFamily="34" charset="0"/>
              </a:rPr>
              <a:t>cultura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rica</a:t>
            </a:r>
            <a:r>
              <a:rPr lang="en-GB" sz="3200" dirty="0" smtClean="0">
                <a:latin typeface="Segoe Script" panose="020B0504020000000003" pitchFamily="34" charset="0"/>
              </a:rPr>
              <a:t>.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-32851"/>
            <a:ext cx="2126508" cy="173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033" y="14203"/>
            <a:ext cx="1665730" cy="147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r="7786"/>
          <a:stretch/>
        </p:blipFill>
        <p:spPr bwMode="auto">
          <a:xfrm>
            <a:off x="683568" y="4221088"/>
            <a:ext cx="2710403" cy="223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971" y="4221088"/>
            <a:ext cx="2779070" cy="221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4221088"/>
            <a:ext cx="7793729" cy="22157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>
            <a:off x="3393971" y="4221088"/>
            <a:ext cx="0" cy="22157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73041" y="4221088"/>
            <a:ext cx="0" cy="22157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0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333" y="458400"/>
            <a:ext cx="3457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828001"/>
            <a:ext cx="1880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Segoe Script" panose="020B0504020000000003" pitchFamily="34" charset="0"/>
              </a:rPr>
              <a:t>Más</a:t>
            </a:r>
            <a:r>
              <a:rPr lang="en-GB" sz="3200" dirty="0" smtClean="0">
                <a:latin typeface="Segoe Script" panose="020B0504020000000003" pitchFamily="34" charset="0"/>
              </a:rPr>
              <a:t> de</a:t>
            </a:r>
            <a:endParaRPr lang="en-GB" sz="3200" dirty="0">
              <a:latin typeface="Segoe Script" panose="020B050402000000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1908121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Segoe Script" panose="020B0504020000000003" pitchFamily="34" charset="0"/>
              </a:rPr>
              <a:t>hablan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español</a:t>
            </a:r>
            <a:r>
              <a:rPr lang="en-GB" sz="3200" dirty="0" smtClean="0">
                <a:latin typeface="Segoe Script" panose="020B0504020000000003" pitchFamily="34" charset="0"/>
              </a:rPr>
              <a:t>.</a:t>
            </a:r>
            <a:endParaRPr lang="en-GB" sz="3200" dirty="0">
              <a:latin typeface="Segoe Script" panose="020B05040200000000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20717" y="828001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Segoe Script" panose="020B0504020000000003" pitchFamily="34" charset="0"/>
              </a:rPr>
              <a:t>de personas</a:t>
            </a:r>
            <a:endParaRPr lang="en-GB" dirty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20" y="3429000"/>
            <a:ext cx="328118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209" y="3429000"/>
            <a:ext cx="3279175" cy="245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83786" y="3429000"/>
            <a:ext cx="5840284" cy="244827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3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54" y="4005064"/>
            <a:ext cx="3320051" cy="220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734" y="4005064"/>
            <a:ext cx="3622773" cy="220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94749" y="995244"/>
            <a:ext cx="5817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Segoe Script" panose="020B0504020000000003" pitchFamily="34" charset="0"/>
              </a:rPr>
              <a:t>El </a:t>
            </a:r>
            <a:r>
              <a:rPr lang="en-GB" sz="3200" dirty="0" err="1" smtClean="0">
                <a:latin typeface="Segoe Script" panose="020B0504020000000003" pitchFamily="34" charset="0"/>
              </a:rPr>
              <a:t>español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es</a:t>
            </a:r>
            <a:r>
              <a:rPr lang="en-GB" sz="3200" dirty="0" smtClean="0">
                <a:latin typeface="Segoe Script" panose="020B0504020000000003" pitchFamily="34" charset="0"/>
              </a:rPr>
              <a:t> el </a:t>
            </a:r>
            <a:r>
              <a:rPr lang="en-GB" sz="3200" dirty="0" err="1" smtClean="0">
                <a:latin typeface="Segoe Script" panose="020B0504020000000003" pitchFamily="34" charset="0"/>
              </a:rPr>
              <a:t>segundo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</a:p>
          <a:p>
            <a:r>
              <a:rPr lang="en-GB" sz="3200" dirty="0" err="1" smtClean="0">
                <a:latin typeface="Segoe Script" panose="020B0504020000000003" pitchFamily="34" charset="0"/>
              </a:rPr>
              <a:t>idioma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más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estudiado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</a:p>
          <a:p>
            <a:r>
              <a:rPr lang="en-GB" sz="3200" dirty="0" err="1" smtClean="0">
                <a:latin typeface="Segoe Script" panose="020B0504020000000003" pitchFamily="34" charset="0"/>
              </a:rPr>
              <a:t>en</a:t>
            </a:r>
            <a:r>
              <a:rPr lang="en-GB" sz="3200" dirty="0" smtClean="0">
                <a:latin typeface="Segoe Script" panose="020B0504020000000003" pitchFamily="34" charset="0"/>
              </a:rPr>
              <a:t> el </a:t>
            </a:r>
            <a:r>
              <a:rPr lang="en-GB" sz="3200" dirty="0" err="1" smtClean="0">
                <a:latin typeface="Segoe Script" panose="020B0504020000000003" pitchFamily="34" charset="0"/>
              </a:rPr>
              <a:t>mundo</a:t>
            </a:r>
            <a:r>
              <a:rPr lang="en-GB" sz="3200" dirty="0" smtClean="0">
                <a:latin typeface="Segoe Script" panose="020B0504020000000003" pitchFamily="34" charset="0"/>
              </a:rPr>
              <a:t>. </a:t>
            </a:r>
            <a:endParaRPr lang="en-GB" sz="3200" dirty="0">
              <a:latin typeface="Segoe Script" panose="020B050402000000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2639814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Segoe Script" panose="020B0504020000000003" pitchFamily="34" charset="0"/>
              </a:rPr>
              <a:t>Hay </a:t>
            </a:r>
            <a:r>
              <a:rPr lang="en-GB" sz="3200" dirty="0" err="1" smtClean="0">
                <a:latin typeface="Segoe Script" panose="020B0504020000000003" pitchFamily="34" charset="0"/>
              </a:rPr>
              <a:t>más</a:t>
            </a:r>
            <a:r>
              <a:rPr lang="en-GB" sz="3200" dirty="0" smtClean="0">
                <a:latin typeface="Segoe Script" panose="020B0504020000000003" pitchFamily="34" charset="0"/>
              </a:rPr>
              <a:t> de 20 </a:t>
            </a:r>
            <a:r>
              <a:rPr lang="en-GB" sz="3200" dirty="0" err="1" smtClean="0">
                <a:latin typeface="Segoe Script" panose="020B0504020000000003" pitchFamily="34" charset="0"/>
              </a:rPr>
              <a:t>millones</a:t>
            </a:r>
            <a:r>
              <a:rPr lang="en-GB" sz="3200" dirty="0" smtClean="0">
                <a:latin typeface="Segoe Script" panose="020B0504020000000003" pitchFamily="34" charset="0"/>
              </a:rPr>
              <a:t> de </a:t>
            </a:r>
            <a:r>
              <a:rPr lang="en-GB" sz="3200" dirty="0" err="1" smtClean="0">
                <a:latin typeface="Segoe Script" panose="020B0504020000000003" pitchFamily="34" charset="0"/>
              </a:rPr>
              <a:t>estudiantes</a:t>
            </a:r>
            <a:r>
              <a:rPr lang="en-GB" sz="3200" dirty="0" smtClean="0">
                <a:latin typeface="Segoe Script" panose="020B0504020000000003" pitchFamily="34" charset="0"/>
              </a:rPr>
              <a:t>.</a:t>
            </a:r>
            <a:endParaRPr lang="en-GB" sz="3200" dirty="0">
              <a:latin typeface="Segoe Script" panose="020B05040200000000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8954" y="4005064"/>
            <a:ext cx="6943553" cy="220133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40490"/>
            <a:ext cx="1312190" cy="113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" y="699"/>
            <a:ext cx="2045188" cy="204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9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277" y="548680"/>
            <a:ext cx="5580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Segoe Script" panose="020B0504020000000003" pitchFamily="34" charset="0"/>
              </a:rPr>
              <a:t>El </a:t>
            </a:r>
            <a:r>
              <a:rPr lang="en-GB" sz="3200" dirty="0" err="1" smtClean="0">
                <a:latin typeface="Segoe Script" panose="020B0504020000000003" pitchFamily="34" charset="0"/>
              </a:rPr>
              <a:t>español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es</a:t>
            </a:r>
            <a:r>
              <a:rPr lang="en-GB" sz="3200" dirty="0" smtClean="0">
                <a:latin typeface="Segoe Script" panose="020B0504020000000003" pitchFamily="34" charset="0"/>
              </a:rPr>
              <a:t> la </a:t>
            </a:r>
            <a:r>
              <a:rPr lang="en-GB" sz="3200" dirty="0" err="1" smtClean="0">
                <a:latin typeface="Segoe Script" panose="020B0504020000000003" pitchFamily="34" charset="0"/>
              </a:rPr>
              <a:t>tercera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</a:p>
          <a:p>
            <a:r>
              <a:rPr lang="en-GB" sz="3200" dirty="0" err="1" smtClean="0">
                <a:latin typeface="Segoe Script" panose="020B0504020000000003" pitchFamily="34" charset="0"/>
              </a:rPr>
              <a:t>lengua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más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usada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</a:p>
          <a:p>
            <a:r>
              <a:rPr lang="en-GB" sz="3200" dirty="0" err="1" smtClean="0">
                <a:latin typeface="Segoe Script" panose="020B0504020000000003" pitchFamily="34" charset="0"/>
              </a:rPr>
              <a:t>en</a:t>
            </a:r>
            <a:r>
              <a:rPr lang="en-GB" sz="3200" dirty="0" smtClean="0">
                <a:latin typeface="Segoe Script" panose="020B0504020000000003" pitchFamily="34" charset="0"/>
              </a:rPr>
              <a:t> Internet.</a:t>
            </a:r>
            <a:endParaRPr lang="en-GB" sz="3200" dirty="0">
              <a:latin typeface="Segoe Script" panose="020B0504020000000003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4041800" cy="302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encrypted-tbn3.gstatic.com/images?q=tbn:ANd9GcQMa2sNIq2N8akXlP-Fvs51GpaNt98BGsWOPevW5_1IRd7vOjo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7475" y="-998538"/>
            <a:ext cx="57150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https://encrypted-tbn3.gstatic.com/images?q=tbn:ANd9GcQMa2sNIq2N8akXlP-Fvs51GpaNt98BGsWOPevW5_1IRd7vOjo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69875" y="-846138"/>
            <a:ext cx="57150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5" t="36099" r="47456" b="31951"/>
          <a:stretch/>
        </p:blipFill>
        <p:spPr bwMode="auto">
          <a:xfrm>
            <a:off x="3162847" y="2548413"/>
            <a:ext cx="5644055" cy="23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3"/>
            <a:ext cx="121231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4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1440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5580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Segoe Script" panose="020B0504020000000003" pitchFamily="34" charset="0"/>
              </a:rPr>
              <a:t>El </a:t>
            </a:r>
            <a:r>
              <a:rPr lang="en-GB" sz="3200" dirty="0" err="1" smtClean="0">
                <a:latin typeface="Segoe Script" panose="020B0504020000000003" pitchFamily="34" charset="0"/>
              </a:rPr>
              <a:t>español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es</a:t>
            </a:r>
            <a:r>
              <a:rPr lang="en-GB" sz="3200" dirty="0" smtClean="0">
                <a:latin typeface="Segoe Script" panose="020B0504020000000003" pitchFamily="34" charset="0"/>
              </a:rPr>
              <a:t> el </a:t>
            </a:r>
            <a:r>
              <a:rPr lang="en-GB" sz="3200" dirty="0" err="1" smtClean="0">
                <a:latin typeface="Segoe Script" panose="020B0504020000000003" pitchFamily="34" charset="0"/>
              </a:rPr>
              <a:t>idioma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más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hablado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en</a:t>
            </a:r>
            <a:r>
              <a:rPr lang="en-GB" sz="3200" dirty="0" smtClean="0">
                <a:latin typeface="Segoe Script" panose="020B0504020000000003" pitchFamily="34" charset="0"/>
              </a:rPr>
              <a:t> el </a:t>
            </a:r>
            <a:r>
              <a:rPr lang="en-GB" sz="3200" dirty="0" err="1" smtClean="0">
                <a:latin typeface="Segoe Script" panose="020B0504020000000003" pitchFamily="34" charset="0"/>
              </a:rPr>
              <a:t>mundo</a:t>
            </a:r>
            <a:r>
              <a:rPr lang="en-GB" sz="3200" dirty="0" smtClean="0">
                <a:latin typeface="Segoe Script" panose="020B0504020000000003" pitchFamily="34" charset="0"/>
              </a:rPr>
              <a:t> occidental.</a:t>
            </a:r>
            <a:endParaRPr lang="en-GB" sz="3200" dirty="0">
              <a:latin typeface="Segoe Script" panose="020B0504020000000003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2" b="5321"/>
          <a:stretch/>
        </p:blipFill>
        <p:spPr bwMode="auto">
          <a:xfrm>
            <a:off x="6013926" y="-27384"/>
            <a:ext cx="3138289" cy="218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42223" y="-27384"/>
            <a:ext cx="3138289" cy="218163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55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39346"/>
            <a:ext cx="3096344" cy="185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/>
        </p:blipFill>
        <p:spPr bwMode="auto">
          <a:xfrm>
            <a:off x="4644008" y="2780928"/>
            <a:ext cx="3600400" cy="222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41918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Segoe Script" panose="020B0504020000000003" pitchFamily="34" charset="0"/>
              </a:rPr>
              <a:t>El </a:t>
            </a:r>
            <a:r>
              <a:rPr lang="en-GB" sz="3200" dirty="0" err="1" smtClean="0">
                <a:latin typeface="Segoe Script" panose="020B0504020000000003" pitchFamily="34" charset="0"/>
              </a:rPr>
              <a:t>español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es</a:t>
            </a:r>
            <a:r>
              <a:rPr lang="en-GB" sz="3200" dirty="0" smtClean="0">
                <a:latin typeface="Segoe Script" panose="020B0504020000000003" pitchFamily="34" charset="0"/>
              </a:rPr>
              <a:t> la </a:t>
            </a:r>
            <a:r>
              <a:rPr lang="en-GB" sz="3200" dirty="0" err="1" smtClean="0">
                <a:latin typeface="Segoe Script" panose="020B0504020000000003" pitchFamily="34" charset="0"/>
              </a:rPr>
              <a:t>segunda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br>
              <a:rPr lang="en-GB" sz="3200" dirty="0" smtClean="0">
                <a:latin typeface="Segoe Script" panose="020B0504020000000003" pitchFamily="34" charset="0"/>
              </a:rPr>
            </a:br>
            <a:r>
              <a:rPr lang="en-GB" sz="3200" dirty="0" err="1" smtClean="0">
                <a:latin typeface="Segoe Script" panose="020B0504020000000003" pitchFamily="34" charset="0"/>
              </a:rPr>
              <a:t>lengua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materna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más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hablada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br>
              <a:rPr lang="en-GB" sz="3200" dirty="0" smtClean="0">
                <a:latin typeface="Segoe Script" panose="020B0504020000000003" pitchFamily="34" charset="0"/>
              </a:rPr>
            </a:br>
            <a:r>
              <a:rPr lang="en-GB" sz="3200" dirty="0" err="1" smtClean="0">
                <a:latin typeface="Segoe Script" panose="020B0504020000000003" pitchFamily="34" charset="0"/>
              </a:rPr>
              <a:t>en</a:t>
            </a:r>
            <a:r>
              <a:rPr lang="en-GB" sz="3200" dirty="0" smtClean="0">
                <a:latin typeface="Segoe Script" panose="020B0504020000000003" pitchFamily="34" charset="0"/>
              </a:rPr>
              <a:t> el </a:t>
            </a:r>
            <a:r>
              <a:rPr lang="en-GB" sz="3200" dirty="0" err="1" smtClean="0">
                <a:latin typeface="Segoe Script" panose="020B0504020000000003" pitchFamily="34" charset="0"/>
              </a:rPr>
              <a:t>mundo</a:t>
            </a:r>
            <a:r>
              <a:rPr lang="en-GB" sz="3200" dirty="0" smtClean="0">
                <a:latin typeface="Segoe Script" panose="020B0504020000000003" pitchFamily="34" charset="0"/>
              </a:rPr>
              <a:t> (</a:t>
            </a:r>
            <a:r>
              <a:rPr lang="en-GB" sz="3200" dirty="0" err="1" smtClean="0">
                <a:latin typeface="Segoe Script" panose="020B0504020000000003" pitchFamily="34" charset="0"/>
              </a:rPr>
              <a:t>después</a:t>
            </a:r>
            <a:r>
              <a:rPr lang="en-GB" sz="3200" dirty="0" smtClean="0">
                <a:latin typeface="Segoe Script" panose="020B0504020000000003" pitchFamily="34" charset="0"/>
              </a:rPr>
              <a:t> del chino).</a:t>
            </a:r>
            <a:endParaRPr lang="en-GB" sz="3200" dirty="0">
              <a:latin typeface="Segoe Script" panose="020B05040200000000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9752" y="5041548"/>
            <a:ext cx="9001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4128" y="5036983"/>
            <a:ext cx="9001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2636912"/>
            <a:ext cx="6912768" cy="3600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1043608" y="5060731"/>
            <a:ext cx="691276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56234" y="2636912"/>
            <a:ext cx="0" cy="36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99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132856"/>
            <a:ext cx="6263573" cy="438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33555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Segoe Script" panose="020B0504020000000003" pitchFamily="34" charset="0"/>
              </a:rPr>
              <a:t>El </a:t>
            </a:r>
            <a:r>
              <a:rPr lang="en-GB" sz="3200" dirty="0" err="1" smtClean="0">
                <a:latin typeface="Segoe Script" panose="020B0504020000000003" pitchFamily="34" charset="0"/>
              </a:rPr>
              <a:t>español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es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oficial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en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más</a:t>
            </a:r>
            <a:r>
              <a:rPr lang="en-GB" sz="3200" dirty="0" smtClean="0">
                <a:latin typeface="Segoe Script" panose="020B0504020000000003" pitchFamily="34" charset="0"/>
              </a:rPr>
              <a:t> de </a:t>
            </a:r>
            <a:r>
              <a:rPr lang="en-GB" sz="3200" dirty="0" err="1" smtClean="0">
                <a:latin typeface="Segoe Script" panose="020B0504020000000003" pitchFamily="34" charset="0"/>
              </a:rPr>
              <a:t>veinte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paises</a:t>
            </a:r>
            <a:r>
              <a:rPr lang="en-GB" sz="3200" dirty="0" smtClean="0">
                <a:latin typeface="Segoe Script" panose="020B0504020000000003" pitchFamily="34" charset="0"/>
              </a:rPr>
              <a:t>.</a:t>
            </a:r>
            <a:endParaRPr lang="en-GB" sz="3200" dirty="0">
              <a:latin typeface="Segoe Script" panose="020B05040200000000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688" y="2245340"/>
            <a:ext cx="5921420" cy="41044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0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t="3503" r="3690" b="3332"/>
          <a:stretch/>
        </p:blipFill>
        <p:spPr bwMode="auto">
          <a:xfrm>
            <a:off x="2552700" y="2535510"/>
            <a:ext cx="40386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335558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Segoe Script" panose="020B0504020000000003" pitchFamily="34" charset="0"/>
              </a:rPr>
              <a:t>Hablar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español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puede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transformar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tu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experiencia</a:t>
            </a:r>
            <a:r>
              <a:rPr lang="en-GB" sz="3200" dirty="0" smtClean="0">
                <a:latin typeface="Segoe Script" panose="020B0504020000000003" pitchFamily="34" charset="0"/>
              </a:rPr>
              <a:t> de </a:t>
            </a:r>
            <a:r>
              <a:rPr lang="en-GB" sz="3200" dirty="0" err="1" smtClean="0">
                <a:latin typeface="Segoe Script" panose="020B0504020000000003" pitchFamily="34" charset="0"/>
              </a:rPr>
              <a:t>viaje</a:t>
            </a:r>
            <a:r>
              <a:rPr lang="en-GB" sz="3200" dirty="0" smtClean="0">
                <a:latin typeface="Segoe Script" panose="020B0504020000000003" pitchFamily="34" charset="0"/>
              </a:rPr>
              <a:t>.</a:t>
            </a:r>
          </a:p>
          <a:p>
            <a:pPr algn="ctr"/>
            <a:r>
              <a:rPr lang="en-GB" sz="3200" dirty="0" err="1" smtClean="0">
                <a:latin typeface="Segoe Script" panose="020B0504020000000003" pitchFamily="34" charset="0"/>
              </a:rPr>
              <a:t>Puedes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vivir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experiencias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que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otros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turistas</a:t>
            </a:r>
            <a:r>
              <a:rPr lang="en-GB" sz="3200" dirty="0" smtClean="0">
                <a:latin typeface="Segoe Script" panose="020B0504020000000003" pitchFamily="34" charset="0"/>
              </a:rPr>
              <a:t> no </a:t>
            </a:r>
            <a:r>
              <a:rPr lang="en-GB" sz="3200" dirty="0" err="1" smtClean="0">
                <a:latin typeface="Segoe Script" panose="020B0504020000000003" pitchFamily="34" charset="0"/>
              </a:rPr>
              <a:t>pueden</a:t>
            </a:r>
            <a:r>
              <a:rPr lang="en-GB" sz="3200" dirty="0" smtClean="0">
                <a:latin typeface="Segoe Script" panose="020B0504020000000003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2700" y="2535510"/>
            <a:ext cx="4038600" cy="41338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74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632899"/>
            <a:ext cx="3456384" cy="236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39723"/>
            <a:ext cx="3528392" cy="193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5615" y="3501008"/>
            <a:ext cx="6912769" cy="250160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>
            <a:stCxn id="2" idx="0"/>
            <a:endCxn id="2" idx="2"/>
          </p:cNvCxnSpPr>
          <p:nvPr/>
        </p:nvCxnSpPr>
        <p:spPr>
          <a:xfrm>
            <a:off x="4572000" y="3501008"/>
            <a:ext cx="0" cy="25016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9552" y="76760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Segoe Script" panose="020B0504020000000003" pitchFamily="34" charset="0"/>
              </a:rPr>
              <a:t>Hablar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español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expandirá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</a:p>
          <a:p>
            <a:pPr algn="ctr"/>
            <a:r>
              <a:rPr lang="en-GB" sz="3200" dirty="0" err="1" smtClean="0">
                <a:latin typeface="Segoe Script" panose="020B0504020000000003" pitchFamily="34" charset="0"/>
              </a:rPr>
              <a:t>tu</a:t>
            </a:r>
            <a:r>
              <a:rPr lang="en-GB" sz="3200" dirty="0" smtClean="0">
                <a:latin typeface="Segoe Script" panose="020B0504020000000003" pitchFamily="34" charset="0"/>
              </a:rPr>
              <a:t> </a:t>
            </a:r>
            <a:r>
              <a:rPr lang="en-GB" sz="3200" dirty="0" err="1" smtClean="0">
                <a:latin typeface="Segoe Script" panose="020B0504020000000003" pitchFamily="34" charset="0"/>
              </a:rPr>
              <a:t>universo</a:t>
            </a:r>
            <a:r>
              <a:rPr lang="en-GB" sz="3200" dirty="0" smtClean="0">
                <a:latin typeface="Segoe Script" panose="020B0504020000000003" pitchFamily="34" charset="0"/>
              </a:rPr>
              <a:t> personal.</a:t>
            </a:r>
          </a:p>
        </p:txBody>
      </p:sp>
    </p:spTree>
    <p:extLst>
      <p:ext uri="{BB962C8B-B14F-4D97-AF65-F5344CB8AC3E}">
        <p14:creationId xmlns:p14="http://schemas.microsoft.com/office/powerpoint/2010/main" val="18379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131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Segoe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Comberton Village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Leigh McClelland</dc:creator>
  <cp:lastModifiedBy>55WD</cp:lastModifiedBy>
  <cp:revision>1</cp:revision>
  <dcterms:created xsi:type="dcterms:W3CDTF">2014-08-25T13:49:37Z</dcterms:created>
  <dcterms:modified xsi:type="dcterms:W3CDTF">2014-08-25T16:20:03Z</dcterms:modified>
</cp:coreProperties>
</file>