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61" r:id="rId3"/>
    <p:sldId id="258" r:id="rId4"/>
    <p:sldId id="262" r:id="rId5"/>
    <p:sldId id="257" r:id="rId6"/>
    <p:sldId id="259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478" autoAdjust="0"/>
  </p:normalViewPr>
  <p:slideViewPr>
    <p:cSldViewPr snapToGrid="0">
      <p:cViewPr varScale="1">
        <p:scale>
          <a:sx n="90" d="100"/>
          <a:sy n="90" d="100"/>
        </p:scale>
        <p:origin x="22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0117D-B8D0-4C66-AA02-3CB222C62412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812D0-FE66-4345-A89C-0EC187018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04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https://www.youtube.com/watch?v=Z6jD2xUiea4</a:t>
            </a:r>
            <a:br>
              <a:rPr lang="en-GB" dirty="0" smtClean="0"/>
            </a:br>
            <a:r>
              <a:rPr lang="en-GB" dirty="0" smtClean="0"/>
              <a:t>Read version of the poem with text.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812D0-FE66-4345-A89C-0EC1870186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51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</a:t>
            </a:r>
            <a:r>
              <a:rPr lang="en-GB" dirty="0" smtClean="0"/>
              <a:t>reggioblog.blogspot.co.uk/2011/02/literatura-poemas-en-pictogramas.html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Read the poem through with the class, bringing up the pictures one by one,</a:t>
            </a:r>
            <a:r>
              <a:rPr lang="en-GB" baseline="0" dirty="0" smtClean="0"/>
              <a:t> so that they have another opportunity to hear it and focus on the key words.  Teachers should point out each key noun using the pictures.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6471F-B30E-4D89-A318-039DF8A6AF5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66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https://www.youtube.com/watch?v=giOeVksHXIY</a:t>
            </a:r>
            <a:br>
              <a:rPr lang="en-GB" dirty="0" smtClean="0"/>
            </a:br>
            <a:r>
              <a:rPr lang="en-GB" dirty="0" smtClean="0"/>
              <a:t>Song version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812D0-FE66-4345-A89C-0EC18701860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60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https://www.youtube.com/watch?v=VpvQxBlKDRc</a:t>
            </a:r>
            <a:br>
              <a:rPr lang="en-GB" dirty="0" smtClean="0"/>
            </a:br>
            <a:r>
              <a:rPr lang="en-GB" dirty="0" smtClean="0"/>
              <a:t>Reading interesting dramatic reading version</a:t>
            </a:r>
            <a:r>
              <a:rPr lang="en-GB" baseline="0" dirty="0" smtClean="0"/>
              <a:t> in a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812D0-FE66-4345-A89C-0EC18701860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40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Students try to read the poem</a:t>
            </a:r>
            <a:r>
              <a:rPr lang="en-GB" baseline="0" dirty="0" smtClean="0"/>
              <a:t> aloud with gaps.</a:t>
            </a:r>
            <a:br>
              <a:rPr lang="en-GB" baseline="0" dirty="0" smtClean="0"/>
            </a:br>
            <a:r>
              <a:rPr lang="en-GB" dirty="0" smtClean="0"/>
              <a:t>Students could now complete p.31 in the workbook.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After that give them the challenge of performing the poem like a question and answer conversation, in a similar way to the adapted version above.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6471F-B30E-4D89-A318-039DF8A6AF5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253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05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93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03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69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5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00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14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21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17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29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35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66BA5-7D89-4529-9951-E8E49B1633C6}" type="datetimeFigureOut">
              <a:rPr lang="en-GB" smtClean="0"/>
              <a:t>07/09/2014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B0882-C525-4CAA-A769-0C9CACAC52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90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128" y="1874494"/>
            <a:ext cx="4257675" cy="36861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1813" y="28006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La plaza tiene una torre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02119" y="536597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 Antonio Machado</a:t>
            </a:r>
            <a:endParaRPr lang="en-GB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246" y="4345498"/>
            <a:ext cx="1428573" cy="18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06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Hoy </a:t>
            </a:r>
            <a:r>
              <a:rPr lang="en-GB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vamos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a…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eer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poesía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prender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memoria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resentar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poesía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La plaza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torre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oesía infantil La plaza tiene una torre.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109499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257426" y="2794160"/>
            <a:ext cx="13856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30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350">
                <a:latin typeface="Arial" panose="020B0604020202020204" pitchFamily="34" charset="0"/>
              </a:rPr>
              <a:t/>
            </a:r>
            <a:br>
              <a:rPr lang="en-GB" altLang="en-US" sz="1350">
                <a:latin typeface="Arial" panose="020B0604020202020204" pitchFamily="34" charset="0"/>
              </a:rPr>
            </a:br>
            <a:endParaRPr lang="en-GB" altLang="en-US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57426" y="3001909"/>
            <a:ext cx="13856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30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5142" y="130444"/>
            <a:ext cx="399759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 plaza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torre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torre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balcón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balcón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blanca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flor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pasado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un caballero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-¡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quién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sabe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pasó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 !-,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 se ha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llevado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la plaza,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torre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balcón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balcón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dama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blanca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flor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634" y="168909"/>
            <a:ext cx="1128713" cy="1407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008" y="3311414"/>
            <a:ext cx="1128713" cy="13858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340" y="5049220"/>
            <a:ext cx="1107281" cy="1385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871" y="1735606"/>
            <a:ext cx="1078706" cy="14216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405" y="3341054"/>
            <a:ext cx="1114425" cy="13930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8871" y="292680"/>
            <a:ext cx="1085850" cy="138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5634" y="1678568"/>
            <a:ext cx="1107281" cy="1428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6008" y="4929973"/>
            <a:ext cx="1107281" cy="14001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21" y="5366044"/>
            <a:ext cx="632400" cy="632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82" y="2009991"/>
            <a:ext cx="632400" cy="6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La plaza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torre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A PLAZA TIENE UNA TORRE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10537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Adaptación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poema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n la plaza. Adaptación del poema La plaza tiene una torre de Antonio Machado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31073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257426" y="2794160"/>
            <a:ext cx="13856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30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350">
                <a:latin typeface="Arial" panose="020B0604020202020204" pitchFamily="34" charset="0"/>
              </a:rPr>
              <a:t/>
            </a:r>
            <a:br>
              <a:rPr lang="en-GB" altLang="en-US" sz="1350">
                <a:latin typeface="Arial" panose="020B0604020202020204" pitchFamily="34" charset="0"/>
              </a:rPr>
            </a:br>
            <a:endParaRPr lang="en-GB" altLang="en-US" sz="135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57426" y="3001909"/>
            <a:ext cx="13856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30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35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5142" y="130444"/>
            <a:ext cx="399759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 _______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___ ______,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 ______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 ______,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 ______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___ ____,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 ____ ___ 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blanca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____.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pasado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un caballero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-¡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quién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sabe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pasó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 !-,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 se ha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llevado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 _____,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______,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____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_____ ____.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634" y="168909"/>
            <a:ext cx="1128713" cy="1407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008" y="3311414"/>
            <a:ext cx="1128713" cy="13858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340" y="5049220"/>
            <a:ext cx="1107281" cy="1385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871" y="1735606"/>
            <a:ext cx="1078706" cy="14216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405" y="3341054"/>
            <a:ext cx="1114425" cy="13930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8871" y="292680"/>
            <a:ext cx="1085850" cy="1385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5634" y="1678568"/>
            <a:ext cx="1107281" cy="1428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6008" y="4929973"/>
            <a:ext cx="1107281" cy="14001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21" y="5366044"/>
            <a:ext cx="632400" cy="632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82" y="2009991"/>
            <a:ext cx="632400" cy="6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3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72</Words>
  <Application>Microsoft Office PowerPoint</Application>
  <PresentationFormat>On-screen Show (4:3)</PresentationFormat>
  <Paragraphs>28</Paragraphs>
  <Slides>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Hoy vamos a…</vt:lpstr>
      <vt:lpstr>La plaza tiene una torre</vt:lpstr>
      <vt:lpstr>PowerPoint Presentation</vt:lpstr>
      <vt:lpstr>La plaza tiene una torre</vt:lpstr>
      <vt:lpstr>Adaptación del poema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6</cp:revision>
  <dcterms:created xsi:type="dcterms:W3CDTF">2014-09-07T18:00:23Z</dcterms:created>
  <dcterms:modified xsi:type="dcterms:W3CDTF">2014-09-07T18:24:25Z</dcterms:modified>
</cp:coreProperties>
</file>