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62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461" autoAdjust="0"/>
  </p:normalViewPr>
  <p:slideViewPr>
    <p:cSldViewPr snapToGrid="0">
      <p:cViewPr varScale="1">
        <p:scale>
          <a:sx n="87" d="100"/>
          <a:sy n="87" d="100"/>
        </p:scale>
        <p:origin x="23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15458-C14C-4B6A-992F-608B77B67D3D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EA684-77DE-494A-9C5C-6B7E099B8A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73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Wipeout</a:t>
            </a:r>
            <a:r>
              <a:rPr lang="en-GB" dirty="0" smtClean="0"/>
              <a:t> game to practise vocab. </a:t>
            </a:r>
            <a:endParaRPr lang="en-GB" dirty="0" smtClean="0"/>
          </a:p>
          <a:p>
            <a:r>
              <a:rPr lang="en-GB" dirty="0" smtClean="0"/>
              <a:t>Thank you to TES contributor for this slide!</a:t>
            </a:r>
          </a:p>
          <a:p>
            <a:r>
              <a:rPr lang="en-GB" dirty="0" smtClean="0"/>
              <a:t>Students give Spanish.  If they get a tick, their</a:t>
            </a:r>
            <a:r>
              <a:rPr lang="en-GB" baseline="0" dirty="0" smtClean="0"/>
              <a:t> team can continue.  A W means it goes to the other team.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0EC7E-4A5E-47F8-A9EE-FEA1FCD3833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268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2EEB0D-A208-468F-A418-CEA73D7A5FE6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/>
              <a:t>Give pupils the vocabulary sheet (word document) which accompanies this lesson </a:t>
            </a:r>
            <a:r>
              <a:rPr lang="en-GB" altLang="en-US" dirty="0" smtClean="0"/>
              <a:t>and ask them </a:t>
            </a:r>
            <a:r>
              <a:rPr lang="en-GB" altLang="en-US" dirty="0"/>
              <a:t>in pairs to </a:t>
            </a:r>
            <a:r>
              <a:rPr lang="en-GB" altLang="en-US" dirty="0" smtClean="0"/>
              <a:t>draft a description of the photo.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35371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62F43-5F46-44F0-926E-DFBE967B9E74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 smtClean="0"/>
              <a:t>Give pupils the vocabulary sheet (word document) which accompanies this lesson and ask them in pairs to draft a description of the photo.</a:t>
            </a:r>
          </a:p>
          <a:p>
            <a:r>
              <a:rPr lang="en-GB" altLang="en-US" dirty="0" smtClean="0"/>
              <a:t>You may then want to allow pupils to draw their own picture which they could describe. 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76122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BE3B1B-095C-436B-9FED-2B25771C3FB3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 smtClean="0"/>
              <a:t>Give pupils the vocabulary sheet (word document) which accompanies this lesson and ask them in pairs to draft a description of the photo.</a:t>
            </a:r>
          </a:p>
          <a:p>
            <a:r>
              <a:rPr lang="en-GB" altLang="en-US" smtClean="0"/>
              <a:t>You may then want to allow pupils to draw their own picture which they could describe. 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92726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C3F2-32E5-42DC-B97F-77619DDBD1A5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2483-FAED-4BF7-8AB1-59F71F44B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40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C3F2-32E5-42DC-B97F-77619DDBD1A5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2483-FAED-4BF7-8AB1-59F71F44B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292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C3F2-32E5-42DC-B97F-77619DDBD1A5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2483-FAED-4BF7-8AB1-59F71F44B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57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C3F2-32E5-42DC-B97F-77619DDBD1A5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2483-FAED-4BF7-8AB1-59F71F44B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37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C3F2-32E5-42DC-B97F-77619DDBD1A5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2483-FAED-4BF7-8AB1-59F71F44B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98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C3F2-32E5-42DC-B97F-77619DDBD1A5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2483-FAED-4BF7-8AB1-59F71F44B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35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C3F2-32E5-42DC-B97F-77619DDBD1A5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2483-FAED-4BF7-8AB1-59F71F44B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23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C3F2-32E5-42DC-B97F-77619DDBD1A5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2483-FAED-4BF7-8AB1-59F71F44B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0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C3F2-32E5-42DC-B97F-77619DDBD1A5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2483-FAED-4BF7-8AB1-59F71F44B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50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C3F2-32E5-42DC-B97F-77619DDBD1A5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2483-FAED-4BF7-8AB1-59F71F44B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0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C3F2-32E5-42DC-B97F-77619DDBD1A5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2483-FAED-4BF7-8AB1-59F71F44B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73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6C3F2-32E5-42DC-B97F-77619DDBD1A5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02483-FAED-4BF7-8AB1-59F71F44B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66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7145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2268538" cy="1700213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  <a:sym typeface="Wingdings"/>
              </a:rPr>
              <a:t></a:t>
            </a:r>
            <a:endParaRPr lang="en-GB" sz="10000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03463" y="0"/>
            <a:ext cx="2268537" cy="1700213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9600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  <a:sym typeface="Wingdings"/>
              </a:rPr>
              <a:t>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0"/>
            <a:ext cx="2268538" cy="1700213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96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  <a:sym typeface="Wingdings"/>
              </a:rPr>
              <a:t>W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75463" y="0"/>
            <a:ext cx="2268537" cy="1700213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9600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  <a:sym typeface="Wingdings"/>
              </a:rPr>
              <a:t>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700213"/>
            <a:ext cx="2268538" cy="17018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96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  <a:sym typeface="Wingdings"/>
              </a:rPr>
              <a:t>W</a:t>
            </a:r>
            <a:endParaRPr lang="en-GB" dirty="0">
              <a:solidFill>
                <a:srgbClr val="F79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3463" y="1704975"/>
            <a:ext cx="2268537" cy="17018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9600" dirty="0" smtClean="0">
                <a:solidFill>
                  <a:srgbClr val="FFC000"/>
                </a:solidFill>
                <a:sym typeface="Wingdings"/>
              </a:rPr>
              <a:t></a:t>
            </a:r>
            <a:endParaRPr lang="en-GB" sz="9600" dirty="0">
              <a:solidFill>
                <a:srgbClr val="FFC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1704975"/>
            <a:ext cx="2268538" cy="17018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9600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  <a:sym typeface="Wingdings"/>
              </a:rPr>
              <a:t>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6413" y="1697038"/>
            <a:ext cx="2266950" cy="1700212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96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  <a:sym typeface="Wingdings"/>
              </a:rPr>
              <a:t>W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3175" y="3406775"/>
            <a:ext cx="2268538" cy="1700213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9600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  <a:sym typeface="Wingdings"/>
              </a:rPr>
              <a:t>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97113" y="3406775"/>
            <a:ext cx="2268537" cy="1700213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9600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W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65650" y="3389313"/>
            <a:ext cx="2266950" cy="1700212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9600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  <a:sym typeface="Wingdings"/>
              </a:rPr>
              <a:t>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43713" y="3406775"/>
            <a:ext cx="2268537" cy="1700213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9600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  <a:sym typeface="Wingdings"/>
              </a:rPr>
              <a:t>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50" y="5157788"/>
            <a:ext cx="2268538" cy="1700212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9600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W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68538" y="5157788"/>
            <a:ext cx="2266950" cy="1700212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9600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  <a:sym typeface="Wingdings"/>
              </a:rPr>
              <a:t>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65650" y="5122863"/>
            <a:ext cx="2266950" cy="1700212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9600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  <a:sym typeface="Wingdings"/>
              </a:rPr>
              <a:t>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40538" y="5122863"/>
            <a:ext cx="2266950" cy="1700212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9600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  <a:sym typeface="Wingdings"/>
              </a:rPr>
              <a:t>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11113" y="-3175"/>
            <a:ext cx="2266951" cy="1700213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2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There is</a:t>
            </a:r>
            <a:endParaRPr lang="en-GB" sz="2200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303463" y="4763"/>
            <a:ext cx="2268537" cy="1700212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2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It has</a:t>
            </a:r>
            <a:endParaRPr lang="en-GB" sz="2200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60888" y="4763"/>
            <a:ext cx="2268537" cy="1700212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2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It’s </a:t>
            </a:r>
            <a:endParaRPr lang="en-GB" sz="2200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568825" y="3421063"/>
            <a:ext cx="2268538" cy="17018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2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ugly</a:t>
            </a:r>
            <a:endParaRPr lang="en-GB" sz="2200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-11113" y="5157788"/>
            <a:ext cx="2266951" cy="1700212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2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old</a:t>
            </a:r>
            <a:endParaRPr lang="en-GB" sz="2200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843713" y="3413125"/>
            <a:ext cx="2268537" cy="1700213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200" dirty="0" err="1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i</a:t>
            </a:r>
            <a:r>
              <a:rPr lang="en-GB" sz="220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ndustrial</a:t>
            </a:r>
            <a:endParaRPr lang="en-GB" sz="2200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938" y="1730375"/>
            <a:ext cx="2266950" cy="1700213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2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big</a:t>
            </a:r>
            <a:endParaRPr lang="en-GB" sz="2200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938" y="3459163"/>
            <a:ext cx="2266950" cy="1700212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2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city</a:t>
            </a:r>
            <a:endParaRPr lang="en-GB" sz="2200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03463" y="1730375"/>
            <a:ext cx="2268537" cy="1700213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2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small</a:t>
            </a:r>
            <a:endParaRPr lang="en-GB" sz="2200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16450" y="1724025"/>
            <a:ext cx="2268538" cy="17018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2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peaceful</a:t>
            </a:r>
            <a:endParaRPr lang="en-GB" sz="2200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292350" y="3465513"/>
            <a:ext cx="2266950" cy="17018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2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neighbourhood</a:t>
            </a:r>
            <a:endParaRPr lang="en-GB" sz="2200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55838" y="5141913"/>
            <a:ext cx="2268537" cy="1700212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2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historic</a:t>
            </a:r>
            <a:endParaRPr lang="en-GB" sz="2200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592638" y="5141913"/>
            <a:ext cx="2268537" cy="1700212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2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very</a:t>
            </a:r>
            <a:endParaRPr lang="en-GB" sz="2200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861175" y="14288"/>
            <a:ext cx="2266950" cy="17018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2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old</a:t>
            </a:r>
            <a:endParaRPr lang="en-GB" sz="2200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881813" y="1738313"/>
            <a:ext cx="2268537" cy="17018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2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pretty</a:t>
            </a:r>
            <a:endParaRPr lang="en-GB" sz="2200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881813" y="5156200"/>
            <a:ext cx="2268537" cy="17018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2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quite</a:t>
            </a:r>
            <a:endParaRPr lang="en-GB" sz="2200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9828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64" grpId="0" animBg="1"/>
      <p:bldP spid="65" grpId="0" animBg="1"/>
      <p:bldP spid="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Hoy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vamos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a…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escribir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imagen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adjetivos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opiniones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razones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19839" r="24800" b="231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39750" y="549275"/>
            <a:ext cx="1439863" cy="576263"/>
          </a:xfrm>
          <a:prstGeom prst="rect">
            <a:avLst/>
          </a:prstGeom>
          <a:solidFill>
            <a:srgbClr val="8BC5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973138" y="533400"/>
            <a:ext cx="7127875" cy="54451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>
                <a:latin typeface="Calibri" panose="020F0502020204030204" pitchFamily="34" charset="0"/>
              </a:rPr>
              <a:t>Describe la foto. </a:t>
            </a:r>
            <a:r>
              <a:rPr lang="en-GB" altLang="en-US" sz="2800"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n-GB" altLang="en-US" sz="2800">
                <a:latin typeface="Calibri" panose="020F0502020204030204" pitchFamily="34" charset="0"/>
              </a:rPr>
              <a:t>Te gusta? </a:t>
            </a:r>
            <a:r>
              <a:rPr lang="en-GB" altLang="en-US" sz="2800"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n-GB" altLang="en-US" sz="2800">
                <a:latin typeface="Calibri" panose="020F0502020204030204" pitchFamily="34" charset="0"/>
              </a:rPr>
              <a:t>Por qu</a:t>
            </a:r>
            <a:r>
              <a:rPr lang="en-GB" altLang="en-US" sz="2800">
                <a:latin typeface="Calibri" panose="020F0502020204030204" pitchFamily="34" charset="0"/>
                <a:cs typeface="Arial" panose="020B0604020202020204" pitchFamily="34" charset="0"/>
              </a:rPr>
              <a:t>é (no)?</a:t>
            </a:r>
          </a:p>
        </p:txBody>
      </p:sp>
    </p:spTree>
    <p:extLst>
      <p:ext uri="{BB962C8B-B14F-4D97-AF65-F5344CB8AC3E}">
        <p14:creationId xmlns:p14="http://schemas.microsoft.com/office/powerpoint/2010/main" val="211800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19839" r="24800" b="231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50825" y="269875"/>
            <a:ext cx="2520950" cy="1490663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771775" y="295275"/>
            <a:ext cx="647700" cy="647700"/>
          </a:xfrm>
          <a:prstGeom prst="rect">
            <a:avLst/>
          </a:prstGeom>
          <a:solidFill>
            <a:srgbClr val="4BDD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8677" name="Picture 5" descr="summer_clipart_su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728788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243138" y="392113"/>
            <a:ext cx="6553200" cy="5445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>
                <a:latin typeface="Calibri" panose="020F0502020204030204" pitchFamily="34" charset="0"/>
              </a:rPr>
              <a:t>Describe la foto. </a:t>
            </a:r>
            <a:r>
              <a:rPr lang="en-GB" altLang="en-US" sz="2800"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n-GB" altLang="en-US" sz="2800">
                <a:latin typeface="Calibri" panose="020F0502020204030204" pitchFamily="34" charset="0"/>
              </a:rPr>
              <a:t>Te gusta? </a:t>
            </a:r>
            <a:r>
              <a:rPr lang="en-GB" altLang="en-US" sz="2800"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n-GB" altLang="en-US" sz="2800">
                <a:latin typeface="Calibri" panose="020F0502020204030204" pitchFamily="34" charset="0"/>
              </a:rPr>
              <a:t>Por qu</a:t>
            </a:r>
            <a:r>
              <a:rPr lang="en-GB" altLang="en-US" sz="2800">
                <a:latin typeface="Calibri" panose="020F0502020204030204" pitchFamily="34" charset="0"/>
                <a:cs typeface="Arial" panose="020B0604020202020204" pitchFamily="34" charset="0"/>
              </a:rPr>
              <a:t>é (no)?</a:t>
            </a:r>
          </a:p>
        </p:txBody>
      </p:sp>
    </p:spTree>
    <p:extLst>
      <p:ext uri="{BB962C8B-B14F-4D97-AF65-F5344CB8AC3E}">
        <p14:creationId xmlns:p14="http://schemas.microsoft.com/office/powerpoint/2010/main" val="35894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19839" r="24800" b="23146"/>
          <a:stretch>
            <a:fillRect/>
          </a:stretch>
        </p:blipFill>
        <p:spPr bwMode="auto">
          <a:xfrm>
            <a:off x="-73025" y="-26988"/>
            <a:ext cx="9324975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23850" y="600075"/>
            <a:ext cx="2519363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8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231</Words>
  <Application>Microsoft Office PowerPoint</Application>
  <PresentationFormat>On-screen Show (4:3)</PresentationFormat>
  <Paragraphs>50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Aharoni</vt:lpstr>
      <vt:lpstr>Arial</vt:lpstr>
      <vt:lpstr>Calibri</vt:lpstr>
      <vt:lpstr>Calibri Light</vt:lpstr>
      <vt:lpstr>Wingdings</vt:lpstr>
      <vt:lpstr>Office Theme</vt:lpstr>
      <vt:lpstr>PowerPoint Presentation</vt:lpstr>
      <vt:lpstr>Hoy vamos a…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55WD</cp:lastModifiedBy>
  <cp:revision>4</cp:revision>
  <dcterms:created xsi:type="dcterms:W3CDTF">2014-09-07T17:41:25Z</dcterms:created>
  <dcterms:modified xsi:type="dcterms:W3CDTF">2014-09-07T17:55:07Z</dcterms:modified>
</cp:coreProperties>
</file>