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75" r:id="rId3"/>
    <p:sldId id="274" r:id="rId4"/>
    <p:sldId id="262" r:id="rId5"/>
    <p:sldId id="264" r:id="rId6"/>
    <p:sldId id="266" r:id="rId7"/>
    <p:sldId id="267" r:id="rId8"/>
    <p:sldId id="268" r:id="rId9"/>
    <p:sldId id="269" r:id="rId10"/>
    <p:sldId id="270"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98" autoAdjust="0"/>
  </p:normalViewPr>
  <p:slideViewPr>
    <p:cSldViewPr snapToGrid="0">
      <p:cViewPr varScale="1">
        <p:scale>
          <a:sx n="82" d="100"/>
          <a:sy n="82" d="100"/>
        </p:scale>
        <p:origin x="249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3029F-4AA7-437C-AAB2-357DD58A1259}" type="datetimeFigureOut">
              <a:rPr lang="en-GB" smtClean="0"/>
              <a:t>07/09/2014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8FE59-7D2A-4F85-A0AD-F905CD6D89A1}" type="slidenum">
              <a:rPr lang="en-GB" smtClean="0"/>
              <a:t>‹#›</a:t>
            </a:fld>
            <a:endParaRPr lang="en-GB"/>
          </a:p>
        </p:txBody>
      </p:sp>
    </p:spTree>
    <p:extLst>
      <p:ext uri="{BB962C8B-B14F-4D97-AF65-F5344CB8AC3E}">
        <p14:creationId xmlns:p14="http://schemas.microsoft.com/office/powerpoint/2010/main" val="27533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Repaso</a:t>
            </a:r>
            <a:endParaRPr lang="en-GB" dirty="0" smtClean="0"/>
          </a:p>
          <a:p>
            <a:r>
              <a:rPr lang="en-GB" dirty="0" smtClean="0"/>
              <a:t>6 x places in the town and 6 x Spanish descriptions.  Students have to select co-ordinates</a:t>
            </a:r>
            <a:r>
              <a:rPr lang="en-GB" baseline="0" dirty="0" smtClean="0"/>
              <a:t> e.g. B2 and D1 and try to find the pairs.  Each card is triggered so just click on it and the card turns </a:t>
            </a:r>
            <a:r>
              <a:rPr lang="en-GB" baseline="0" dirty="0" err="1" smtClean="0"/>
              <a:t>ove</a:t>
            </a:r>
            <a:r>
              <a:rPr lang="en-GB" baseline="0" dirty="0" smtClean="0"/>
              <a:t>.</a:t>
            </a:r>
          </a:p>
          <a:p>
            <a:endParaRPr lang="en-GB" dirty="0"/>
          </a:p>
        </p:txBody>
      </p:sp>
      <p:sp>
        <p:nvSpPr>
          <p:cNvPr id="4" name="Slide Number Placeholder 3"/>
          <p:cNvSpPr>
            <a:spLocks noGrp="1"/>
          </p:cNvSpPr>
          <p:nvPr>
            <p:ph type="sldNum" sz="quarter" idx="10"/>
          </p:nvPr>
        </p:nvSpPr>
        <p:spPr/>
        <p:txBody>
          <a:bodyPr/>
          <a:lstStyle/>
          <a:p>
            <a:fld id="{3438FE59-7D2A-4F85-A0AD-F905CD6D89A1}" type="slidenum">
              <a:rPr lang="en-GB" smtClean="0"/>
              <a:t>1</a:t>
            </a:fld>
            <a:endParaRPr lang="en-GB"/>
          </a:p>
        </p:txBody>
      </p:sp>
    </p:spTree>
    <p:extLst>
      <p:ext uri="{BB962C8B-B14F-4D97-AF65-F5344CB8AC3E}">
        <p14:creationId xmlns:p14="http://schemas.microsoft.com/office/powerpoint/2010/main" val="390548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 or check their knowledge of the key vocabulary.</a:t>
            </a:r>
            <a:endParaRPr lang="en-GB" dirty="0"/>
          </a:p>
        </p:txBody>
      </p:sp>
      <p:sp>
        <p:nvSpPr>
          <p:cNvPr id="4" name="Slide Number Placeholder 3"/>
          <p:cNvSpPr>
            <a:spLocks noGrp="1"/>
          </p:cNvSpPr>
          <p:nvPr>
            <p:ph type="sldNum" sz="quarter" idx="10"/>
          </p:nvPr>
        </p:nvSpPr>
        <p:spPr/>
        <p:txBody>
          <a:bodyPr/>
          <a:lstStyle/>
          <a:p>
            <a:fld id="{3438FE59-7D2A-4F85-A0AD-F905CD6D89A1}" type="slidenum">
              <a:rPr lang="en-GB" smtClean="0"/>
              <a:t>11</a:t>
            </a:fld>
            <a:endParaRPr lang="en-GB"/>
          </a:p>
        </p:txBody>
      </p:sp>
    </p:spTree>
    <p:extLst>
      <p:ext uri="{BB962C8B-B14F-4D97-AF65-F5344CB8AC3E}">
        <p14:creationId xmlns:p14="http://schemas.microsoft.com/office/powerpoint/2010/main" val="14948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Starter activity – revise the question words.</a:t>
            </a:r>
            <a:endParaRPr lang="en-GB" dirty="0"/>
          </a:p>
        </p:txBody>
      </p:sp>
      <p:sp>
        <p:nvSpPr>
          <p:cNvPr id="4" name="Slide Number Placeholder 3"/>
          <p:cNvSpPr>
            <a:spLocks noGrp="1"/>
          </p:cNvSpPr>
          <p:nvPr>
            <p:ph type="sldNum" sz="quarter" idx="10"/>
          </p:nvPr>
        </p:nvSpPr>
        <p:spPr/>
        <p:txBody>
          <a:bodyPr/>
          <a:lstStyle/>
          <a:p>
            <a:fld id="{DDB287EF-EC8A-4499-A0DC-CDCD57232789}" type="slidenum">
              <a:rPr lang="en-GB" smtClean="0"/>
              <a:t>2</a:t>
            </a:fld>
            <a:endParaRPr lang="en-GB"/>
          </a:p>
        </p:txBody>
      </p:sp>
    </p:spTree>
    <p:extLst>
      <p:ext uri="{BB962C8B-B14F-4D97-AF65-F5344CB8AC3E}">
        <p14:creationId xmlns:p14="http://schemas.microsoft.com/office/powerpoint/2010/main" val="358642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9F33A7-B63D-4140-AA87-ED47087C792B}"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4794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Teachers asks ¿Hay un </a:t>
            </a:r>
            <a:r>
              <a:rPr lang="en-US" altLang="en-US" dirty="0" err="1" smtClean="0"/>
              <a:t>aeropuerto</a:t>
            </a:r>
            <a:r>
              <a:rPr lang="en-US" altLang="en-US" baseline="0" dirty="0" smtClean="0"/>
              <a:t> </a:t>
            </a:r>
            <a:r>
              <a:rPr lang="en-US" altLang="en-US" baseline="0" dirty="0" err="1" smtClean="0"/>
              <a:t>en</a:t>
            </a:r>
            <a:r>
              <a:rPr lang="en-US" altLang="en-US" baseline="0" dirty="0" smtClean="0"/>
              <a:t> Cambridge?  </a:t>
            </a:r>
            <a:r>
              <a:rPr lang="en-US" altLang="en-US" baseline="0" dirty="0" smtClean="0">
                <a:sym typeface="Wingdings" panose="05000000000000000000" pitchFamily="2" charset="2"/>
              </a:rPr>
              <a:t> </a:t>
            </a:r>
            <a:r>
              <a:rPr lang="en-US" altLang="en-US" baseline="0" dirty="0" err="1" smtClean="0">
                <a:sym typeface="Wingdings" panose="05000000000000000000" pitchFamily="2" charset="2"/>
              </a:rPr>
              <a:t>Sí</a:t>
            </a:r>
            <a:r>
              <a:rPr lang="en-US" altLang="en-US" baseline="0" dirty="0" smtClean="0">
                <a:sym typeface="Wingdings" panose="05000000000000000000" pitchFamily="2" charset="2"/>
              </a:rPr>
              <a:t>. hay un </a:t>
            </a:r>
            <a:r>
              <a:rPr lang="en-US" altLang="en-US" baseline="0" dirty="0" err="1" smtClean="0">
                <a:sym typeface="Wingdings" panose="05000000000000000000" pitchFamily="2" charset="2"/>
              </a:rPr>
              <a:t>aeropuerto</a:t>
            </a:r>
            <a:r>
              <a:rPr lang="en-US" altLang="en-US" baseline="0" dirty="0" smtClean="0">
                <a:sym typeface="Wingdings" panose="05000000000000000000" pitchFamily="2" charset="2"/>
              </a:rPr>
              <a:t>.</a:t>
            </a:r>
            <a:br>
              <a:rPr lang="en-US" altLang="en-US" baseline="0" dirty="0" smtClean="0">
                <a:sym typeface="Wingdings" panose="05000000000000000000" pitchFamily="2" charset="2"/>
              </a:rPr>
            </a:br>
            <a:r>
              <a:rPr lang="en-US" altLang="en-US" baseline="0" dirty="0" smtClean="0">
                <a:sym typeface="Wingdings" panose="05000000000000000000" pitchFamily="2" charset="2"/>
              </a:rPr>
              <a:t>Where there are ‘</a:t>
            </a:r>
            <a:r>
              <a:rPr lang="en-US" altLang="en-US" baseline="0" dirty="0" err="1" smtClean="0">
                <a:sym typeface="Wingdings" panose="05000000000000000000" pitchFamily="2" charset="2"/>
              </a:rPr>
              <a:t>muchos</a:t>
            </a:r>
            <a:r>
              <a:rPr lang="en-US" altLang="en-US" baseline="0" dirty="0" smtClean="0">
                <a:sym typeface="Wingdings" panose="05000000000000000000" pitchFamily="2" charset="2"/>
              </a:rPr>
              <a:t>’ or ‘</a:t>
            </a:r>
            <a:r>
              <a:rPr lang="en-US" altLang="en-US" baseline="0" dirty="0" err="1" smtClean="0">
                <a:sym typeface="Wingdings" panose="05000000000000000000" pitchFamily="2" charset="2"/>
              </a:rPr>
              <a:t>unos</a:t>
            </a:r>
            <a:r>
              <a:rPr lang="en-US" altLang="en-US" baseline="0" dirty="0" smtClean="0">
                <a:sym typeface="Wingdings" panose="05000000000000000000" pitchFamily="2" charset="2"/>
              </a:rPr>
              <a:t>’, teacher elicits this answer, as well as ‘no, no hay un </a:t>
            </a:r>
            <a:r>
              <a:rPr lang="en-US" altLang="en-US" baseline="0" dirty="0" err="1" smtClean="0">
                <a:sym typeface="Wingdings" panose="05000000000000000000" pitchFamily="2" charset="2"/>
              </a:rPr>
              <a:t>castillo</a:t>
            </a:r>
            <a:r>
              <a:rPr lang="en-US" altLang="en-US" baseline="0" dirty="0" smtClean="0">
                <a:sym typeface="Wingdings" panose="05000000000000000000" pitchFamily="2" charset="2"/>
              </a:rPr>
              <a:t>’ for the castle</a:t>
            </a:r>
          </a:p>
          <a:p>
            <a:pPr eaLnBrk="1" hangingPunct="1">
              <a:spcBef>
                <a:spcPct val="0"/>
              </a:spcBef>
            </a:pPr>
            <a:r>
              <a:rPr lang="en-US" altLang="en-US" baseline="0" dirty="0" smtClean="0">
                <a:sym typeface="Wingdings" panose="05000000000000000000" pitchFamily="2" charset="2"/>
              </a:rPr>
              <a:t>There is one new word G – </a:t>
            </a:r>
            <a:r>
              <a:rPr lang="en-US" altLang="en-US" baseline="0" dirty="0" err="1" smtClean="0">
                <a:sym typeface="Wingdings" panose="05000000000000000000" pitchFamily="2" charset="2"/>
              </a:rPr>
              <a:t>una</a:t>
            </a:r>
            <a:r>
              <a:rPr lang="en-US" altLang="en-US" baseline="0" dirty="0" smtClean="0">
                <a:sym typeface="Wingdings" panose="05000000000000000000" pitchFamily="2" charset="2"/>
              </a:rPr>
              <a:t> </a:t>
            </a:r>
            <a:r>
              <a:rPr lang="en-US" altLang="en-US" baseline="0" dirty="0" err="1" smtClean="0">
                <a:sym typeface="Wingdings" panose="05000000000000000000" pitchFamily="2" charset="2"/>
              </a:rPr>
              <a:t>biblioteca</a:t>
            </a:r>
            <a:r>
              <a:rPr lang="en-US" altLang="en-US" baseline="0" dirty="0" smtClean="0">
                <a:sym typeface="Wingdings" panose="05000000000000000000" pitchFamily="2" charset="2"/>
              </a:rPr>
              <a:t> (library)</a:t>
            </a:r>
            <a:endParaRPr lang="en-US" altLang="en-US" dirty="0" smtClean="0"/>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898A91-10BB-4267-836A-69C71BFA8EA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35251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Introduce and practise these positioning words – they have most of these (and more) on p.24 of their vocabulary books.  We want to use these in the describing </a:t>
            </a:r>
            <a:r>
              <a:rPr lang="en-GB" altLang="en-US" dirty="0" smtClean="0"/>
              <a:t>pictures lessons.  Pupils have learnt them before,</a:t>
            </a:r>
            <a:r>
              <a:rPr lang="en-GB" altLang="en-US" baseline="0" dirty="0" smtClean="0"/>
              <a:t> in Y4 when they described paintings.  </a:t>
            </a:r>
            <a:r>
              <a:rPr lang="en-GB" altLang="en-US" dirty="0" smtClean="0"/>
              <a:t>Before </a:t>
            </a:r>
            <a:r>
              <a:rPr lang="en-GB" altLang="en-US" dirty="0" smtClean="0"/>
              <a:t>playing the 0s and </a:t>
            </a:r>
            <a:r>
              <a:rPr lang="en-GB" altLang="en-US" dirty="0" err="1" smtClean="0"/>
              <a:t>Xs</a:t>
            </a:r>
            <a:r>
              <a:rPr lang="en-GB" altLang="en-US" dirty="0" smtClean="0"/>
              <a:t> on the next slide practise saying where the places are using these positioning words i.e. </a:t>
            </a:r>
            <a:r>
              <a:rPr lang="en-GB" altLang="en-US" dirty="0" err="1" smtClean="0"/>
              <a:t>Donde</a:t>
            </a:r>
            <a:r>
              <a:rPr lang="en-GB" altLang="en-US" dirty="0" smtClean="0"/>
              <a:t> </a:t>
            </a:r>
            <a:r>
              <a:rPr lang="en-GB" altLang="en-US" dirty="0" err="1" smtClean="0"/>
              <a:t>esta</a:t>
            </a:r>
            <a:r>
              <a:rPr lang="en-GB" altLang="en-US" dirty="0" smtClean="0"/>
              <a:t> el </a:t>
            </a:r>
            <a:r>
              <a:rPr lang="en-GB" altLang="en-US" dirty="0" err="1" smtClean="0"/>
              <a:t>puente</a:t>
            </a:r>
            <a:r>
              <a:rPr lang="en-GB" altLang="en-US" dirty="0" smtClean="0"/>
              <a:t>?  </a:t>
            </a:r>
            <a:r>
              <a:rPr lang="en-GB" altLang="en-US" dirty="0" err="1" smtClean="0"/>
              <a:t>Arriba</a:t>
            </a:r>
            <a:r>
              <a:rPr lang="en-GB" altLang="en-US" dirty="0" smtClean="0"/>
              <a:t> a la </a:t>
            </a:r>
            <a:r>
              <a:rPr lang="en-GB" altLang="en-US" dirty="0" err="1" smtClean="0"/>
              <a:t>izquierda</a:t>
            </a:r>
            <a:r>
              <a:rPr lang="en-GB" altLang="en-US" dirty="0" smtClean="0"/>
              <a:t>.  </a:t>
            </a:r>
            <a:endParaRPr lang="en-US" altLang="en-US" dirty="0" smtClean="0"/>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A1D2A6-633D-43BB-868C-76A5ED186BFA}"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00492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C19822-6AE6-4D53-B31F-14AC9E6CC63B}"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1355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FA17A0-C183-425C-A4EF-27F5478F1AFE}"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This slide models a piece of pair work that students should do orally.  Model it first with the whole class and then allow them time to practise.  The following slide removes the questions leaving just prompts as we want them to get better at asking questions too.  </a:t>
            </a:r>
            <a:endParaRPr lang="en-GB" altLang="en-US" dirty="0" smtClean="0"/>
          </a:p>
          <a:p>
            <a:pPr eaLnBrk="1" hangingPunct="1"/>
            <a:endParaRPr lang="en-GB" altLang="en-US" dirty="0" smtClean="0"/>
          </a:p>
          <a:p>
            <a:pPr eaLnBrk="1" hangingPunct="1"/>
            <a:r>
              <a:rPr lang="en-GB" altLang="en-US" dirty="0" smtClean="0"/>
              <a:t>For</a:t>
            </a:r>
            <a:r>
              <a:rPr lang="en-GB" altLang="en-US" baseline="0" dirty="0" smtClean="0"/>
              <a:t> where do you live exactly, students can respond ‘</a:t>
            </a:r>
            <a:r>
              <a:rPr lang="en-GB" altLang="en-US" baseline="0" dirty="0" err="1" smtClean="0"/>
              <a:t>en</a:t>
            </a:r>
            <a:r>
              <a:rPr lang="en-GB" altLang="en-US" baseline="0" dirty="0" smtClean="0"/>
              <a:t> el campo’, or ‘</a:t>
            </a:r>
            <a:r>
              <a:rPr lang="en-GB" altLang="en-US" baseline="0" dirty="0" err="1" smtClean="0"/>
              <a:t>en</a:t>
            </a:r>
            <a:r>
              <a:rPr lang="en-GB" altLang="en-US" baseline="0" dirty="0" smtClean="0"/>
              <a:t> un pueblo </a:t>
            </a:r>
            <a:r>
              <a:rPr lang="en-GB" altLang="en-US" baseline="0" dirty="0" err="1" smtClean="0"/>
              <a:t>que</a:t>
            </a:r>
            <a:r>
              <a:rPr lang="en-GB" altLang="en-US" baseline="0" dirty="0" smtClean="0"/>
              <a:t> se llama……….’ Or ‘</a:t>
            </a:r>
            <a:r>
              <a:rPr lang="en-GB" altLang="en-US" baseline="0" dirty="0" err="1" smtClean="0"/>
              <a:t>en</a:t>
            </a:r>
            <a:r>
              <a:rPr lang="en-GB" altLang="en-US" baseline="0" dirty="0" smtClean="0"/>
              <a:t> la ciudad’</a:t>
            </a:r>
            <a:endParaRPr lang="en-US" altLang="en-US" dirty="0" smtClean="0"/>
          </a:p>
        </p:txBody>
      </p:sp>
    </p:spTree>
    <p:extLst>
      <p:ext uri="{BB962C8B-B14F-4D97-AF65-F5344CB8AC3E}">
        <p14:creationId xmlns:p14="http://schemas.microsoft.com/office/powerpoint/2010/main" val="22259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11E676-1066-4A51-B5B1-95166DE2BCC2}"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Pupils do the dialogue in pairs.</a:t>
            </a:r>
            <a:endParaRPr lang="en-US" altLang="en-US" dirty="0" smtClean="0"/>
          </a:p>
        </p:txBody>
      </p:sp>
    </p:spTree>
    <p:extLst>
      <p:ext uri="{BB962C8B-B14F-4D97-AF65-F5344CB8AC3E}">
        <p14:creationId xmlns:p14="http://schemas.microsoft.com/office/powerpoint/2010/main" val="422447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E98805-5D21-421D-B571-BD151B44F953}"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Time</a:t>
            </a:r>
            <a:r>
              <a:rPr lang="en-US" altLang="en-US" baseline="0" dirty="0" smtClean="0"/>
              <a:t> allowing, ask students to alphabetize the list of words.</a:t>
            </a:r>
            <a:br>
              <a:rPr lang="en-US" altLang="en-US" baseline="0" dirty="0" smtClean="0"/>
            </a:br>
            <a:endParaRPr lang="en-US" altLang="en-US" dirty="0" smtClean="0"/>
          </a:p>
        </p:txBody>
      </p:sp>
    </p:spTree>
    <p:extLst>
      <p:ext uri="{BB962C8B-B14F-4D97-AF65-F5344CB8AC3E}">
        <p14:creationId xmlns:p14="http://schemas.microsoft.com/office/powerpoint/2010/main" val="319198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96B1A6-DE4A-415D-9003-47203C8497AE}" type="datetimeFigureOut">
              <a:rPr lang="en-GB" smtClean="0"/>
              <a:t>07/09/2014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60995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6B1A6-DE4A-415D-9003-47203C8497AE}" type="datetimeFigureOut">
              <a:rPr lang="en-GB" smtClean="0"/>
              <a:t>07/09/2014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263565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6B1A6-DE4A-415D-9003-47203C8497AE}" type="datetimeFigureOut">
              <a:rPr lang="en-GB" smtClean="0"/>
              <a:t>07/09/2014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54424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275C04B-96DA-40CE-8437-6DC1EE03E504}" type="slidenum">
              <a:rPr lang="en-GB" altLang="en-US"/>
              <a:pPr/>
              <a:t>‹#›</a:t>
            </a:fld>
            <a:endParaRPr lang="en-GB" altLang="en-US"/>
          </a:p>
        </p:txBody>
      </p:sp>
    </p:spTree>
    <p:extLst>
      <p:ext uri="{BB962C8B-B14F-4D97-AF65-F5344CB8AC3E}">
        <p14:creationId xmlns:p14="http://schemas.microsoft.com/office/powerpoint/2010/main" val="348594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6B1A6-DE4A-415D-9003-47203C8497AE}" type="datetimeFigureOut">
              <a:rPr lang="en-GB" smtClean="0"/>
              <a:t>07/09/2014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356122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6B1A6-DE4A-415D-9003-47203C8497AE}" type="datetimeFigureOut">
              <a:rPr lang="en-GB" smtClean="0"/>
              <a:t>07/09/2014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201884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96B1A6-DE4A-415D-9003-47203C8497AE}" type="datetimeFigureOut">
              <a:rPr lang="en-GB" smtClean="0"/>
              <a:t>07/09/2014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1706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96B1A6-DE4A-415D-9003-47203C8497AE}" type="datetimeFigureOut">
              <a:rPr lang="en-GB" smtClean="0"/>
              <a:t>07/09/2014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399855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96B1A6-DE4A-415D-9003-47203C8497AE}" type="datetimeFigureOut">
              <a:rPr lang="en-GB" smtClean="0"/>
              <a:t>07/09/2014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100724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6B1A6-DE4A-415D-9003-47203C8497AE}" type="datetimeFigureOut">
              <a:rPr lang="en-GB" smtClean="0"/>
              <a:t>07/09/2014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145731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6B1A6-DE4A-415D-9003-47203C8497AE}" type="datetimeFigureOut">
              <a:rPr lang="en-GB" smtClean="0"/>
              <a:t>07/09/2014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375864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6B1A6-DE4A-415D-9003-47203C8497AE}" type="datetimeFigureOut">
              <a:rPr lang="en-GB" smtClean="0"/>
              <a:t>07/09/2014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F9575-581E-45B6-B5F9-0446377754D6}" type="slidenum">
              <a:rPr lang="en-GB" smtClean="0"/>
              <a:t>‹#›</a:t>
            </a:fld>
            <a:endParaRPr lang="en-GB"/>
          </a:p>
        </p:txBody>
      </p:sp>
    </p:spTree>
    <p:extLst>
      <p:ext uri="{BB962C8B-B14F-4D97-AF65-F5344CB8AC3E}">
        <p14:creationId xmlns:p14="http://schemas.microsoft.com/office/powerpoint/2010/main" val="14846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6B1A6-DE4A-415D-9003-47203C8497AE}" type="datetimeFigureOut">
              <a:rPr lang="en-GB" smtClean="0"/>
              <a:t>07/09/2014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F9575-581E-45B6-B5F9-0446377754D6}" type="slidenum">
              <a:rPr lang="en-GB" smtClean="0"/>
              <a:t>‹#›</a:t>
            </a:fld>
            <a:endParaRPr lang="en-GB"/>
          </a:p>
        </p:txBody>
      </p:sp>
    </p:spTree>
    <p:extLst>
      <p:ext uri="{BB962C8B-B14F-4D97-AF65-F5344CB8AC3E}">
        <p14:creationId xmlns:p14="http://schemas.microsoft.com/office/powerpoint/2010/main" val="2850080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 Target="slide1.xm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2.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2.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3.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wmf"/><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32.gif"/><Relationship Id="rId12"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image" Target="../media/image30.jpeg"/><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25.wmf"/><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 name="Rectangle 128">
            <a:hlinkClick r:id="rId3" action="ppaction://hlinksldjump"/>
          </p:cNvPr>
          <p:cNvSpPr>
            <a:spLocks noChangeArrowheads="1"/>
          </p:cNvSpPr>
          <p:nvPr/>
        </p:nvSpPr>
        <p:spPr bwMode="auto">
          <a:xfrm>
            <a:off x="755650" y="549275"/>
            <a:ext cx="8388350" cy="6308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075" name="Picture 27" descr="tr0001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052513"/>
            <a:ext cx="1501775" cy="1516062"/>
          </a:xfrm>
          <a:prstGeom prst="rect">
            <a:avLst/>
          </a:prstGeom>
          <a:noFill/>
          <a:extLst>
            <a:ext uri="{909E8E84-426E-40DD-AFC4-6F175D3DCCD1}">
              <a14:hiddenFill xmlns:a14="http://schemas.microsoft.com/office/drawing/2010/main">
                <a:solidFill>
                  <a:srgbClr val="FFFFFF"/>
                </a:solidFill>
              </a14:hiddenFill>
            </a:ext>
          </a:extLst>
        </p:spPr>
      </p:pic>
      <p:sp>
        <p:nvSpPr>
          <p:cNvPr id="2076" name="Text Box 28"/>
          <p:cNvSpPr txBox="1">
            <a:spLocks noChangeArrowheads="1"/>
          </p:cNvSpPr>
          <p:nvPr/>
        </p:nvSpPr>
        <p:spPr bwMode="auto">
          <a:xfrm>
            <a:off x="2916238" y="342900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t>el castillo</a:t>
            </a:r>
            <a:endParaRPr lang="en-US" altLang="en-US" sz="2400"/>
          </a:p>
        </p:txBody>
      </p:sp>
      <p:pic>
        <p:nvPicPr>
          <p:cNvPr id="2077" name="Picture 29" descr="j01449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1052513"/>
            <a:ext cx="1738313" cy="1328737"/>
          </a:xfrm>
          <a:prstGeom prst="rect">
            <a:avLst/>
          </a:prstGeom>
          <a:noFill/>
          <a:extLst>
            <a:ext uri="{909E8E84-426E-40DD-AFC4-6F175D3DCCD1}">
              <a14:hiddenFill xmlns:a14="http://schemas.microsoft.com/office/drawing/2010/main">
                <a:solidFill>
                  <a:srgbClr val="FFFFFF"/>
                </a:solidFill>
              </a14:hiddenFill>
            </a:ext>
          </a:extLst>
        </p:spPr>
      </p:pic>
      <p:sp>
        <p:nvSpPr>
          <p:cNvPr id="2078" name="Text Box 30"/>
          <p:cNvSpPr txBox="1">
            <a:spLocks noChangeArrowheads="1"/>
          </p:cNvSpPr>
          <p:nvPr/>
        </p:nvSpPr>
        <p:spPr bwMode="auto">
          <a:xfrm>
            <a:off x="5003800" y="54197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t>el puerto</a:t>
            </a:r>
            <a:endParaRPr lang="en-US" altLang="en-US" sz="2400"/>
          </a:p>
        </p:txBody>
      </p:sp>
      <p:pic>
        <p:nvPicPr>
          <p:cNvPr id="2079" name="Picture 31" descr="BD0644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8700" y="5140325"/>
            <a:ext cx="1814513" cy="1169988"/>
          </a:xfrm>
          <a:prstGeom prst="rect">
            <a:avLst/>
          </a:prstGeom>
          <a:noFill/>
          <a:extLst>
            <a:ext uri="{909E8E84-426E-40DD-AFC4-6F175D3DCCD1}">
              <a14:hiddenFill xmlns:a14="http://schemas.microsoft.com/office/drawing/2010/main">
                <a:solidFill>
                  <a:srgbClr val="FFFFFF"/>
                </a:solidFill>
              </a14:hiddenFill>
            </a:ext>
          </a:extLst>
        </p:spPr>
      </p:pic>
      <p:sp>
        <p:nvSpPr>
          <p:cNvPr id="2080" name="Text Box 32"/>
          <p:cNvSpPr txBox="1">
            <a:spLocks noChangeArrowheads="1"/>
          </p:cNvSpPr>
          <p:nvPr/>
        </p:nvSpPr>
        <p:spPr bwMode="auto">
          <a:xfrm>
            <a:off x="6948488" y="364490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t>el cine</a:t>
            </a:r>
            <a:endParaRPr lang="en-US" altLang="en-US" sz="2400"/>
          </a:p>
        </p:txBody>
      </p:sp>
      <p:pic>
        <p:nvPicPr>
          <p:cNvPr id="2081" name="Picture 33" descr="j01444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3800" y="3141663"/>
            <a:ext cx="1873250" cy="1236662"/>
          </a:xfrm>
          <a:prstGeom prst="rect">
            <a:avLst/>
          </a:prstGeom>
          <a:noFill/>
          <a:extLst>
            <a:ext uri="{909E8E84-426E-40DD-AFC4-6F175D3DCCD1}">
              <a14:hiddenFill xmlns:a14="http://schemas.microsoft.com/office/drawing/2010/main">
                <a:solidFill>
                  <a:srgbClr val="FFFFFF"/>
                </a:solidFill>
              </a14:hiddenFill>
            </a:ext>
          </a:extLst>
        </p:spPr>
      </p:pic>
      <p:sp>
        <p:nvSpPr>
          <p:cNvPr id="2083" name="Text Box 35"/>
          <p:cNvSpPr txBox="1">
            <a:spLocks noChangeArrowheads="1"/>
          </p:cNvSpPr>
          <p:nvPr/>
        </p:nvSpPr>
        <p:spPr bwMode="auto">
          <a:xfrm>
            <a:off x="2916238" y="1557338"/>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t>la piscina</a:t>
            </a:r>
            <a:endParaRPr lang="en-US" altLang="en-US" sz="2400"/>
          </a:p>
        </p:txBody>
      </p:sp>
      <p:pic>
        <p:nvPicPr>
          <p:cNvPr id="2084" name="Picture 36" descr="na0106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950" y="908050"/>
            <a:ext cx="1871663" cy="1331913"/>
          </a:xfrm>
          <a:prstGeom prst="rect">
            <a:avLst/>
          </a:prstGeom>
          <a:noFill/>
          <a:extLst>
            <a:ext uri="{909E8E84-426E-40DD-AFC4-6F175D3DCCD1}">
              <a14:hiddenFill xmlns:a14="http://schemas.microsoft.com/office/drawing/2010/main">
                <a:solidFill>
                  <a:srgbClr val="FFFFFF"/>
                </a:solidFill>
              </a14:hiddenFill>
            </a:ext>
          </a:extLst>
        </p:spPr>
      </p:pic>
      <p:sp>
        <p:nvSpPr>
          <p:cNvPr id="2085" name="Text Box 37"/>
          <p:cNvSpPr txBox="1">
            <a:spLocks noChangeArrowheads="1"/>
          </p:cNvSpPr>
          <p:nvPr/>
        </p:nvSpPr>
        <p:spPr bwMode="auto">
          <a:xfrm>
            <a:off x="6877050" y="54451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t>la playa</a:t>
            </a:r>
            <a:endParaRPr lang="en-US" altLang="en-US" sz="2400"/>
          </a:p>
        </p:txBody>
      </p:sp>
      <p:pic>
        <p:nvPicPr>
          <p:cNvPr id="2086" name="Picture 38" descr="TN00574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2200" y="2925763"/>
            <a:ext cx="1608138" cy="1609725"/>
          </a:xfrm>
          <a:prstGeom prst="rect">
            <a:avLst/>
          </a:prstGeom>
          <a:noFill/>
          <a:extLst>
            <a:ext uri="{909E8E84-426E-40DD-AFC4-6F175D3DCCD1}">
              <a14:hiddenFill xmlns:a14="http://schemas.microsoft.com/office/drawing/2010/main">
                <a:solidFill>
                  <a:srgbClr val="FFFFFF"/>
                </a:solidFill>
              </a14:hiddenFill>
            </a:ext>
          </a:extLst>
        </p:spPr>
      </p:pic>
      <p:sp>
        <p:nvSpPr>
          <p:cNvPr id="2087" name="Text Box 39"/>
          <p:cNvSpPr txBox="1">
            <a:spLocks noChangeArrowheads="1"/>
          </p:cNvSpPr>
          <p:nvPr/>
        </p:nvSpPr>
        <p:spPr bwMode="auto">
          <a:xfrm>
            <a:off x="2916238" y="5229225"/>
            <a:ext cx="1871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t>la estaci</a:t>
            </a:r>
            <a:r>
              <a:rPr lang="en-US" altLang="en-US" sz="2400"/>
              <a:t>ón de trenes</a:t>
            </a:r>
          </a:p>
        </p:txBody>
      </p:sp>
      <p:sp>
        <p:nvSpPr>
          <p:cNvPr id="2088" name="AutoShape 40" descr="Solid diamond"/>
          <p:cNvSpPr>
            <a:spLocks noChangeArrowheads="1"/>
          </p:cNvSpPr>
          <p:nvPr/>
        </p:nvSpPr>
        <p:spPr bwMode="auto">
          <a:xfrm>
            <a:off x="827088" y="620713"/>
            <a:ext cx="1943100" cy="1944687"/>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089" name="Text Box 41"/>
          <p:cNvSpPr txBox="1">
            <a:spLocks noChangeArrowheads="1"/>
          </p:cNvSpPr>
          <p:nvPr/>
        </p:nvSpPr>
        <p:spPr bwMode="auto">
          <a:xfrm>
            <a:off x="1331913" y="4445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A</a:t>
            </a:r>
            <a:endParaRPr lang="en-US" altLang="en-US" sz="3600"/>
          </a:p>
        </p:txBody>
      </p:sp>
      <p:sp>
        <p:nvSpPr>
          <p:cNvPr id="2090" name="Text Box 42"/>
          <p:cNvSpPr txBox="1">
            <a:spLocks noChangeArrowheads="1"/>
          </p:cNvSpPr>
          <p:nvPr/>
        </p:nvSpPr>
        <p:spPr bwMode="auto">
          <a:xfrm>
            <a:off x="3348038" y="4445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B</a:t>
            </a:r>
            <a:endParaRPr lang="en-US" altLang="en-US" sz="3600"/>
          </a:p>
        </p:txBody>
      </p:sp>
      <p:sp>
        <p:nvSpPr>
          <p:cNvPr id="2091" name="Text Box 43"/>
          <p:cNvSpPr txBox="1">
            <a:spLocks noChangeArrowheads="1"/>
          </p:cNvSpPr>
          <p:nvPr/>
        </p:nvSpPr>
        <p:spPr bwMode="auto">
          <a:xfrm>
            <a:off x="5435600" y="444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C</a:t>
            </a:r>
            <a:endParaRPr lang="en-US" altLang="en-US" sz="3600"/>
          </a:p>
        </p:txBody>
      </p:sp>
      <p:sp>
        <p:nvSpPr>
          <p:cNvPr id="2092" name="Text Box 44"/>
          <p:cNvSpPr txBox="1">
            <a:spLocks noChangeArrowheads="1"/>
          </p:cNvSpPr>
          <p:nvPr/>
        </p:nvSpPr>
        <p:spPr bwMode="auto">
          <a:xfrm>
            <a:off x="7524750" y="444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D</a:t>
            </a:r>
            <a:endParaRPr lang="en-US" altLang="en-US" sz="3600"/>
          </a:p>
        </p:txBody>
      </p:sp>
      <p:sp>
        <p:nvSpPr>
          <p:cNvPr id="2093" name="Text Box 45"/>
          <p:cNvSpPr txBox="1">
            <a:spLocks noChangeArrowheads="1"/>
          </p:cNvSpPr>
          <p:nvPr/>
        </p:nvSpPr>
        <p:spPr bwMode="auto">
          <a:xfrm>
            <a:off x="107950" y="1412875"/>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1</a:t>
            </a:r>
            <a:endParaRPr lang="en-US" altLang="en-US" sz="3600"/>
          </a:p>
        </p:txBody>
      </p:sp>
      <p:sp>
        <p:nvSpPr>
          <p:cNvPr id="2094" name="Text Box 46"/>
          <p:cNvSpPr txBox="1">
            <a:spLocks noChangeArrowheads="1"/>
          </p:cNvSpPr>
          <p:nvPr/>
        </p:nvSpPr>
        <p:spPr bwMode="auto">
          <a:xfrm>
            <a:off x="107950" y="34290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2</a:t>
            </a:r>
            <a:endParaRPr lang="en-US" altLang="en-US" sz="3600"/>
          </a:p>
        </p:txBody>
      </p:sp>
      <p:sp>
        <p:nvSpPr>
          <p:cNvPr id="2095" name="Text Box 47"/>
          <p:cNvSpPr txBox="1">
            <a:spLocks noChangeArrowheads="1"/>
          </p:cNvSpPr>
          <p:nvPr/>
        </p:nvSpPr>
        <p:spPr bwMode="auto">
          <a:xfrm>
            <a:off x="107950" y="5300663"/>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t>3</a:t>
            </a:r>
            <a:endParaRPr lang="en-US" altLang="en-US" sz="3600"/>
          </a:p>
        </p:txBody>
      </p:sp>
      <p:sp>
        <p:nvSpPr>
          <p:cNvPr id="2096" name="AutoShape 48" descr="Solid diamond"/>
          <p:cNvSpPr>
            <a:spLocks noChangeArrowheads="1"/>
          </p:cNvSpPr>
          <p:nvPr/>
        </p:nvSpPr>
        <p:spPr bwMode="auto">
          <a:xfrm>
            <a:off x="2916238" y="620713"/>
            <a:ext cx="1943100" cy="1944687"/>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097" name="AutoShape 49" descr="Solid diamond"/>
          <p:cNvSpPr>
            <a:spLocks noChangeArrowheads="1"/>
          </p:cNvSpPr>
          <p:nvPr/>
        </p:nvSpPr>
        <p:spPr bwMode="auto">
          <a:xfrm>
            <a:off x="5003800" y="620713"/>
            <a:ext cx="1943100" cy="1944687"/>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1" name="AutoShape 73" descr="Solid diamond"/>
          <p:cNvSpPr>
            <a:spLocks noChangeArrowheads="1"/>
          </p:cNvSpPr>
          <p:nvPr/>
        </p:nvSpPr>
        <p:spPr bwMode="auto">
          <a:xfrm>
            <a:off x="7092950" y="620713"/>
            <a:ext cx="1943100" cy="1944687"/>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2" name="AutoShape 74" descr="Solid diamond"/>
          <p:cNvSpPr>
            <a:spLocks noChangeArrowheads="1"/>
          </p:cNvSpPr>
          <p:nvPr/>
        </p:nvSpPr>
        <p:spPr bwMode="auto">
          <a:xfrm>
            <a:off x="827088" y="270827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3" name="AutoShape 75" descr="Solid diamond"/>
          <p:cNvSpPr>
            <a:spLocks noChangeArrowheads="1"/>
          </p:cNvSpPr>
          <p:nvPr/>
        </p:nvSpPr>
        <p:spPr bwMode="auto">
          <a:xfrm>
            <a:off x="2916238" y="270827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4" name="AutoShape 76" descr="Solid diamond"/>
          <p:cNvSpPr>
            <a:spLocks noChangeArrowheads="1"/>
          </p:cNvSpPr>
          <p:nvPr/>
        </p:nvSpPr>
        <p:spPr bwMode="auto">
          <a:xfrm>
            <a:off x="5003800" y="270827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5" name="AutoShape 77" descr="Solid diamond"/>
          <p:cNvSpPr>
            <a:spLocks noChangeArrowheads="1"/>
          </p:cNvSpPr>
          <p:nvPr/>
        </p:nvSpPr>
        <p:spPr bwMode="auto">
          <a:xfrm>
            <a:off x="7092950" y="270827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6" name="AutoShape 78" descr="Solid diamond"/>
          <p:cNvSpPr>
            <a:spLocks noChangeArrowheads="1"/>
          </p:cNvSpPr>
          <p:nvPr/>
        </p:nvSpPr>
        <p:spPr bwMode="auto">
          <a:xfrm>
            <a:off x="827088" y="479742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7" name="AutoShape 79" descr="Solid diamond"/>
          <p:cNvSpPr>
            <a:spLocks noChangeArrowheads="1"/>
          </p:cNvSpPr>
          <p:nvPr/>
        </p:nvSpPr>
        <p:spPr bwMode="auto">
          <a:xfrm>
            <a:off x="2916238" y="479742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8" name="AutoShape 80" descr="Solid diamond"/>
          <p:cNvSpPr>
            <a:spLocks noChangeArrowheads="1"/>
          </p:cNvSpPr>
          <p:nvPr/>
        </p:nvSpPr>
        <p:spPr bwMode="auto">
          <a:xfrm>
            <a:off x="5005388" y="479742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
        <p:nvSpPr>
          <p:cNvPr id="2129" name="AutoShape 81" descr="Solid diamond"/>
          <p:cNvSpPr>
            <a:spLocks noChangeArrowheads="1"/>
          </p:cNvSpPr>
          <p:nvPr/>
        </p:nvSpPr>
        <p:spPr bwMode="auto">
          <a:xfrm>
            <a:off x="7092950" y="4797425"/>
            <a:ext cx="1943100" cy="1944688"/>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p>
        </p:txBody>
      </p:sp>
    </p:spTree>
    <p:extLst>
      <p:ext uri="{BB962C8B-B14F-4D97-AF65-F5344CB8AC3E}">
        <p14:creationId xmlns:p14="http://schemas.microsoft.com/office/powerpoint/2010/main" val="3128974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grpId="0" nodeType="clickEffect">
                                  <p:stCondLst>
                                    <p:cond delay="0"/>
                                  </p:stCondLst>
                                  <p:childTnLst>
                                    <p:anim calcmode="lin" valueType="num">
                                      <p:cBhvr>
                                        <p:cTn id="6" dur="500"/>
                                        <p:tgtEl>
                                          <p:spTgt spid="2088"/>
                                        </p:tgtEl>
                                        <p:attrNameLst>
                                          <p:attrName>ppt_w</p:attrName>
                                        </p:attrNameLst>
                                      </p:cBhvr>
                                      <p:tavLst>
                                        <p:tav tm="0">
                                          <p:val>
                                            <p:strVal val="ppt_w"/>
                                          </p:val>
                                        </p:tav>
                                        <p:tav tm="100000">
                                          <p:val>
                                            <p:fltVal val="0"/>
                                          </p:val>
                                        </p:tav>
                                      </p:tavLst>
                                    </p:anim>
                                    <p:anim calcmode="lin" valueType="num">
                                      <p:cBhvr>
                                        <p:cTn id="7" dur="500"/>
                                        <p:tgtEl>
                                          <p:spTgt spid="2088"/>
                                        </p:tgtEl>
                                        <p:attrNameLst>
                                          <p:attrName>ppt_h</p:attrName>
                                        </p:attrNameLst>
                                      </p:cBhvr>
                                      <p:tavLst>
                                        <p:tav tm="0">
                                          <p:val>
                                            <p:strVal val="ppt_h"/>
                                          </p:val>
                                        </p:tav>
                                        <p:tav tm="100000">
                                          <p:val>
                                            <p:strVal val="ppt_h"/>
                                          </p:val>
                                        </p:tav>
                                      </p:tavLst>
                                    </p:anim>
                                    <p:set>
                                      <p:cBhvr>
                                        <p:cTn id="8" dur="1" fill="hold">
                                          <p:stCondLst>
                                            <p:cond delay="499"/>
                                          </p:stCondLst>
                                        </p:cTn>
                                        <p:tgtEl>
                                          <p:spTgt spid="2088"/>
                                        </p:tgtEl>
                                        <p:attrNameLst>
                                          <p:attrName>style.visibility</p:attrName>
                                        </p:attrNameLst>
                                      </p:cBhvr>
                                      <p:to>
                                        <p:strVal val="hidden"/>
                                      </p:to>
                                    </p:set>
                                  </p:childTnLst>
                                </p:cTn>
                              </p:par>
                            </p:childTnLst>
                          </p:cTn>
                        </p:par>
                      </p:childTnLst>
                    </p:cTn>
                  </p:par>
                </p:childTnLst>
              </p:cTn>
              <p:nextCondLst>
                <p:cond evt="onClick" delay="0">
                  <p:tgtEl>
                    <p:spTgt spid="2088"/>
                  </p:tgtEl>
                </p:cond>
              </p:nextCondLst>
            </p:seq>
            <p:seq concurrent="1" nextAc="seek">
              <p:cTn id="9" restart="whenNotActive" fill="hold" evtFilter="cancelBubble" nodeType="interactiveSeq">
                <p:stCondLst>
                  <p:cond evt="onClick" delay="0">
                    <p:tgtEl>
                      <p:spTgt spid="207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2088"/>
                                        </p:tgtEl>
                                        <p:attrNameLst>
                                          <p:attrName>style.visibility</p:attrName>
                                        </p:attrNameLst>
                                      </p:cBhvr>
                                      <p:to>
                                        <p:strVal val="visible"/>
                                      </p:to>
                                    </p:set>
                                    <p:animEffect transition="in" filter="wipe(left)">
                                      <p:cBhvr>
                                        <p:cTn id="14" dur="500"/>
                                        <p:tgtEl>
                                          <p:spTgt spid="2088"/>
                                        </p:tgtEl>
                                      </p:cBhvr>
                                    </p:animEffect>
                                  </p:childTnLst>
                                </p:cTn>
                              </p:par>
                            </p:childTnLst>
                          </p:cTn>
                        </p:par>
                      </p:childTnLst>
                    </p:cTn>
                  </p:par>
                </p:childTnLst>
              </p:cTn>
              <p:nextCondLst>
                <p:cond evt="onClick" delay="0">
                  <p:tgtEl>
                    <p:spTgt spid="2075"/>
                  </p:tgtEl>
                </p:cond>
              </p:nextCondLst>
            </p:seq>
            <p:seq concurrent="1" nextAc="seek">
              <p:cTn id="15" restart="whenNotActive" fill="hold" evtFilter="cancelBubble" nodeType="interactiveSeq">
                <p:stCondLst>
                  <p:cond evt="onClick" delay="0">
                    <p:tgtEl>
                      <p:spTgt spid="209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7" presetClass="exit" presetSubtype="10" fill="hold" grpId="0" nodeType="clickEffect">
                                  <p:stCondLst>
                                    <p:cond delay="0"/>
                                  </p:stCondLst>
                                  <p:childTnLst>
                                    <p:anim calcmode="lin" valueType="num">
                                      <p:cBhvr>
                                        <p:cTn id="19" dur="500"/>
                                        <p:tgtEl>
                                          <p:spTgt spid="2096"/>
                                        </p:tgtEl>
                                        <p:attrNameLst>
                                          <p:attrName>ppt_w</p:attrName>
                                        </p:attrNameLst>
                                      </p:cBhvr>
                                      <p:tavLst>
                                        <p:tav tm="0">
                                          <p:val>
                                            <p:strVal val="ppt_w"/>
                                          </p:val>
                                        </p:tav>
                                        <p:tav tm="100000">
                                          <p:val>
                                            <p:fltVal val="0"/>
                                          </p:val>
                                        </p:tav>
                                      </p:tavLst>
                                    </p:anim>
                                    <p:anim calcmode="lin" valueType="num">
                                      <p:cBhvr>
                                        <p:cTn id="20" dur="500"/>
                                        <p:tgtEl>
                                          <p:spTgt spid="2096"/>
                                        </p:tgtEl>
                                        <p:attrNameLst>
                                          <p:attrName>ppt_h</p:attrName>
                                        </p:attrNameLst>
                                      </p:cBhvr>
                                      <p:tavLst>
                                        <p:tav tm="0">
                                          <p:val>
                                            <p:strVal val="ppt_h"/>
                                          </p:val>
                                        </p:tav>
                                        <p:tav tm="100000">
                                          <p:val>
                                            <p:strVal val="ppt_h"/>
                                          </p:val>
                                        </p:tav>
                                      </p:tavLst>
                                    </p:anim>
                                    <p:set>
                                      <p:cBhvr>
                                        <p:cTn id="21" dur="1" fill="hold">
                                          <p:stCondLst>
                                            <p:cond delay="499"/>
                                          </p:stCondLst>
                                        </p:cTn>
                                        <p:tgtEl>
                                          <p:spTgt spid="2096"/>
                                        </p:tgtEl>
                                        <p:attrNameLst>
                                          <p:attrName>style.visibility</p:attrName>
                                        </p:attrNameLst>
                                      </p:cBhvr>
                                      <p:to>
                                        <p:strVal val="hidden"/>
                                      </p:to>
                                    </p:set>
                                  </p:childTnLst>
                                </p:cTn>
                              </p:par>
                            </p:childTnLst>
                          </p:cTn>
                        </p:par>
                      </p:childTnLst>
                    </p:cTn>
                  </p:par>
                </p:childTnLst>
              </p:cTn>
              <p:nextCondLst>
                <p:cond evt="onClick" delay="0">
                  <p:tgtEl>
                    <p:spTgt spid="2096"/>
                  </p:tgtEl>
                </p:cond>
              </p:nextCondLst>
            </p:seq>
            <p:seq concurrent="1" nextAc="seek">
              <p:cTn id="22" restart="whenNotActive" fill="hold" evtFilter="cancelBubble" nodeType="interactiveSeq">
                <p:stCondLst>
                  <p:cond evt="onClick" delay="0">
                    <p:tgtEl>
                      <p:spTgt spid="208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096"/>
                                        </p:tgtEl>
                                        <p:attrNameLst>
                                          <p:attrName>style.visibility</p:attrName>
                                        </p:attrNameLst>
                                      </p:cBhvr>
                                      <p:to>
                                        <p:strVal val="visible"/>
                                      </p:to>
                                    </p:set>
                                    <p:animEffect transition="in" filter="wipe(left)">
                                      <p:cBhvr>
                                        <p:cTn id="27" dur="500"/>
                                        <p:tgtEl>
                                          <p:spTgt spid="2096"/>
                                        </p:tgtEl>
                                      </p:cBhvr>
                                    </p:animEffect>
                                  </p:childTnLst>
                                </p:cTn>
                              </p:par>
                            </p:childTnLst>
                          </p:cTn>
                        </p:par>
                      </p:childTnLst>
                    </p:cTn>
                  </p:par>
                </p:childTnLst>
              </p:cTn>
              <p:nextCondLst>
                <p:cond evt="onClick" delay="0">
                  <p:tgtEl>
                    <p:spTgt spid="2083"/>
                  </p:tgtEl>
                </p:cond>
              </p:nextCondLst>
            </p:seq>
            <p:seq concurrent="1" nextAc="seek">
              <p:cTn id="28" restart="whenNotActive" fill="hold" evtFilter="cancelBubble" nodeType="interactiveSeq">
                <p:stCondLst>
                  <p:cond evt="onClick" delay="0">
                    <p:tgtEl>
                      <p:spTgt spid="209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7" presetClass="exit" presetSubtype="10" fill="hold" grpId="0" nodeType="clickEffect">
                                  <p:stCondLst>
                                    <p:cond delay="0"/>
                                  </p:stCondLst>
                                  <p:childTnLst>
                                    <p:anim calcmode="lin" valueType="num">
                                      <p:cBhvr>
                                        <p:cTn id="32" dur="500"/>
                                        <p:tgtEl>
                                          <p:spTgt spid="2097"/>
                                        </p:tgtEl>
                                        <p:attrNameLst>
                                          <p:attrName>ppt_w</p:attrName>
                                        </p:attrNameLst>
                                      </p:cBhvr>
                                      <p:tavLst>
                                        <p:tav tm="0">
                                          <p:val>
                                            <p:strVal val="ppt_w"/>
                                          </p:val>
                                        </p:tav>
                                        <p:tav tm="100000">
                                          <p:val>
                                            <p:fltVal val="0"/>
                                          </p:val>
                                        </p:tav>
                                      </p:tavLst>
                                    </p:anim>
                                    <p:anim calcmode="lin" valueType="num">
                                      <p:cBhvr>
                                        <p:cTn id="33" dur="500"/>
                                        <p:tgtEl>
                                          <p:spTgt spid="2097"/>
                                        </p:tgtEl>
                                        <p:attrNameLst>
                                          <p:attrName>ppt_h</p:attrName>
                                        </p:attrNameLst>
                                      </p:cBhvr>
                                      <p:tavLst>
                                        <p:tav tm="0">
                                          <p:val>
                                            <p:strVal val="ppt_h"/>
                                          </p:val>
                                        </p:tav>
                                        <p:tav tm="100000">
                                          <p:val>
                                            <p:strVal val="ppt_h"/>
                                          </p:val>
                                        </p:tav>
                                      </p:tavLst>
                                    </p:anim>
                                    <p:set>
                                      <p:cBhvr>
                                        <p:cTn id="34" dur="1" fill="hold">
                                          <p:stCondLst>
                                            <p:cond delay="499"/>
                                          </p:stCondLst>
                                        </p:cTn>
                                        <p:tgtEl>
                                          <p:spTgt spid="2097"/>
                                        </p:tgtEl>
                                        <p:attrNameLst>
                                          <p:attrName>style.visibility</p:attrName>
                                        </p:attrNameLst>
                                      </p:cBhvr>
                                      <p:to>
                                        <p:strVal val="hidden"/>
                                      </p:to>
                                    </p:set>
                                  </p:childTnLst>
                                </p:cTn>
                              </p:par>
                            </p:childTnLst>
                          </p:cTn>
                        </p:par>
                      </p:childTnLst>
                    </p:cTn>
                  </p:par>
                </p:childTnLst>
              </p:cTn>
              <p:nextCondLst>
                <p:cond evt="onClick" delay="0">
                  <p:tgtEl>
                    <p:spTgt spid="2097"/>
                  </p:tgtEl>
                </p:cond>
              </p:nextCondLst>
            </p:seq>
            <p:seq concurrent="1" nextAc="seek">
              <p:cTn id="35" restart="whenNotActive" fill="hold" evtFilter="cancelBubble" nodeType="interactiveSeq">
                <p:stCondLst>
                  <p:cond evt="onClick" delay="0">
                    <p:tgtEl>
                      <p:spTgt spid="207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2097"/>
                                        </p:tgtEl>
                                        <p:attrNameLst>
                                          <p:attrName>style.visibility</p:attrName>
                                        </p:attrNameLst>
                                      </p:cBhvr>
                                      <p:to>
                                        <p:strVal val="visible"/>
                                      </p:to>
                                    </p:set>
                                    <p:animEffect transition="in" filter="wipe(left)">
                                      <p:cBhvr>
                                        <p:cTn id="40" dur="500"/>
                                        <p:tgtEl>
                                          <p:spTgt spid="2097"/>
                                        </p:tgtEl>
                                      </p:cBhvr>
                                    </p:animEffect>
                                  </p:childTnLst>
                                </p:cTn>
                              </p:par>
                            </p:childTnLst>
                          </p:cTn>
                        </p:par>
                      </p:childTnLst>
                    </p:cTn>
                  </p:par>
                </p:childTnLst>
              </p:cTn>
              <p:nextCondLst>
                <p:cond evt="onClick" delay="0">
                  <p:tgtEl>
                    <p:spTgt spid="2077"/>
                  </p:tgtEl>
                </p:cond>
              </p:nextCondLst>
            </p:seq>
            <p:seq concurrent="1" nextAc="seek">
              <p:cTn id="41" restart="whenNotActive" fill="hold" evtFilter="cancelBubble" nodeType="interactiveSeq">
                <p:stCondLst>
                  <p:cond evt="onClick" delay="0">
                    <p:tgtEl>
                      <p:spTgt spid="212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7" presetClass="exit" presetSubtype="10" fill="hold" grpId="0" nodeType="clickEffect">
                                  <p:stCondLst>
                                    <p:cond delay="0"/>
                                  </p:stCondLst>
                                  <p:childTnLst>
                                    <p:anim calcmode="lin" valueType="num">
                                      <p:cBhvr>
                                        <p:cTn id="45" dur="500"/>
                                        <p:tgtEl>
                                          <p:spTgt spid="2121"/>
                                        </p:tgtEl>
                                        <p:attrNameLst>
                                          <p:attrName>ppt_w</p:attrName>
                                        </p:attrNameLst>
                                      </p:cBhvr>
                                      <p:tavLst>
                                        <p:tav tm="0">
                                          <p:val>
                                            <p:strVal val="ppt_w"/>
                                          </p:val>
                                        </p:tav>
                                        <p:tav tm="100000">
                                          <p:val>
                                            <p:fltVal val="0"/>
                                          </p:val>
                                        </p:tav>
                                      </p:tavLst>
                                    </p:anim>
                                    <p:anim calcmode="lin" valueType="num">
                                      <p:cBhvr>
                                        <p:cTn id="46" dur="500"/>
                                        <p:tgtEl>
                                          <p:spTgt spid="2121"/>
                                        </p:tgtEl>
                                        <p:attrNameLst>
                                          <p:attrName>ppt_h</p:attrName>
                                        </p:attrNameLst>
                                      </p:cBhvr>
                                      <p:tavLst>
                                        <p:tav tm="0">
                                          <p:val>
                                            <p:strVal val="ppt_h"/>
                                          </p:val>
                                        </p:tav>
                                        <p:tav tm="100000">
                                          <p:val>
                                            <p:strVal val="ppt_h"/>
                                          </p:val>
                                        </p:tav>
                                      </p:tavLst>
                                    </p:anim>
                                    <p:set>
                                      <p:cBhvr>
                                        <p:cTn id="47" dur="1" fill="hold">
                                          <p:stCondLst>
                                            <p:cond delay="499"/>
                                          </p:stCondLst>
                                        </p:cTn>
                                        <p:tgtEl>
                                          <p:spTgt spid="2121"/>
                                        </p:tgtEl>
                                        <p:attrNameLst>
                                          <p:attrName>style.visibility</p:attrName>
                                        </p:attrNameLst>
                                      </p:cBhvr>
                                      <p:to>
                                        <p:strVal val="hidden"/>
                                      </p:to>
                                    </p:set>
                                  </p:childTnLst>
                                </p:cTn>
                              </p:par>
                            </p:childTnLst>
                          </p:cTn>
                        </p:par>
                      </p:childTnLst>
                    </p:cTn>
                  </p:par>
                </p:childTnLst>
              </p:cTn>
              <p:nextCondLst>
                <p:cond evt="onClick" delay="0">
                  <p:tgtEl>
                    <p:spTgt spid="2121"/>
                  </p:tgtEl>
                </p:cond>
              </p:nextCondLst>
            </p:seq>
            <p:seq concurrent="1" nextAc="seek">
              <p:cTn id="48" restart="whenNotActive" fill="hold" evtFilter="cancelBubble" nodeType="interactiveSeq">
                <p:stCondLst>
                  <p:cond evt="onClick" delay="0">
                    <p:tgtEl>
                      <p:spTgt spid="2084"/>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2" presetClass="entr" presetSubtype="8" fill="hold" grpId="1" nodeType="clickEffect">
                                  <p:stCondLst>
                                    <p:cond delay="0"/>
                                  </p:stCondLst>
                                  <p:childTnLst>
                                    <p:set>
                                      <p:cBhvr>
                                        <p:cTn id="52" dur="1" fill="hold">
                                          <p:stCondLst>
                                            <p:cond delay="0"/>
                                          </p:stCondLst>
                                        </p:cTn>
                                        <p:tgtEl>
                                          <p:spTgt spid="2121"/>
                                        </p:tgtEl>
                                        <p:attrNameLst>
                                          <p:attrName>style.visibility</p:attrName>
                                        </p:attrNameLst>
                                      </p:cBhvr>
                                      <p:to>
                                        <p:strVal val="visible"/>
                                      </p:to>
                                    </p:set>
                                    <p:animEffect transition="in" filter="wipe(left)">
                                      <p:cBhvr>
                                        <p:cTn id="53" dur="500"/>
                                        <p:tgtEl>
                                          <p:spTgt spid="2121"/>
                                        </p:tgtEl>
                                      </p:cBhvr>
                                    </p:animEffect>
                                  </p:childTnLst>
                                </p:cTn>
                              </p:par>
                            </p:childTnLst>
                          </p:cTn>
                        </p:par>
                      </p:childTnLst>
                    </p:cTn>
                  </p:par>
                </p:childTnLst>
              </p:cTn>
              <p:nextCondLst>
                <p:cond evt="onClick" delay="0">
                  <p:tgtEl>
                    <p:spTgt spid="2084"/>
                  </p:tgtEl>
                </p:cond>
              </p:nextCondLst>
            </p:seq>
            <p:seq concurrent="1" nextAc="seek">
              <p:cTn id="54" restart="whenNotActive" fill="hold" evtFilter="cancelBubble" nodeType="interactiveSeq">
                <p:stCondLst>
                  <p:cond evt="onClick" delay="0">
                    <p:tgtEl>
                      <p:spTgt spid="2122"/>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7" presetClass="exit" presetSubtype="10" fill="hold" grpId="0" nodeType="clickEffect">
                                  <p:stCondLst>
                                    <p:cond delay="0"/>
                                  </p:stCondLst>
                                  <p:childTnLst>
                                    <p:anim calcmode="lin" valueType="num">
                                      <p:cBhvr>
                                        <p:cTn id="58" dur="500"/>
                                        <p:tgtEl>
                                          <p:spTgt spid="2122"/>
                                        </p:tgtEl>
                                        <p:attrNameLst>
                                          <p:attrName>ppt_w</p:attrName>
                                        </p:attrNameLst>
                                      </p:cBhvr>
                                      <p:tavLst>
                                        <p:tav tm="0">
                                          <p:val>
                                            <p:strVal val="ppt_w"/>
                                          </p:val>
                                        </p:tav>
                                        <p:tav tm="100000">
                                          <p:val>
                                            <p:fltVal val="0"/>
                                          </p:val>
                                        </p:tav>
                                      </p:tavLst>
                                    </p:anim>
                                    <p:anim calcmode="lin" valueType="num">
                                      <p:cBhvr>
                                        <p:cTn id="59" dur="500"/>
                                        <p:tgtEl>
                                          <p:spTgt spid="2122"/>
                                        </p:tgtEl>
                                        <p:attrNameLst>
                                          <p:attrName>ppt_h</p:attrName>
                                        </p:attrNameLst>
                                      </p:cBhvr>
                                      <p:tavLst>
                                        <p:tav tm="0">
                                          <p:val>
                                            <p:strVal val="ppt_h"/>
                                          </p:val>
                                        </p:tav>
                                        <p:tav tm="100000">
                                          <p:val>
                                            <p:strVal val="ppt_h"/>
                                          </p:val>
                                        </p:tav>
                                      </p:tavLst>
                                    </p:anim>
                                    <p:set>
                                      <p:cBhvr>
                                        <p:cTn id="60" dur="1" fill="hold">
                                          <p:stCondLst>
                                            <p:cond delay="499"/>
                                          </p:stCondLst>
                                        </p:cTn>
                                        <p:tgtEl>
                                          <p:spTgt spid="2122"/>
                                        </p:tgtEl>
                                        <p:attrNameLst>
                                          <p:attrName>style.visibility</p:attrName>
                                        </p:attrNameLst>
                                      </p:cBhvr>
                                      <p:to>
                                        <p:strVal val="hidden"/>
                                      </p:to>
                                    </p:set>
                                  </p:childTnLst>
                                </p:cTn>
                              </p:par>
                            </p:childTnLst>
                          </p:cTn>
                        </p:par>
                      </p:childTnLst>
                    </p:cTn>
                  </p:par>
                </p:childTnLst>
              </p:cTn>
              <p:nextCondLst>
                <p:cond evt="onClick" delay="0">
                  <p:tgtEl>
                    <p:spTgt spid="2122"/>
                  </p:tgtEl>
                </p:cond>
              </p:nextCondLst>
            </p:seq>
            <p:seq concurrent="1" nextAc="seek">
              <p:cTn id="61" restart="whenNotActive" fill="hold" evtFilter="cancelBubble" nodeType="interactiveSeq">
                <p:stCondLst>
                  <p:cond evt="onClick" delay="0">
                    <p:tgtEl>
                      <p:spTgt spid="208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2" presetClass="entr" presetSubtype="8" fill="hold" grpId="1" nodeType="clickEffect">
                                  <p:stCondLst>
                                    <p:cond delay="0"/>
                                  </p:stCondLst>
                                  <p:childTnLst>
                                    <p:set>
                                      <p:cBhvr>
                                        <p:cTn id="65" dur="1" fill="hold">
                                          <p:stCondLst>
                                            <p:cond delay="0"/>
                                          </p:stCondLst>
                                        </p:cTn>
                                        <p:tgtEl>
                                          <p:spTgt spid="2122"/>
                                        </p:tgtEl>
                                        <p:attrNameLst>
                                          <p:attrName>style.visibility</p:attrName>
                                        </p:attrNameLst>
                                      </p:cBhvr>
                                      <p:to>
                                        <p:strVal val="visible"/>
                                      </p:to>
                                    </p:set>
                                    <p:animEffect transition="in" filter="wipe(left)">
                                      <p:cBhvr>
                                        <p:cTn id="66" dur="500"/>
                                        <p:tgtEl>
                                          <p:spTgt spid="2122"/>
                                        </p:tgtEl>
                                      </p:cBhvr>
                                    </p:animEffect>
                                  </p:childTnLst>
                                </p:cTn>
                              </p:par>
                            </p:childTnLst>
                          </p:cTn>
                        </p:par>
                      </p:childTnLst>
                    </p:cTn>
                  </p:par>
                </p:childTnLst>
              </p:cTn>
              <p:nextCondLst>
                <p:cond evt="onClick" delay="0">
                  <p:tgtEl>
                    <p:spTgt spid="2086"/>
                  </p:tgtEl>
                </p:cond>
              </p:nextCondLst>
            </p:seq>
            <p:seq concurrent="1" nextAc="seek">
              <p:cTn id="67" restart="whenNotActive" fill="hold" evtFilter="cancelBubble" nodeType="interactiveSeq">
                <p:stCondLst>
                  <p:cond evt="onClick" delay="0">
                    <p:tgtEl>
                      <p:spTgt spid="212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7" presetClass="exit" presetSubtype="10" fill="hold" grpId="0" nodeType="clickEffect">
                                  <p:stCondLst>
                                    <p:cond delay="0"/>
                                  </p:stCondLst>
                                  <p:childTnLst>
                                    <p:anim calcmode="lin" valueType="num">
                                      <p:cBhvr>
                                        <p:cTn id="71" dur="500"/>
                                        <p:tgtEl>
                                          <p:spTgt spid="2123"/>
                                        </p:tgtEl>
                                        <p:attrNameLst>
                                          <p:attrName>ppt_w</p:attrName>
                                        </p:attrNameLst>
                                      </p:cBhvr>
                                      <p:tavLst>
                                        <p:tav tm="0">
                                          <p:val>
                                            <p:strVal val="ppt_w"/>
                                          </p:val>
                                        </p:tav>
                                        <p:tav tm="100000">
                                          <p:val>
                                            <p:fltVal val="0"/>
                                          </p:val>
                                        </p:tav>
                                      </p:tavLst>
                                    </p:anim>
                                    <p:anim calcmode="lin" valueType="num">
                                      <p:cBhvr>
                                        <p:cTn id="72" dur="500"/>
                                        <p:tgtEl>
                                          <p:spTgt spid="2123"/>
                                        </p:tgtEl>
                                        <p:attrNameLst>
                                          <p:attrName>ppt_h</p:attrName>
                                        </p:attrNameLst>
                                      </p:cBhvr>
                                      <p:tavLst>
                                        <p:tav tm="0">
                                          <p:val>
                                            <p:strVal val="ppt_h"/>
                                          </p:val>
                                        </p:tav>
                                        <p:tav tm="100000">
                                          <p:val>
                                            <p:strVal val="ppt_h"/>
                                          </p:val>
                                        </p:tav>
                                      </p:tavLst>
                                    </p:anim>
                                    <p:set>
                                      <p:cBhvr>
                                        <p:cTn id="73" dur="1" fill="hold">
                                          <p:stCondLst>
                                            <p:cond delay="499"/>
                                          </p:stCondLst>
                                        </p:cTn>
                                        <p:tgtEl>
                                          <p:spTgt spid="2123"/>
                                        </p:tgtEl>
                                        <p:attrNameLst>
                                          <p:attrName>style.visibility</p:attrName>
                                        </p:attrNameLst>
                                      </p:cBhvr>
                                      <p:to>
                                        <p:strVal val="hidden"/>
                                      </p:to>
                                    </p:set>
                                  </p:childTnLst>
                                </p:cTn>
                              </p:par>
                            </p:childTnLst>
                          </p:cTn>
                        </p:par>
                      </p:childTnLst>
                    </p:cTn>
                  </p:par>
                </p:childTnLst>
              </p:cTn>
              <p:nextCondLst>
                <p:cond evt="onClick" delay="0">
                  <p:tgtEl>
                    <p:spTgt spid="2123"/>
                  </p:tgtEl>
                </p:cond>
              </p:nextCondLst>
            </p:seq>
            <p:seq concurrent="1" nextAc="seek">
              <p:cTn id="74" restart="whenNotActive" fill="hold" evtFilter="cancelBubble" nodeType="interactiveSeq">
                <p:stCondLst>
                  <p:cond evt="onClick" delay="0">
                    <p:tgtEl>
                      <p:spTgt spid="2076"/>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2" presetClass="entr" presetSubtype="8" fill="hold" grpId="1" nodeType="clickEffect">
                                  <p:stCondLst>
                                    <p:cond delay="0"/>
                                  </p:stCondLst>
                                  <p:childTnLst>
                                    <p:set>
                                      <p:cBhvr>
                                        <p:cTn id="78" dur="1" fill="hold">
                                          <p:stCondLst>
                                            <p:cond delay="0"/>
                                          </p:stCondLst>
                                        </p:cTn>
                                        <p:tgtEl>
                                          <p:spTgt spid="2123"/>
                                        </p:tgtEl>
                                        <p:attrNameLst>
                                          <p:attrName>style.visibility</p:attrName>
                                        </p:attrNameLst>
                                      </p:cBhvr>
                                      <p:to>
                                        <p:strVal val="visible"/>
                                      </p:to>
                                    </p:set>
                                    <p:animEffect transition="in" filter="wipe(left)">
                                      <p:cBhvr>
                                        <p:cTn id="79" dur="500"/>
                                        <p:tgtEl>
                                          <p:spTgt spid="2123"/>
                                        </p:tgtEl>
                                      </p:cBhvr>
                                    </p:animEffect>
                                  </p:childTnLst>
                                </p:cTn>
                              </p:par>
                            </p:childTnLst>
                          </p:cTn>
                        </p:par>
                      </p:childTnLst>
                    </p:cTn>
                  </p:par>
                </p:childTnLst>
              </p:cTn>
              <p:nextCondLst>
                <p:cond evt="onClick" delay="0">
                  <p:tgtEl>
                    <p:spTgt spid="2076"/>
                  </p:tgtEl>
                </p:cond>
              </p:nextCondLst>
            </p:seq>
            <p:seq concurrent="1" nextAc="seek">
              <p:cTn id="80" restart="whenNotActive" fill="hold" evtFilter="cancelBubble" nodeType="interactiveSeq">
                <p:stCondLst>
                  <p:cond evt="onClick" delay="0">
                    <p:tgtEl>
                      <p:spTgt spid="212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7" presetClass="exit" presetSubtype="10" fill="hold" grpId="0" nodeType="clickEffect">
                                  <p:stCondLst>
                                    <p:cond delay="0"/>
                                  </p:stCondLst>
                                  <p:childTnLst>
                                    <p:anim calcmode="lin" valueType="num">
                                      <p:cBhvr>
                                        <p:cTn id="84" dur="500"/>
                                        <p:tgtEl>
                                          <p:spTgt spid="2124"/>
                                        </p:tgtEl>
                                        <p:attrNameLst>
                                          <p:attrName>ppt_w</p:attrName>
                                        </p:attrNameLst>
                                      </p:cBhvr>
                                      <p:tavLst>
                                        <p:tav tm="0">
                                          <p:val>
                                            <p:strVal val="ppt_w"/>
                                          </p:val>
                                        </p:tav>
                                        <p:tav tm="100000">
                                          <p:val>
                                            <p:fltVal val="0"/>
                                          </p:val>
                                        </p:tav>
                                      </p:tavLst>
                                    </p:anim>
                                    <p:anim calcmode="lin" valueType="num">
                                      <p:cBhvr>
                                        <p:cTn id="85" dur="500"/>
                                        <p:tgtEl>
                                          <p:spTgt spid="2124"/>
                                        </p:tgtEl>
                                        <p:attrNameLst>
                                          <p:attrName>ppt_h</p:attrName>
                                        </p:attrNameLst>
                                      </p:cBhvr>
                                      <p:tavLst>
                                        <p:tav tm="0">
                                          <p:val>
                                            <p:strVal val="ppt_h"/>
                                          </p:val>
                                        </p:tav>
                                        <p:tav tm="100000">
                                          <p:val>
                                            <p:strVal val="ppt_h"/>
                                          </p:val>
                                        </p:tav>
                                      </p:tavLst>
                                    </p:anim>
                                    <p:set>
                                      <p:cBhvr>
                                        <p:cTn id="86" dur="1" fill="hold">
                                          <p:stCondLst>
                                            <p:cond delay="499"/>
                                          </p:stCondLst>
                                        </p:cTn>
                                        <p:tgtEl>
                                          <p:spTgt spid="2124"/>
                                        </p:tgtEl>
                                        <p:attrNameLst>
                                          <p:attrName>style.visibility</p:attrName>
                                        </p:attrNameLst>
                                      </p:cBhvr>
                                      <p:to>
                                        <p:strVal val="hidden"/>
                                      </p:to>
                                    </p:set>
                                  </p:childTnLst>
                                </p:cTn>
                              </p:par>
                            </p:childTnLst>
                          </p:cTn>
                        </p:par>
                      </p:childTnLst>
                    </p:cTn>
                  </p:par>
                </p:childTnLst>
              </p:cTn>
              <p:nextCondLst>
                <p:cond evt="onClick" delay="0">
                  <p:tgtEl>
                    <p:spTgt spid="2124"/>
                  </p:tgtEl>
                </p:cond>
              </p:nextCondLst>
            </p:seq>
            <p:seq concurrent="1" nextAc="seek">
              <p:cTn id="87" restart="whenNotActive" fill="hold" evtFilter="cancelBubble" nodeType="interactiveSeq">
                <p:stCondLst>
                  <p:cond evt="onClick" delay="0">
                    <p:tgtEl>
                      <p:spTgt spid="2081"/>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2" presetClass="entr" presetSubtype="8" fill="hold" grpId="1" nodeType="clickEffect">
                                  <p:stCondLst>
                                    <p:cond delay="0"/>
                                  </p:stCondLst>
                                  <p:childTnLst>
                                    <p:set>
                                      <p:cBhvr>
                                        <p:cTn id="91" dur="1" fill="hold">
                                          <p:stCondLst>
                                            <p:cond delay="0"/>
                                          </p:stCondLst>
                                        </p:cTn>
                                        <p:tgtEl>
                                          <p:spTgt spid="2124"/>
                                        </p:tgtEl>
                                        <p:attrNameLst>
                                          <p:attrName>style.visibility</p:attrName>
                                        </p:attrNameLst>
                                      </p:cBhvr>
                                      <p:to>
                                        <p:strVal val="visible"/>
                                      </p:to>
                                    </p:set>
                                    <p:animEffect transition="in" filter="wipe(left)">
                                      <p:cBhvr>
                                        <p:cTn id="92" dur="500"/>
                                        <p:tgtEl>
                                          <p:spTgt spid="2124"/>
                                        </p:tgtEl>
                                      </p:cBhvr>
                                    </p:animEffect>
                                  </p:childTnLst>
                                </p:cTn>
                              </p:par>
                            </p:childTnLst>
                          </p:cTn>
                        </p:par>
                      </p:childTnLst>
                    </p:cTn>
                  </p:par>
                </p:childTnLst>
              </p:cTn>
              <p:nextCondLst>
                <p:cond evt="onClick" delay="0">
                  <p:tgtEl>
                    <p:spTgt spid="2081"/>
                  </p:tgtEl>
                </p:cond>
              </p:nextCondLst>
            </p:seq>
            <p:seq concurrent="1" nextAc="seek">
              <p:cTn id="93" restart="whenNotActive" fill="hold" evtFilter="cancelBubble" nodeType="interactiveSeq">
                <p:stCondLst>
                  <p:cond evt="onClick" delay="0">
                    <p:tgtEl>
                      <p:spTgt spid="2125"/>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7" presetClass="exit" presetSubtype="10" fill="hold" grpId="0" nodeType="clickEffect">
                                  <p:stCondLst>
                                    <p:cond delay="0"/>
                                  </p:stCondLst>
                                  <p:childTnLst>
                                    <p:anim calcmode="lin" valueType="num">
                                      <p:cBhvr>
                                        <p:cTn id="97" dur="500"/>
                                        <p:tgtEl>
                                          <p:spTgt spid="2125"/>
                                        </p:tgtEl>
                                        <p:attrNameLst>
                                          <p:attrName>ppt_w</p:attrName>
                                        </p:attrNameLst>
                                      </p:cBhvr>
                                      <p:tavLst>
                                        <p:tav tm="0">
                                          <p:val>
                                            <p:strVal val="ppt_w"/>
                                          </p:val>
                                        </p:tav>
                                        <p:tav tm="100000">
                                          <p:val>
                                            <p:fltVal val="0"/>
                                          </p:val>
                                        </p:tav>
                                      </p:tavLst>
                                    </p:anim>
                                    <p:anim calcmode="lin" valueType="num">
                                      <p:cBhvr>
                                        <p:cTn id="98" dur="500"/>
                                        <p:tgtEl>
                                          <p:spTgt spid="2125"/>
                                        </p:tgtEl>
                                        <p:attrNameLst>
                                          <p:attrName>ppt_h</p:attrName>
                                        </p:attrNameLst>
                                      </p:cBhvr>
                                      <p:tavLst>
                                        <p:tav tm="0">
                                          <p:val>
                                            <p:strVal val="ppt_h"/>
                                          </p:val>
                                        </p:tav>
                                        <p:tav tm="100000">
                                          <p:val>
                                            <p:strVal val="ppt_h"/>
                                          </p:val>
                                        </p:tav>
                                      </p:tavLst>
                                    </p:anim>
                                    <p:set>
                                      <p:cBhvr>
                                        <p:cTn id="99" dur="1" fill="hold">
                                          <p:stCondLst>
                                            <p:cond delay="499"/>
                                          </p:stCondLst>
                                        </p:cTn>
                                        <p:tgtEl>
                                          <p:spTgt spid="2125"/>
                                        </p:tgtEl>
                                        <p:attrNameLst>
                                          <p:attrName>style.visibility</p:attrName>
                                        </p:attrNameLst>
                                      </p:cBhvr>
                                      <p:to>
                                        <p:strVal val="hidden"/>
                                      </p:to>
                                    </p:set>
                                  </p:childTnLst>
                                </p:cTn>
                              </p:par>
                            </p:childTnLst>
                          </p:cTn>
                        </p:par>
                      </p:childTnLst>
                    </p:cTn>
                  </p:par>
                </p:childTnLst>
              </p:cTn>
              <p:nextCondLst>
                <p:cond evt="onClick" delay="0">
                  <p:tgtEl>
                    <p:spTgt spid="2125"/>
                  </p:tgtEl>
                </p:cond>
              </p:nextCondLst>
            </p:seq>
            <p:seq concurrent="1" nextAc="seek">
              <p:cTn id="100" restart="whenNotActive" fill="hold" evtFilter="cancelBubble" nodeType="interactiveSeq">
                <p:stCondLst>
                  <p:cond evt="onClick" delay="0">
                    <p:tgtEl>
                      <p:spTgt spid="2080"/>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2" presetClass="entr" presetSubtype="8" fill="hold" grpId="1" nodeType="clickEffect">
                                  <p:stCondLst>
                                    <p:cond delay="0"/>
                                  </p:stCondLst>
                                  <p:childTnLst>
                                    <p:set>
                                      <p:cBhvr>
                                        <p:cTn id="104" dur="1" fill="hold">
                                          <p:stCondLst>
                                            <p:cond delay="0"/>
                                          </p:stCondLst>
                                        </p:cTn>
                                        <p:tgtEl>
                                          <p:spTgt spid="2125"/>
                                        </p:tgtEl>
                                        <p:attrNameLst>
                                          <p:attrName>style.visibility</p:attrName>
                                        </p:attrNameLst>
                                      </p:cBhvr>
                                      <p:to>
                                        <p:strVal val="visible"/>
                                      </p:to>
                                    </p:set>
                                    <p:animEffect transition="in" filter="wipe(left)">
                                      <p:cBhvr>
                                        <p:cTn id="105" dur="500"/>
                                        <p:tgtEl>
                                          <p:spTgt spid="2125"/>
                                        </p:tgtEl>
                                      </p:cBhvr>
                                    </p:animEffect>
                                  </p:childTnLst>
                                </p:cTn>
                              </p:par>
                            </p:childTnLst>
                          </p:cTn>
                        </p:par>
                      </p:childTnLst>
                    </p:cTn>
                  </p:par>
                </p:childTnLst>
              </p:cTn>
              <p:nextCondLst>
                <p:cond evt="onClick" delay="0">
                  <p:tgtEl>
                    <p:spTgt spid="2080"/>
                  </p:tgtEl>
                </p:cond>
              </p:nextCondLst>
            </p:seq>
            <p:seq concurrent="1" nextAc="seek">
              <p:cTn id="106" restart="whenNotActive" fill="hold" evtFilter="cancelBubble" nodeType="interactiveSeq">
                <p:stCondLst>
                  <p:cond evt="onClick" delay="0">
                    <p:tgtEl>
                      <p:spTgt spid="2126"/>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7" presetClass="exit" presetSubtype="10" fill="hold" grpId="0" nodeType="clickEffect">
                                  <p:stCondLst>
                                    <p:cond delay="0"/>
                                  </p:stCondLst>
                                  <p:childTnLst>
                                    <p:anim calcmode="lin" valueType="num">
                                      <p:cBhvr>
                                        <p:cTn id="110" dur="500"/>
                                        <p:tgtEl>
                                          <p:spTgt spid="2126"/>
                                        </p:tgtEl>
                                        <p:attrNameLst>
                                          <p:attrName>ppt_w</p:attrName>
                                        </p:attrNameLst>
                                      </p:cBhvr>
                                      <p:tavLst>
                                        <p:tav tm="0">
                                          <p:val>
                                            <p:strVal val="ppt_w"/>
                                          </p:val>
                                        </p:tav>
                                        <p:tav tm="100000">
                                          <p:val>
                                            <p:fltVal val="0"/>
                                          </p:val>
                                        </p:tav>
                                      </p:tavLst>
                                    </p:anim>
                                    <p:anim calcmode="lin" valueType="num">
                                      <p:cBhvr>
                                        <p:cTn id="111" dur="500"/>
                                        <p:tgtEl>
                                          <p:spTgt spid="2126"/>
                                        </p:tgtEl>
                                        <p:attrNameLst>
                                          <p:attrName>ppt_h</p:attrName>
                                        </p:attrNameLst>
                                      </p:cBhvr>
                                      <p:tavLst>
                                        <p:tav tm="0">
                                          <p:val>
                                            <p:strVal val="ppt_h"/>
                                          </p:val>
                                        </p:tav>
                                        <p:tav tm="100000">
                                          <p:val>
                                            <p:strVal val="ppt_h"/>
                                          </p:val>
                                        </p:tav>
                                      </p:tavLst>
                                    </p:anim>
                                    <p:set>
                                      <p:cBhvr>
                                        <p:cTn id="112" dur="1" fill="hold">
                                          <p:stCondLst>
                                            <p:cond delay="499"/>
                                          </p:stCondLst>
                                        </p:cTn>
                                        <p:tgtEl>
                                          <p:spTgt spid="2126"/>
                                        </p:tgtEl>
                                        <p:attrNameLst>
                                          <p:attrName>style.visibility</p:attrName>
                                        </p:attrNameLst>
                                      </p:cBhvr>
                                      <p:to>
                                        <p:strVal val="hidden"/>
                                      </p:to>
                                    </p:set>
                                  </p:childTnLst>
                                </p:cTn>
                              </p:par>
                            </p:childTnLst>
                          </p:cTn>
                        </p:par>
                      </p:childTnLst>
                    </p:cTn>
                  </p:par>
                </p:childTnLst>
              </p:cTn>
              <p:nextCondLst>
                <p:cond evt="onClick" delay="0">
                  <p:tgtEl>
                    <p:spTgt spid="2126"/>
                  </p:tgtEl>
                </p:cond>
              </p:nextCondLst>
            </p:seq>
            <p:seq concurrent="1" nextAc="seek">
              <p:cTn id="113" restart="whenNotActive" fill="hold" evtFilter="cancelBubble" nodeType="interactiveSeq">
                <p:stCondLst>
                  <p:cond evt="onClick" delay="0">
                    <p:tgtEl>
                      <p:spTgt spid="2079"/>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22" presetClass="entr" presetSubtype="8" fill="hold" grpId="1" nodeType="clickEffect">
                                  <p:stCondLst>
                                    <p:cond delay="0"/>
                                  </p:stCondLst>
                                  <p:childTnLst>
                                    <p:set>
                                      <p:cBhvr>
                                        <p:cTn id="117" dur="1" fill="hold">
                                          <p:stCondLst>
                                            <p:cond delay="0"/>
                                          </p:stCondLst>
                                        </p:cTn>
                                        <p:tgtEl>
                                          <p:spTgt spid="2126"/>
                                        </p:tgtEl>
                                        <p:attrNameLst>
                                          <p:attrName>style.visibility</p:attrName>
                                        </p:attrNameLst>
                                      </p:cBhvr>
                                      <p:to>
                                        <p:strVal val="visible"/>
                                      </p:to>
                                    </p:set>
                                    <p:animEffect transition="in" filter="wipe(left)">
                                      <p:cBhvr>
                                        <p:cTn id="118" dur="500"/>
                                        <p:tgtEl>
                                          <p:spTgt spid="2126"/>
                                        </p:tgtEl>
                                      </p:cBhvr>
                                    </p:animEffect>
                                  </p:childTnLst>
                                </p:cTn>
                              </p:par>
                            </p:childTnLst>
                          </p:cTn>
                        </p:par>
                      </p:childTnLst>
                    </p:cTn>
                  </p:par>
                </p:childTnLst>
              </p:cTn>
              <p:nextCondLst>
                <p:cond evt="onClick" delay="0">
                  <p:tgtEl>
                    <p:spTgt spid="2079"/>
                  </p:tgtEl>
                </p:cond>
              </p:nextCondLst>
            </p:seq>
            <p:seq concurrent="1" nextAc="seek">
              <p:cTn id="119" restart="whenNotActive" fill="hold" evtFilter="cancelBubble" nodeType="interactiveSeq">
                <p:stCondLst>
                  <p:cond evt="onClick" delay="0">
                    <p:tgtEl>
                      <p:spTgt spid="2127"/>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7" presetClass="exit" presetSubtype="10" fill="hold" grpId="0" nodeType="clickEffect">
                                  <p:stCondLst>
                                    <p:cond delay="0"/>
                                  </p:stCondLst>
                                  <p:childTnLst>
                                    <p:anim calcmode="lin" valueType="num">
                                      <p:cBhvr>
                                        <p:cTn id="123" dur="500"/>
                                        <p:tgtEl>
                                          <p:spTgt spid="2127"/>
                                        </p:tgtEl>
                                        <p:attrNameLst>
                                          <p:attrName>ppt_w</p:attrName>
                                        </p:attrNameLst>
                                      </p:cBhvr>
                                      <p:tavLst>
                                        <p:tav tm="0">
                                          <p:val>
                                            <p:strVal val="ppt_w"/>
                                          </p:val>
                                        </p:tav>
                                        <p:tav tm="100000">
                                          <p:val>
                                            <p:fltVal val="0"/>
                                          </p:val>
                                        </p:tav>
                                      </p:tavLst>
                                    </p:anim>
                                    <p:anim calcmode="lin" valueType="num">
                                      <p:cBhvr>
                                        <p:cTn id="124" dur="500"/>
                                        <p:tgtEl>
                                          <p:spTgt spid="2127"/>
                                        </p:tgtEl>
                                        <p:attrNameLst>
                                          <p:attrName>ppt_h</p:attrName>
                                        </p:attrNameLst>
                                      </p:cBhvr>
                                      <p:tavLst>
                                        <p:tav tm="0">
                                          <p:val>
                                            <p:strVal val="ppt_h"/>
                                          </p:val>
                                        </p:tav>
                                        <p:tav tm="100000">
                                          <p:val>
                                            <p:strVal val="ppt_h"/>
                                          </p:val>
                                        </p:tav>
                                      </p:tavLst>
                                    </p:anim>
                                    <p:set>
                                      <p:cBhvr>
                                        <p:cTn id="125" dur="1" fill="hold">
                                          <p:stCondLst>
                                            <p:cond delay="499"/>
                                          </p:stCondLst>
                                        </p:cTn>
                                        <p:tgtEl>
                                          <p:spTgt spid="2127"/>
                                        </p:tgtEl>
                                        <p:attrNameLst>
                                          <p:attrName>style.visibility</p:attrName>
                                        </p:attrNameLst>
                                      </p:cBhvr>
                                      <p:to>
                                        <p:strVal val="hidden"/>
                                      </p:to>
                                    </p:set>
                                  </p:childTnLst>
                                </p:cTn>
                              </p:par>
                            </p:childTnLst>
                          </p:cTn>
                        </p:par>
                      </p:childTnLst>
                    </p:cTn>
                  </p:par>
                </p:childTnLst>
              </p:cTn>
              <p:nextCondLst>
                <p:cond evt="onClick" delay="0">
                  <p:tgtEl>
                    <p:spTgt spid="2127"/>
                  </p:tgtEl>
                </p:cond>
              </p:nextCondLst>
            </p:seq>
            <p:seq concurrent="1" nextAc="seek">
              <p:cTn id="126" restart="whenNotActive" fill="hold" evtFilter="cancelBubble" nodeType="interactiveSeq">
                <p:stCondLst>
                  <p:cond evt="onClick" delay="0">
                    <p:tgtEl>
                      <p:spTgt spid="2087"/>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22" presetClass="entr" presetSubtype="8" fill="hold" grpId="1" nodeType="clickEffect">
                                  <p:stCondLst>
                                    <p:cond delay="0"/>
                                  </p:stCondLst>
                                  <p:childTnLst>
                                    <p:set>
                                      <p:cBhvr>
                                        <p:cTn id="130" dur="1" fill="hold">
                                          <p:stCondLst>
                                            <p:cond delay="0"/>
                                          </p:stCondLst>
                                        </p:cTn>
                                        <p:tgtEl>
                                          <p:spTgt spid="2127"/>
                                        </p:tgtEl>
                                        <p:attrNameLst>
                                          <p:attrName>style.visibility</p:attrName>
                                        </p:attrNameLst>
                                      </p:cBhvr>
                                      <p:to>
                                        <p:strVal val="visible"/>
                                      </p:to>
                                    </p:set>
                                    <p:animEffect transition="in" filter="wipe(left)">
                                      <p:cBhvr>
                                        <p:cTn id="131" dur="500"/>
                                        <p:tgtEl>
                                          <p:spTgt spid="2127"/>
                                        </p:tgtEl>
                                      </p:cBhvr>
                                    </p:animEffect>
                                  </p:childTnLst>
                                </p:cTn>
                              </p:par>
                            </p:childTnLst>
                          </p:cTn>
                        </p:par>
                      </p:childTnLst>
                    </p:cTn>
                  </p:par>
                </p:childTnLst>
              </p:cTn>
              <p:nextCondLst>
                <p:cond evt="onClick" delay="0">
                  <p:tgtEl>
                    <p:spTgt spid="2087"/>
                  </p:tgtEl>
                </p:cond>
              </p:nextCondLst>
            </p:seq>
            <p:seq concurrent="1" nextAc="seek">
              <p:cTn id="132" restart="whenNotActive" fill="hold" evtFilter="cancelBubble" nodeType="interactiveSeq">
                <p:stCondLst>
                  <p:cond evt="onClick" delay="0">
                    <p:tgtEl>
                      <p:spTgt spid="2128"/>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7" presetClass="exit" presetSubtype="10" fill="hold" grpId="0" nodeType="clickEffect">
                                  <p:stCondLst>
                                    <p:cond delay="0"/>
                                  </p:stCondLst>
                                  <p:childTnLst>
                                    <p:anim calcmode="lin" valueType="num">
                                      <p:cBhvr>
                                        <p:cTn id="136" dur="500"/>
                                        <p:tgtEl>
                                          <p:spTgt spid="2128"/>
                                        </p:tgtEl>
                                        <p:attrNameLst>
                                          <p:attrName>ppt_w</p:attrName>
                                        </p:attrNameLst>
                                      </p:cBhvr>
                                      <p:tavLst>
                                        <p:tav tm="0">
                                          <p:val>
                                            <p:strVal val="ppt_w"/>
                                          </p:val>
                                        </p:tav>
                                        <p:tav tm="100000">
                                          <p:val>
                                            <p:fltVal val="0"/>
                                          </p:val>
                                        </p:tav>
                                      </p:tavLst>
                                    </p:anim>
                                    <p:anim calcmode="lin" valueType="num">
                                      <p:cBhvr>
                                        <p:cTn id="137" dur="500"/>
                                        <p:tgtEl>
                                          <p:spTgt spid="2128"/>
                                        </p:tgtEl>
                                        <p:attrNameLst>
                                          <p:attrName>ppt_h</p:attrName>
                                        </p:attrNameLst>
                                      </p:cBhvr>
                                      <p:tavLst>
                                        <p:tav tm="0">
                                          <p:val>
                                            <p:strVal val="ppt_h"/>
                                          </p:val>
                                        </p:tav>
                                        <p:tav tm="100000">
                                          <p:val>
                                            <p:strVal val="ppt_h"/>
                                          </p:val>
                                        </p:tav>
                                      </p:tavLst>
                                    </p:anim>
                                    <p:set>
                                      <p:cBhvr>
                                        <p:cTn id="138" dur="1" fill="hold">
                                          <p:stCondLst>
                                            <p:cond delay="499"/>
                                          </p:stCondLst>
                                        </p:cTn>
                                        <p:tgtEl>
                                          <p:spTgt spid="2128"/>
                                        </p:tgtEl>
                                        <p:attrNameLst>
                                          <p:attrName>style.visibility</p:attrName>
                                        </p:attrNameLst>
                                      </p:cBhvr>
                                      <p:to>
                                        <p:strVal val="hidden"/>
                                      </p:to>
                                    </p:set>
                                  </p:childTnLst>
                                </p:cTn>
                              </p:par>
                            </p:childTnLst>
                          </p:cTn>
                        </p:par>
                      </p:childTnLst>
                    </p:cTn>
                  </p:par>
                </p:childTnLst>
              </p:cTn>
              <p:nextCondLst>
                <p:cond evt="onClick" delay="0">
                  <p:tgtEl>
                    <p:spTgt spid="2128"/>
                  </p:tgtEl>
                </p:cond>
              </p:nextCondLst>
            </p:seq>
            <p:seq concurrent="1" nextAc="seek">
              <p:cTn id="139" restart="whenNotActive" fill="hold" evtFilter="cancelBubble" nodeType="interactiveSeq">
                <p:stCondLst>
                  <p:cond evt="onClick" delay="0">
                    <p:tgtEl>
                      <p:spTgt spid="2078"/>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22" presetClass="entr" presetSubtype="8" fill="hold" grpId="1" nodeType="clickEffect">
                                  <p:stCondLst>
                                    <p:cond delay="0"/>
                                  </p:stCondLst>
                                  <p:childTnLst>
                                    <p:set>
                                      <p:cBhvr>
                                        <p:cTn id="143" dur="1" fill="hold">
                                          <p:stCondLst>
                                            <p:cond delay="0"/>
                                          </p:stCondLst>
                                        </p:cTn>
                                        <p:tgtEl>
                                          <p:spTgt spid="2128"/>
                                        </p:tgtEl>
                                        <p:attrNameLst>
                                          <p:attrName>style.visibility</p:attrName>
                                        </p:attrNameLst>
                                      </p:cBhvr>
                                      <p:to>
                                        <p:strVal val="visible"/>
                                      </p:to>
                                    </p:set>
                                    <p:animEffect transition="in" filter="wipe(left)">
                                      <p:cBhvr>
                                        <p:cTn id="144" dur="500"/>
                                        <p:tgtEl>
                                          <p:spTgt spid="2128"/>
                                        </p:tgtEl>
                                      </p:cBhvr>
                                    </p:animEffect>
                                  </p:childTnLst>
                                </p:cTn>
                              </p:par>
                            </p:childTnLst>
                          </p:cTn>
                        </p:par>
                      </p:childTnLst>
                    </p:cTn>
                  </p:par>
                </p:childTnLst>
              </p:cTn>
              <p:nextCondLst>
                <p:cond evt="onClick" delay="0">
                  <p:tgtEl>
                    <p:spTgt spid="2078"/>
                  </p:tgtEl>
                </p:cond>
              </p:nextCondLst>
            </p:seq>
            <p:seq concurrent="1" nextAc="seek">
              <p:cTn id="145" restart="whenNotActive" fill="hold" evtFilter="cancelBubble" nodeType="interactiveSeq">
                <p:stCondLst>
                  <p:cond evt="onClick" delay="0">
                    <p:tgtEl>
                      <p:spTgt spid="2129"/>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17" presetClass="exit" presetSubtype="10" fill="hold" grpId="0" nodeType="clickEffect">
                                  <p:stCondLst>
                                    <p:cond delay="0"/>
                                  </p:stCondLst>
                                  <p:childTnLst>
                                    <p:anim calcmode="lin" valueType="num">
                                      <p:cBhvr>
                                        <p:cTn id="149" dur="500"/>
                                        <p:tgtEl>
                                          <p:spTgt spid="2129"/>
                                        </p:tgtEl>
                                        <p:attrNameLst>
                                          <p:attrName>ppt_w</p:attrName>
                                        </p:attrNameLst>
                                      </p:cBhvr>
                                      <p:tavLst>
                                        <p:tav tm="0">
                                          <p:val>
                                            <p:strVal val="ppt_w"/>
                                          </p:val>
                                        </p:tav>
                                        <p:tav tm="100000">
                                          <p:val>
                                            <p:fltVal val="0"/>
                                          </p:val>
                                        </p:tav>
                                      </p:tavLst>
                                    </p:anim>
                                    <p:anim calcmode="lin" valueType="num">
                                      <p:cBhvr>
                                        <p:cTn id="150" dur="500"/>
                                        <p:tgtEl>
                                          <p:spTgt spid="2129"/>
                                        </p:tgtEl>
                                        <p:attrNameLst>
                                          <p:attrName>ppt_h</p:attrName>
                                        </p:attrNameLst>
                                      </p:cBhvr>
                                      <p:tavLst>
                                        <p:tav tm="0">
                                          <p:val>
                                            <p:strVal val="ppt_h"/>
                                          </p:val>
                                        </p:tav>
                                        <p:tav tm="100000">
                                          <p:val>
                                            <p:strVal val="ppt_h"/>
                                          </p:val>
                                        </p:tav>
                                      </p:tavLst>
                                    </p:anim>
                                    <p:set>
                                      <p:cBhvr>
                                        <p:cTn id="151" dur="1" fill="hold">
                                          <p:stCondLst>
                                            <p:cond delay="499"/>
                                          </p:stCondLst>
                                        </p:cTn>
                                        <p:tgtEl>
                                          <p:spTgt spid="2129"/>
                                        </p:tgtEl>
                                        <p:attrNameLst>
                                          <p:attrName>style.visibility</p:attrName>
                                        </p:attrNameLst>
                                      </p:cBhvr>
                                      <p:to>
                                        <p:strVal val="hidden"/>
                                      </p:to>
                                    </p:set>
                                  </p:childTnLst>
                                </p:cTn>
                              </p:par>
                            </p:childTnLst>
                          </p:cTn>
                        </p:par>
                      </p:childTnLst>
                    </p:cTn>
                  </p:par>
                </p:childTnLst>
              </p:cTn>
              <p:nextCondLst>
                <p:cond evt="onClick" delay="0">
                  <p:tgtEl>
                    <p:spTgt spid="2129"/>
                  </p:tgtEl>
                </p:cond>
              </p:nextCondLst>
            </p:seq>
            <p:seq concurrent="1" nextAc="seek">
              <p:cTn id="152" restart="whenNotActive" fill="hold" evtFilter="cancelBubble" nodeType="interactiveSeq">
                <p:stCondLst>
                  <p:cond evt="onClick" delay="0">
                    <p:tgtEl>
                      <p:spTgt spid="2085"/>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2" presetClass="entr" presetSubtype="8" fill="hold" grpId="1" nodeType="clickEffect">
                                  <p:stCondLst>
                                    <p:cond delay="0"/>
                                  </p:stCondLst>
                                  <p:childTnLst>
                                    <p:set>
                                      <p:cBhvr>
                                        <p:cTn id="156" dur="1" fill="hold">
                                          <p:stCondLst>
                                            <p:cond delay="0"/>
                                          </p:stCondLst>
                                        </p:cTn>
                                        <p:tgtEl>
                                          <p:spTgt spid="2129"/>
                                        </p:tgtEl>
                                        <p:attrNameLst>
                                          <p:attrName>style.visibility</p:attrName>
                                        </p:attrNameLst>
                                      </p:cBhvr>
                                      <p:to>
                                        <p:strVal val="visible"/>
                                      </p:to>
                                    </p:set>
                                    <p:animEffect transition="in" filter="wipe(left)">
                                      <p:cBhvr>
                                        <p:cTn id="157" dur="500"/>
                                        <p:tgtEl>
                                          <p:spTgt spid="2129"/>
                                        </p:tgtEl>
                                      </p:cBhvr>
                                    </p:animEffect>
                                  </p:childTnLst>
                                </p:cTn>
                              </p:par>
                            </p:childTnLst>
                          </p:cTn>
                        </p:par>
                      </p:childTnLst>
                    </p:cTn>
                  </p:par>
                </p:childTnLst>
              </p:cTn>
              <p:nextCondLst>
                <p:cond evt="onClick" delay="0">
                  <p:tgtEl>
                    <p:spTgt spid="2085"/>
                  </p:tgtEl>
                </p:cond>
              </p:nextCondLst>
            </p:seq>
          </p:childTnLst>
        </p:cTn>
      </p:par>
    </p:tnLst>
    <p:bldLst>
      <p:bldP spid="2088" grpId="0" animBg="1"/>
      <p:bldP spid="2088" grpId="1" animBg="1"/>
      <p:bldP spid="2096" grpId="0" animBg="1"/>
      <p:bldP spid="2096" grpId="1" animBg="1"/>
      <p:bldP spid="2097" grpId="0" animBg="1"/>
      <p:bldP spid="2097" grpId="1" animBg="1"/>
      <p:bldP spid="2121" grpId="0" animBg="1"/>
      <p:bldP spid="2121" grpId="1" animBg="1"/>
      <p:bldP spid="2122" grpId="0" animBg="1"/>
      <p:bldP spid="2122" grpId="1" animBg="1"/>
      <p:bldP spid="2123" grpId="0" animBg="1"/>
      <p:bldP spid="2123" grpId="1" animBg="1"/>
      <p:bldP spid="2124" grpId="0" animBg="1"/>
      <p:bldP spid="2124" grpId="1" animBg="1"/>
      <p:bldP spid="2125" grpId="0" animBg="1"/>
      <p:bldP spid="2125" grpId="1" animBg="1"/>
      <p:bldP spid="2126" grpId="0" animBg="1"/>
      <p:bldP spid="2126" grpId="1" animBg="1"/>
      <p:bldP spid="2127" grpId="0" animBg="1"/>
      <p:bldP spid="2127" grpId="1" animBg="1"/>
      <p:bldP spid="2128" grpId="0" animBg="1"/>
      <p:bldP spid="2128" grpId="1" animBg="1"/>
      <p:bldP spid="2129" grpId="0" animBg="1"/>
      <p:bldP spid="212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sz="3200" smtClean="0"/>
              <a:t>Escribe las palabras en orden alfab</a:t>
            </a:r>
            <a:r>
              <a:rPr lang="en-US" sz="3200" smtClean="0"/>
              <a:t>ético.</a:t>
            </a:r>
          </a:p>
        </p:txBody>
      </p:sp>
      <p:sp>
        <p:nvSpPr>
          <p:cNvPr id="12291" name="Rectangle 3"/>
          <p:cNvSpPr>
            <a:spLocks noGrp="1" noChangeArrowheads="1"/>
          </p:cNvSpPr>
          <p:nvPr>
            <p:ph type="body" sz="half" idx="1"/>
          </p:nvPr>
        </p:nvSpPr>
        <p:spPr>
          <a:xfrm>
            <a:off x="1397000" y="909638"/>
            <a:ext cx="4038600" cy="5832475"/>
          </a:xfrm>
        </p:spPr>
        <p:txBody>
          <a:bodyPr>
            <a:normAutofit fontScale="92500" lnSpcReduction="10000"/>
          </a:bodyPr>
          <a:lstStyle/>
          <a:p>
            <a:pPr eaLnBrk="1" hangingPunct="1">
              <a:lnSpc>
                <a:spcPct val="90000"/>
              </a:lnSpc>
            </a:pPr>
            <a:r>
              <a:rPr lang="en-GB" altLang="en-US" sz="2400" smtClean="0"/>
              <a:t>el cine</a:t>
            </a:r>
          </a:p>
          <a:p>
            <a:pPr eaLnBrk="1" hangingPunct="1">
              <a:lnSpc>
                <a:spcPct val="90000"/>
              </a:lnSpc>
            </a:pPr>
            <a:r>
              <a:rPr lang="en-GB" altLang="en-US" sz="2400" smtClean="0"/>
              <a:t>la iglesia</a:t>
            </a:r>
          </a:p>
          <a:p>
            <a:pPr eaLnBrk="1" hangingPunct="1">
              <a:lnSpc>
                <a:spcPct val="90000"/>
              </a:lnSpc>
            </a:pPr>
            <a:r>
              <a:rPr lang="en-GB" altLang="en-US" sz="2400" smtClean="0"/>
              <a:t>el mercado</a:t>
            </a:r>
          </a:p>
          <a:p>
            <a:pPr eaLnBrk="1" hangingPunct="1">
              <a:lnSpc>
                <a:spcPct val="90000"/>
              </a:lnSpc>
            </a:pPr>
            <a:r>
              <a:rPr lang="en-GB" altLang="en-US" sz="2400" smtClean="0"/>
              <a:t>el hospital</a:t>
            </a:r>
          </a:p>
          <a:p>
            <a:pPr eaLnBrk="1" hangingPunct="1">
              <a:lnSpc>
                <a:spcPct val="90000"/>
              </a:lnSpc>
            </a:pPr>
            <a:r>
              <a:rPr lang="en-GB" altLang="en-US" sz="2400" smtClean="0"/>
              <a:t>el castillo</a:t>
            </a:r>
          </a:p>
          <a:p>
            <a:pPr eaLnBrk="1" hangingPunct="1">
              <a:lnSpc>
                <a:spcPct val="90000"/>
              </a:lnSpc>
            </a:pPr>
            <a:r>
              <a:rPr lang="en-GB" altLang="en-US" sz="2400" smtClean="0"/>
              <a:t>la piscina</a:t>
            </a:r>
          </a:p>
          <a:p>
            <a:pPr eaLnBrk="1" hangingPunct="1">
              <a:lnSpc>
                <a:spcPct val="90000"/>
              </a:lnSpc>
            </a:pPr>
            <a:r>
              <a:rPr lang="en-GB" altLang="en-US" sz="2400" smtClean="0"/>
              <a:t>la biblioteca</a:t>
            </a:r>
          </a:p>
          <a:p>
            <a:pPr eaLnBrk="1" hangingPunct="1">
              <a:lnSpc>
                <a:spcPct val="90000"/>
              </a:lnSpc>
            </a:pPr>
            <a:r>
              <a:rPr lang="en-GB" altLang="en-US" sz="2400" smtClean="0"/>
              <a:t>la tienda</a:t>
            </a:r>
          </a:p>
          <a:p>
            <a:pPr eaLnBrk="1" hangingPunct="1">
              <a:lnSpc>
                <a:spcPct val="90000"/>
              </a:lnSpc>
            </a:pPr>
            <a:r>
              <a:rPr lang="en-GB" altLang="en-US" sz="2400" smtClean="0"/>
              <a:t>la estaci</a:t>
            </a:r>
            <a:r>
              <a:rPr lang="en-US" altLang="en-US" sz="2400" smtClean="0"/>
              <a:t>ón de trenes</a:t>
            </a:r>
          </a:p>
          <a:p>
            <a:pPr eaLnBrk="1" hangingPunct="1">
              <a:lnSpc>
                <a:spcPct val="90000"/>
              </a:lnSpc>
            </a:pPr>
            <a:r>
              <a:rPr lang="en-US" altLang="en-US" sz="2400" smtClean="0"/>
              <a:t>el aeropuerto</a:t>
            </a:r>
          </a:p>
          <a:p>
            <a:pPr eaLnBrk="1" hangingPunct="1">
              <a:lnSpc>
                <a:spcPct val="90000"/>
              </a:lnSpc>
            </a:pPr>
            <a:r>
              <a:rPr lang="en-US" altLang="en-US" sz="2400" smtClean="0"/>
              <a:t>el puente</a:t>
            </a:r>
          </a:p>
          <a:p>
            <a:pPr eaLnBrk="1" hangingPunct="1">
              <a:lnSpc>
                <a:spcPct val="90000"/>
              </a:lnSpc>
            </a:pPr>
            <a:r>
              <a:rPr lang="en-US" altLang="en-US" sz="2400" smtClean="0"/>
              <a:t>el estadio</a:t>
            </a:r>
          </a:p>
          <a:p>
            <a:pPr eaLnBrk="1" hangingPunct="1">
              <a:lnSpc>
                <a:spcPct val="90000"/>
              </a:lnSpc>
            </a:pPr>
            <a:r>
              <a:rPr lang="en-US" altLang="en-US" sz="2400" smtClean="0"/>
              <a:t>el teatro</a:t>
            </a:r>
          </a:p>
          <a:p>
            <a:pPr eaLnBrk="1" hangingPunct="1">
              <a:lnSpc>
                <a:spcPct val="90000"/>
              </a:lnSpc>
            </a:pPr>
            <a:r>
              <a:rPr lang="en-US" altLang="en-US" sz="2400" smtClean="0"/>
              <a:t>el museo</a:t>
            </a:r>
            <a:endParaRPr lang="en-GB" altLang="en-US" sz="2400" smtClean="0"/>
          </a:p>
        </p:txBody>
      </p:sp>
      <p:sp>
        <p:nvSpPr>
          <p:cNvPr id="30724" name="Rectangle 4"/>
          <p:cNvSpPr>
            <a:spLocks noChangeArrowheads="1"/>
          </p:cNvSpPr>
          <p:nvPr/>
        </p:nvSpPr>
        <p:spPr bwMode="auto">
          <a:xfrm>
            <a:off x="4716463" y="909638"/>
            <a:ext cx="4038600" cy="583247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el aeropuerto</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la biblioteca</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el castillo</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el cine</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la estaci</a:t>
            </a:r>
            <a:r>
              <a:rPr lang="en-US" altLang="en-US" sz="2400" b="1">
                <a:solidFill>
                  <a:schemeClr val="bg1"/>
                </a:solidFill>
                <a:latin typeface="Calibri" panose="020F0502020204030204" pitchFamily="34" charset="0"/>
              </a:rPr>
              <a:t>ón de trenes</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el estadio</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el hospital</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la iglesia</a:t>
            </a:r>
          </a:p>
          <a:p>
            <a:pPr eaLnBrk="1" hangingPunct="1">
              <a:lnSpc>
                <a:spcPct val="90000"/>
              </a:lnSpc>
              <a:spcBef>
                <a:spcPct val="20000"/>
              </a:spcBef>
              <a:buFontTx/>
              <a:buChar char="•"/>
            </a:pPr>
            <a:r>
              <a:rPr lang="en-GB" altLang="en-US" sz="2400" b="1">
                <a:solidFill>
                  <a:schemeClr val="bg1"/>
                </a:solidFill>
                <a:latin typeface="Calibri" panose="020F0502020204030204" pitchFamily="34" charset="0"/>
              </a:rPr>
              <a:t>el mercado</a:t>
            </a:r>
            <a:endParaRPr lang="en-US" altLang="en-US" sz="2400" b="1">
              <a:solidFill>
                <a:schemeClr val="bg1"/>
              </a:solidFill>
              <a:latin typeface="Calibri" panose="020F0502020204030204" pitchFamily="34" charset="0"/>
            </a:endParaRPr>
          </a:p>
          <a:p>
            <a:pPr eaLnBrk="1" hangingPunct="1">
              <a:lnSpc>
                <a:spcPct val="90000"/>
              </a:lnSpc>
              <a:spcBef>
                <a:spcPct val="20000"/>
              </a:spcBef>
              <a:buFontTx/>
              <a:buChar char="•"/>
            </a:pPr>
            <a:r>
              <a:rPr lang="en-US" altLang="en-US" sz="2400" b="1">
                <a:solidFill>
                  <a:schemeClr val="bg1"/>
                </a:solidFill>
                <a:latin typeface="Calibri" panose="020F0502020204030204" pitchFamily="34" charset="0"/>
              </a:rPr>
              <a:t>el museo</a:t>
            </a:r>
          </a:p>
          <a:p>
            <a:pPr eaLnBrk="1" hangingPunct="1">
              <a:lnSpc>
                <a:spcPct val="90000"/>
              </a:lnSpc>
              <a:spcBef>
                <a:spcPct val="20000"/>
              </a:spcBef>
              <a:buFontTx/>
              <a:buChar char="•"/>
            </a:pPr>
            <a:r>
              <a:rPr lang="en-US" altLang="en-US" sz="2400" b="1">
                <a:solidFill>
                  <a:schemeClr val="bg1"/>
                </a:solidFill>
                <a:latin typeface="Calibri" panose="020F0502020204030204" pitchFamily="34" charset="0"/>
              </a:rPr>
              <a:t>la piscina</a:t>
            </a:r>
          </a:p>
          <a:p>
            <a:pPr eaLnBrk="1" hangingPunct="1">
              <a:lnSpc>
                <a:spcPct val="90000"/>
              </a:lnSpc>
              <a:spcBef>
                <a:spcPct val="20000"/>
              </a:spcBef>
              <a:buFontTx/>
              <a:buChar char="•"/>
            </a:pPr>
            <a:r>
              <a:rPr lang="en-US" altLang="en-US" sz="2400" b="1">
                <a:solidFill>
                  <a:schemeClr val="bg1"/>
                </a:solidFill>
                <a:latin typeface="Calibri" panose="020F0502020204030204" pitchFamily="34" charset="0"/>
              </a:rPr>
              <a:t>el puente</a:t>
            </a:r>
          </a:p>
          <a:p>
            <a:pPr eaLnBrk="1" hangingPunct="1">
              <a:lnSpc>
                <a:spcPct val="90000"/>
              </a:lnSpc>
              <a:spcBef>
                <a:spcPct val="20000"/>
              </a:spcBef>
              <a:buFontTx/>
              <a:buChar char="•"/>
            </a:pPr>
            <a:r>
              <a:rPr lang="en-US" altLang="en-US" sz="2400" b="1">
                <a:solidFill>
                  <a:schemeClr val="bg1"/>
                </a:solidFill>
                <a:latin typeface="Calibri" panose="020F0502020204030204" pitchFamily="34" charset="0"/>
              </a:rPr>
              <a:t>el teatro</a:t>
            </a:r>
          </a:p>
          <a:p>
            <a:pPr eaLnBrk="1" hangingPunct="1">
              <a:lnSpc>
                <a:spcPct val="90000"/>
              </a:lnSpc>
              <a:spcBef>
                <a:spcPct val="20000"/>
              </a:spcBef>
              <a:buFontTx/>
              <a:buChar char="•"/>
            </a:pPr>
            <a:r>
              <a:rPr lang="en-US" altLang="en-US" sz="2400" b="1">
                <a:solidFill>
                  <a:schemeClr val="bg1"/>
                </a:solidFill>
                <a:latin typeface="Calibri" panose="020F0502020204030204" pitchFamily="34" charset="0"/>
              </a:rPr>
              <a:t>la tienda</a:t>
            </a:r>
            <a:endParaRPr lang="en-GB" altLang="en-US" sz="2400" b="1">
              <a:solidFill>
                <a:schemeClr val="bg1"/>
              </a:solidFill>
              <a:latin typeface="Calibri" panose="020F0502020204030204" pitchFamily="34" charset="0"/>
            </a:endParaRPr>
          </a:p>
        </p:txBody>
      </p:sp>
    </p:spTree>
    <p:extLst>
      <p:ext uri="{BB962C8B-B14F-4D97-AF65-F5344CB8AC3E}">
        <p14:creationId xmlns:p14="http://schemas.microsoft.com/office/powerpoint/2010/main" val="295415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a:spcBef>
                <a:spcPct val="20000"/>
              </a:spcBef>
              <a:buFontTx/>
              <a:buChar char="•"/>
            </a:pPr>
            <a:r>
              <a:rPr lang="en-GB" altLang="en-US" dirty="0">
                <a:latin typeface="Calibri" panose="020F0502020204030204" pitchFamily="34" charset="0"/>
              </a:rPr>
              <a:t>church</a:t>
            </a:r>
          </a:p>
          <a:p>
            <a:pPr>
              <a:spcBef>
                <a:spcPct val="20000"/>
              </a:spcBef>
              <a:buFontTx/>
              <a:buChar char="•"/>
            </a:pPr>
            <a:r>
              <a:rPr lang="en-GB" altLang="en-US" dirty="0">
                <a:latin typeface="Calibri" panose="020F0502020204030204" pitchFamily="34" charset="0"/>
              </a:rPr>
              <a:t>castle</a:t>
            </a:r>
            <a:endParaRPr lang="en-US" altLang="en-US" dirty="0">
              <a:latin typeface="Calibri" panose="020F0502020204030204" pitchFamily="34" charset="0"/>
            </a:endParaRPr>
          </a:p>
          <a:p>
            <a:pPr>
              <a:spcBef>
                <a:spcPct val="20000"/>
              </a:spcBef>
              <a:buFontTx/>
              <a:buChar char="•"/>
            </a:pPr>
            <a:r>
              <a:rPr lang="en-GB" altLang="en-US" dirty="0">
                <a:latin typeface="Calibri" panose="020F0502020204030204" pitchFamily="34" charset="0"/>
              </a:rPr>
              <a:t>swimming pool</a:t>
            </a:r>
          </a:p>
          <a:p>
            <a:pPr>
              <a:spcBef>
                <a:spcPct val="20000"/>
              </a:spcBef>
              <a:buFontTx/>
              <a:buChar char="•"/>
            </a:pPr>
            <a:r>
              <a:rPr lang="en-GB" altLang="en-US" dirty="0">
                <a:latin typeface="Calibri" panose="020F0502020204030204" pitchFamily="34" charset="0"/>
              </a:rPr>
              <a:t>train station</a:t>
            </a:r>
          </a:p>
          <a:p>
            <a:pPr>
              <a:spcBef>
                <a:spcPct val="20000"/>
              </a:spcBef>
              <a:buFontTx/>
              <a:buChar char="•"/>
            </a:pPr>
            <a:r>
              <a:rPr lang="en-GB" altLang="en-US" dirty="0">
                <a:latin typeface="Calibri" panose="020F0502020204030204" pitchFamily="34" charset="0"/>
              </a:rPr>
              <a:t>shop</a:t>
            </a:r>
          </a:p>
          <a:p>
            <a:pPr>
              <a:spcBef>
                <a:spcPct val="20000"/>
              </a:spcBef>
              <a:buFontTx/>
              <a:buChar char="•"/>
            </a:pPr>
            <a:r>
              <a:rPr lang="en-GB" altLang="en-US" dirty="0">
                <a:latin typeface="Calibri" panose="020F0502020204030204" pitchFamily="34" charset="0"/>
              </a:rPr>
              <a:t>bridge</a:t>
            </a:r>
          </a:p>
          <a:p>
            <a:pPr>
              <a:spcBef>
                <a:spcPct val="20000"/>
              </a:spcBef>
              <a:buFontTx/>
              <a:buChar char="•"/>
            </a:pPr>
            <a:r>
              <a:rPr lang="en-GB" altLang="en-US" dirty="0">
                <a:latin typeface="Calibri" panose="020F0502020204030204" pitchFamily="34" charset="0"/>
              </a:rPr>
              <a:t>library</a:t>
            </a:r>
          </a:p>
          <a:p>
            <a:pPr>
              <a:spcBef>
                <a:spcPct val="20000"/>
              </a:spcBef>
              <a:buFontTx/>
              <a:buChar char="•"/>
            </a:pPr>
            <a:r>
              <a:rPr lang="en-GB" altLang="en-US" dirty="0">
                <a:latin typeface="Calibri" panose="020F0502020204030204" pitchFamily="34" charset="0"/>
              </a:rPr>
              <a:t>market</a:t>
            </a:r>
          </a:p>
          <a:p>
            <a:pPr>
              <a:spcBef>
                <a:spcPct val="20000"/>
              </a:spcBef>
              <a:buFontTx/>
              <a:buChar char="•"/>
            </a:pPr>
            <a:r>
              <a:rPr lang="en-GB" altLang="en-US" dirty="0">
                <a:latin typeface="Calibri" panose="020F0502020204030204" pitchFamily="34" charset="0"/>
              </a:rPr>
              <a:t>museum </a:t>
            </a:r>
          </a:p>
          <a:p>
            <a:pPr>
              <a:spcBef>
                <a:spcPct val="20000"/>
              </a:spcBef>
              <a:buFontTx/>
              <a:buChar char="•"/>
            </a:pPr>
            <a:r>
              <a:rPr lang="en-GB" altLang="en-US" dirty="0">
                <a:latin typeface="Calibri" panose="020F0502020204030204" pitchFamily="34" charset="0"/>
              </a:rPr>
              <a:t>airport</a:t>
            </a:r>
            <a:endParaRPr lang="en-US" altLang="en-US" sz="2400" dirty="0">
              <a:latin typeface="Calibri" panose="020F0502020204030204" pitchFamily="34" charset="0"/>
              <a:cs typeface="Arial" panose="020B0604020202020204" pitchFamily="34" charset="0"/>
            </a:endParaRPr>
          </a:p>
          <a:p>
            <a:endParaRPr lang="en-GB" dirty="0"/>
          </a:p>
        </p:txBody>
      </p:sp>
      <p:sp>
        <p:nvSpPr>
          <p:cNvPr id="4" name="Content Placeholder 3"/>
          <p:cNvSpPr>
            <a:spLocks noGrp="1"/>
          </p:cNvSpPr>
          <p:nvPr>
            <p:ph sz="half" idx="2"/>
          </p:nvPr>
        </p:nvSpPr>
        <p:spPr/>
        <p:txBody>
          <a:bodyPr>
            <a:normAutofit lnSpcReduction="10000"/>
          </a:bodyPr>
          <a:lstStyle/>
          <a:p>
            <a:pPr>
              <a:spcBef>
                <a:spcPct val="20000"/>
              </a:spcBef>
              <a:buFontTx/>
              <a:buChar char="•"/>
            </a:pPr>
            <a:r>
              <a:rPr lang="en-GB" altLang="en-US" dirty="0">
                <a:latin typeface="Calibri" panose="020F0502020204030204" pitchFamily="34" charset="0"/>
              </a:rPr>
              <a:t>la </a:t>
            </a:r>
            <a:r>
              <a:rPr lang="en-GB" altLang="en-US" dirty="0" err="1">
                <a:latin typeface="Calibri" panose="020F0502020204030204" pitchFamily="34" charset="0"/>
              </a:rPr>
              <a:t>iglesia</a:t>
            </a:r>
            <a:endParaRPr lang="en-GB" altLang="en-US" dirty="0">
              <a:latin typeface="Calibri" panose="020F0502020204030204" pitchFamily="34" charset="0"/>
            </a:endParaRPr>
          </a:p>
          <a:p>
            <a:pPr>
              <a:spcBef>
                <a:spcPct val="20000"/>
              </a:spcBef>
              <a:buFontTx/>
              <a:buChar char="•"/>
            </a:pPr>
            <a:r>
              <a:rPr lang="en-GB" altLang="en-US" dirty="0">
                <a:latin typeface="Calibri" panose="020F0502020204030204" pitchFamily="34" charset="0"/>
              </a:rPr>
              <a:t>el </a:t>
            </a:r>
            <a:r>
              <a:rPr lang="en-GB" altLang="en-US" dirty="0" err="1">
                <a:latin typeface="Calibri" panose="020F0502020204030204" pitchFamily="34" charset="0"/>
              </a:rPr>
              <a:t>castillo</a:t>
            </a:r>
            <a:endParaRPr lang="en-US" altLang="en-US" dirty="0">
              <a:latin typeface="Calibri" panose="020F0502020204030204" pitchFamily="34" charset="0"/>
              <a:cs typeface="Arial" panose="020B0604020202020204" pitchFamily="34" charset="0"/>
            </a:endParaRPr>
          </a:p>
          <a:p>
            <a:pPr>
              <a:spcBef>
                <a:spcPct val="20000"/>
              </a:spcBef>
              <a:buFontTx/>
              <a:buChar char="•"/>
            </a:pPr>
            <a:r>
              <a:rPr lang="en-US" altLang="en-US" dirty="0">
                <a:latin typeface="Calibri" panose="020F0502020204030204" pitchFamily="34" charset="0"/>
                <a:cs typeface="Arial" panose="020B0604020202020204" pitchFamily="34" charset="0"/>
              </a:rPr>
              <a:t>la </a:t>
            </a:r>
            <a:r>
              <a:rPr lang="en-US" altLang="en-US" dirty="0" err="1">
                <a:latin typeface="Calibri" panose="020F0502020204030204" pitchFamily="34" charset="0"/>
                <a:cs typeface="Arial" panose="020B0604020202020204" pitchFamily="34" charset="0"/>
              </a:rPr>
              <a:t>piscina</a:t>
            </a:r>
            <a:endParaRPr lang="en-US" altLang="en-US" dirty="0">
              <a:latin typeface="Calibri" panose="020F0502020204030204" pitchFamily="34" charset="0"/>
              <a:cs typeface="Arial" panose="020B0604020202020204" pitchFamily="34" charset="0"/>
            </a:endParaRPr>
          </a:p>
          <a:p>
            <a:pPr>
              <a:spcBef>
                <a:spcPct val="20000"/>
              </a:spcBef>
              <a:buFontTx/>
              <a:buChar char="•"/>
            </a:pPr>
            <a:r>
              <a:rPr lang="en-US" altLang="en-US" dirty="0">
                <a:latin typeface="Calibri" panose="020F0502020204030204" pitchFamily="34" charset="0"/>
                <a:cs typeface="Arial" panose="020B0604020202020204" pitchFamily="34" charset="0"/>
              </a:rPr>
              <a:t>la </a:t>
            </a:r>
            <a:r>
              <a:rPr lang="en-US" altLang="en-US" dirty="0" err="1">
                <a:latin typeface="Calibri" panose="020F0502020204030204" pitchFamily="34" charset="0"/>
                <a:cs typeface="Arial" panose="020B0604020202020204" pitchFamily="34" charset="0"/>
              </a:rPr>
              <a:t>estación</a:t>
            </a:r>
            <a:r>
              <a:rPr lang="en-US" altLang="en-US" dirty="0">
                <a:latin typeface="Calibri" panose="020F0502020204030204" pitchFamily="34" charset="0"/>
                <a:cs typeface="Arial" panose="020B0604020202020204" pitchFamily="34" charset="0"/>
              </a:rPr>
              <a:t> de </a:t>
            </a:r>
            <a:r>
              <a:rPr lang="en-US" altLang="en-US" dirty="0" err="1">
                <a:latin typeface="Calibri" panose="020F0502020204030204" pitchFamily="34" charset="0"/>
                <a:cs typeface="Arial" panose="020B0604020202020204" pitchFamily="34" charset="0"/>
              </a:rPr>
              <a:t>trenes</a:t>
            </a:r>
            <a:endParaRPr lang="en-US" altLang="en-US" dirty="0">
              <a:latin typeface="Calibri" panose="020F0502020204030204" pitchFamily="34" charset="0"/>
              <a:cs typeface="Arial" panose="020B0604020202020204" pitchFamily="34" charset="0"/>
            </a:endParaRPr>
          </a:p>
          <a:p>
            <a:pPr>
              <a:spcBef>
                <a:spcPct val="20000"/>
              </a:spcBef>
              <a:buFontTx/>
              <a:buChar char="•"/>
            </a:pPr>
            <a:r>
              <a:rPr lang="en-GB" altLang="en-US" dirty="0">
                <a:latin typeface="Calibri" panose="020F0502020204030204" pitchFamily="34" charset="0"/>
              </a:rPr>
              <a:t>la </a:t>
            </a:r>
            <a:r>
              <a:rPr lang="en-GB" altLang="en-US" dirty="0" err="1">
                <a:latin typeface="Calibri" panose="020F0502020204030204" pitchFamily="34" charset="0"/>
              </a:rPr>
              <a:t>tienda</a:t>
            </a:r>
            <a:endParaRPr lang="en-GB" altLang="en-US" dirty="0">
              <a:latin typeface="Calibri" panose="020F0502020204030204" pitchFamily="34" charset="0"/>
            </a:endParaRPr>
          </a:p>
          <a:p>
            <a:pPr>
              <a:spcBef>
                <a:spcPct val="20000"/>
              </a:spcBef>
              <a:buFontTx/>
              <a:buChar char="•"/>
            </a:pPr>
            <a:r>
              <a:rPr lang="en-GB" altLang="en-US" dirty="0">
                <a:latin typeface="Calibri" panose="020F0502020204030204" pitchFamily="34" charset="0"/>
              </a:rPr>
              <a:t>el </a:t>
            </a:r>
            <a:r>
              <a:rPr lang="en-GB" altLang="en-US" dirty="0" err="1">
                <a:latin typeface="Calibri" panose="020F0502020204030204" pitchFamily="34" charset="0"/>
              </a:rPr>
              <a:t>puente</a:t>
            </a:r>
            <a:endParaRPr lang="en-GB" altLang="en-US" dirty="0">
              <a:latin typeface="Calibri" panose="020F0502020204030204" pitchFamily="34" charset="0"/>
            </a:endParaRPr>
          </a:p>
          <a:p>
            <a:pPr>
              <a:spcBef>
                <a:spcPct val="20000"/>
              </a:spcBef>
              <a:buFontTx/>
              <a:buChar char="•"/>
            </a:pPr>
            <a:r>
              <a:rPr lang="en-GB" altLang="en-US" dirty="0">
                <a:latin typeface="Calibri" panose="020F0502020204030204" pitchFamily="34" charset="0"/>
              </a:rPr>
              <a:t>la </a:t>
            </a:r>
            <a:r>
              <a:rPr lang="en-GB" altLang="en-US" dirty="0" err="1">
                <a:latin typeface="Calibri" panose="020F0502020204030204" pitchFamily="34" charset="0"/>
              </a:rPr>
              <a:t>bibiloteca</a:t>
            </a:r>
            <a:endParaRPr lang="en-GB" altLang="en-US" dirty="0">
              <a:latin typeface="Calibri" panose="020F0502020204030204" pitchFamily="34" charset="0"/>
            </a:endParaRPr>
          </a:p>
          <a:p>
            <a:pPr>
              <a:spcBef>
                <a:spcPct val="20000"/>
              </a:spcBef>
              <a:buFontTx/>
              <a:buChar char="•"/>
            </a:pPr>
            <a:r>
              <a:rPr lang="en-GB" altLang="en-US" dirty="0">
                <a:latin typeface="Calibri" panose="020F0502020204030204" pitchFamily="34" charset="0"/>
              </a:rPr>
              <a:t>el </a:t>
            </a:r>
            <a:r>
              <a:rPr lang="en-GB" altLang="en-US" dirty="0" err="1">
                <a:latin typeface="Calibri" panose="020F0502020204030204" pitchFamily="34" charset="0"/>
              </a:rPr>
              <a:t>mercado</a:t>
            </a:r>
            <a:endParaRPr lang="en-GB" altLang="en-US" dirty="0">
              <a:latin typeface="Calibri" panose="020F0502020204030204" pitchFamily="34" charset="0"/>
            </a:endParaRPr>
          </a:p>
          <a:p>
            <a:pPr>
              <a:spcBef>
                <a:spcPct val="20000"/>
              </a:spcBef>
              <a:buFontTx/>
              <a:buChar char="•"/>
            </a:pPr>
            <a:r>
              <a:rPr lang="en-GB" altLang="en-US" dirty="0">
                <a:latin typeface="Calibri" panose="020F0502020204030204" pitchFamily="34" charset="0"/>
              </a:rPr>
              <a:t>el </a:t>
            </a:r>
            <a:r>
              <a:rPr lang="en-GB" altLang="en-US" dirty="0" err="1">
                <a:latin typeface="Calibri" panose="020F0502020204030204" pitchFamily="34" charset="0"/>
              </a:rPr>
              <a:t>museo</a:t>
            </a:r>
            <a:endParaRPr lang="en-GB" altLang="en-US" dirty="0">
              <a:latin typeface="Calibri" panose="020F0502020204030204" pitchFamily="34" charset="0"/>
            </a:endParaRPr>
          </a:p>
          <a:p>
            <a:pPr>
              <a:spcBef>
                <a:spcPct val="20000"/>
              </a:spcBef>
              <a:buFontTx/>
              <a:buChar char="•"/>
            </a:pPr>
            <a:r>
              <a:rPr lang="en-US" altLang="en-US" dirty="0">
                <a:latin typeface="Calibri" panose="020F0502020204030204" pitchFamily="34" charset="0"/>
                <a:cs typeface="Arial" panose="020B0604020202020204" pitchFamily="34" charset="0"/>
              </a:rPr>
              <a:t>el </a:t>
            </a:r>
            <a:r>
              <a:rPr lang="en-US" altLang="en-US" dirty="0" err="1">
                <a:latin typeface="Calibri" panose="020F0502020204030204" pitchFamily="34" charset="0"/>
                <a:cs typeface="Arial" panose="020B0604020202020204" pitchFamily="34" charset="0"/>
              </a:rPr>
              <a:t>aeropuerto</a:t>
            </a:r>
            <a:endParaRPr lang="en-US" altLang="en-US" dirty="0">
              <a:latin typeface="Calibri" panose="020F0502020204030204" pitchFamily="34" charset="0"/>
              <a:cs typeface="Arial" panose="020B0604020202020204" pitchFamily="34" charset="0"/>
            </a:endParaRPr>
          </a:p>
          <a:p>
            <a:endParaRPr lang="en-GB" dirty="0"/>
          </a:p>
        </p:txBody>
      </p:sp>
      <p:sp>
        <p:nvSpPr>
          <p:cNvPr id="6" name="Rectangle 2"/>
          <p:cNvSpPr>
            <a:spLocks noGrp="1" noChangeArrowheads="1"/>
          </p:cNvSpPr>
          <p:nvPr>
            <p:ph type="title"/>
          </p:nvPr>
        </p:nvSpPr>
        <p:spPr>
          <a:xfrm>
            <a:off x="323850" y="260350"/>
            <a:ext cx="8229600" cy="792163"/>
          </a:xfrm>
          <a:solidFill>
            <a:srgbClr val="FFFF00"/>
          </a:solidFill>
          <a:ln w="38100">
            <a:solidFill>
              <a:srgbClr val="FF0000"/>
            </a:solidFill>
            <a:miter lim="800000"/>
            <a:headEnd/>
            <a:tailEnd/>
          </a:ln>
        </p:spPr>
        <p:txBody>
          <a:bodyPr/>
          <a:lstStyle/>
          <a:p>
            <a:pPr eaLnBrk="1" hangingPunct="1"/>
            <a:r>
              <a:rPr lang="en-GB" altLang="en-US" sz="4000" smtClean="0"/>
              <a:t>Test de vocabulario</a:t>
            </a:r>
          </a:p>
        </p:txBody>
      </p:sp>
    </p:spTree>
    <p:extLst>
      <p:ext uri="{BB962C8B-B14F-4D97-AF65-F5344CB8AC3E}">
        <p14:creationId xmlns:p14="http://schemas.microsoft.com/office/powerpoint/2010/main" val="26637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egunta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947" y="0"/>
            <a:ext cx="3295253" cy="681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216492" y="3212976"/>
            <a:ext cx="3491412" cy="1247264"/>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tx1"/>
                </a:solidFill>
              </a:rPr>
              <a:t>¿D____?</a:t>
            </a:r>
            <a:endParaRPr lang="en-GB" sz="4800" b="1" dirty="0">
              <a:solidFill>
                <a:schemeClr val="tx1"/>
              </a:solidFill>
            </a:endParaRPr>
          </a:p>
        </p:txBody>
      </p:sp>
      <p:sp>
        <p:nvSpPr>
          <p:cNvPr id="6" name="Oval Callout 5"/>
          <p:cNvSpPr/>
          <p:nvPr/>
        </p:nvSpPr>
        <p:spPr>
          <a:xfrm>
            <a:off x="355596" y="4653136"/>
            <a:ext cx="3568332" cy="1402499"/>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¿C_____?</a:t>
            </a:r>
            <a:endParaRPr lang="en-GB" sz="4400" b="1" dirty="0">
              <a:solidFill>
                <a:schemeClr val="tx1"/>
              </a:solidFill>
            </a:endParaRPr>
          </a:p>
        </p:txBody>
      </p:sp>
      <p:sp>
        <p:nvSpPr>
          <p:cNvPr id="7" name="Oval Callout 6"/>
          <p:cNvSpPr/>
          <p:nvPr/>
        </p:nvSpPr>
        <p:spPr>
          <a:xfrm>
            <a:off x="4953000" y="1484784"/>
            <a:ext cx="4150831"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¿P__  q__?</a:t>
            </a:r>
            <a:endParaRPr lang="en-GB" sz="4800" b="1" dirty="0">
              <a:solidFill>
                <a:schemeClr val="bg1"/>
              </a:solidFill>
            </a:endParaRPr>
          </a:p>
        </p:txBody>
      </p:sp>
      <p:sp>
        <p:nvSpPr>
          <p:cNvPr id="8" name="Oval Callout 7"/>
          <p:cNvSpPr/>
          <p:nvPr/>
        </p:nvSpPr>
        <p:spPr>
          <a:xfrm>
            <a:off x="5724128" y="2708920"/>
            <a:ext cx="3411161"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¿C_____?</a:t>
            </a:r>
            <a:endParaRPr lang="en-GB" sz="4400" b="1" dirty="0">
              <a:solidFill>
                <a:schemeClr val="tx1"/>
              </a:solidFill>
            </a:endParaRPr>
          </a:p>
        </p:txBody>
      </p:sp>
      <p:sp>
        <p:nvSpPr>
          <p:cNvPr id="9" name="Oval Callout 8"/>
          <p:cNvSpPr/>
          <p:nvPr/>
        </p:nvSpPr>
        <p:spPr>
          <a:xfrm>
            <a:off x="216492" y="374420"/>
            <a:ext cx="2987356" cy="115212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¿C___?</a:t>
            </a:r>
            <a:endParaRPr lang="en-GB" sz="4400" b="1" dirty="0">
              <a:solidFill>
                <a:schemeClr val="tx1"/>
              </a:solidFill>
            </a:endParaRPr>
          </a:p>
        </p:txBody>
      </p:sp>
      <p:sp>
        <p:nvSpPr>
          <p:cNvPr id="10" name="Oval Callout 9"/>
          <p:cNvSpPr/>
          <p:nvPr/>
        </p:nvSpPr>
        <p:spPr>
          <a:xfrm>
            <a:off x="5940152" y="44624"/>
            <a:ext cx="2881993" cy="1374674"/>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rPr>
              <a:t>¿Q____?</a:t>
            </a:r>
            <a:endParaRPr lang="en-GB" sz="4000" b="1" dirty="0">
              <a:solidFill>
                <a:schemeClr val="bg1"/>
              </a:solidFill>
            </a:endParaRPr>
          </a:p>
        </p:txBody>
      </p:sp>
      <p:sp>
        <p:nvSpPr>
          <p:cNvPr id="13" name="Oval Callout 12"/>
          <p:cNvSpPr/>
          <p:nvPr/>
        </p:nvSpPr>
        <p:spPr>
          <a:xfrm>
            <a:off x="355596" y="1844824"/>
            <a:ext cx="284825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rPr>
              <a:t>¿Q__?</a:t>
            </a:r>
            <a:endParaRPr lang="en-GB" sz="5400" b="1" dirty="0">
              <a:solidFill>
                <a:schemeClr val="bg1"/>
              </a:solidFill>
            </a:endParaRPr>
          </a:p>
        </p:txBody>
      </p:sp>
      <p:sp>
        <p:nvSpPr>
          <p:cNvPr id="14" name="Oval Callout 13"/>
          <p:cNvSpPr/>
          <p:nvPr/>
        </p:nvSpPr>
        <p:spPr>
          <a:xfrm>
            <a:off x="5137833" y="4293096"/>
            <a:ext cx="3898663"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¿C______?</a:t>
            </a:r>
            <a:endParaRPr lang="en-GB" sz="4400" b="1" dirty="0">
              <a:solidFill>
                <a:schemeClr val="tx1"/>
              </a:solidFill>
            </a:endParaRPr>
          </a:p>
        </p:txBody>
      </p:sp>
      <p:sp>
        <p:nvSpPr>
          <p:cNvPr id="15" name="Oval Callout 14"/>
          <p:cNvSpPr/>
          <p:nvPr/>
        </p:nvSpPr>
        <p:spPr>
          <a:xfrm>
            <a:off x="6084168" y="5517232"/>
            <a:ext cx="2987356" cy="1152128"/>
          </a:xfrm>
          <a:prstGeom prst="wedgeEllipseCallout">
            <a:avLst>
              <a:gd name="adj1" fmla="val -36161"/>
              <a:gd name="adj2" fmla="val 51108"/>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¿C___?</a:t>
            </a:r>
            <a:endParaRPr lang="en-GB" sz="4400" b="1" dirty="0">
              <a:solidFill>
                <a:schemeClr val="tx1"/>
              </a:solidFill>
            </a:endParaRPr>
          </a:p>
        </p:txBody>
      </p:sp>
    </p:spTree>
    <p:extLst>
      <p:ext uri="{BB962C8B-B14F-4D97-AF65-F5344CB8AC3E}">
        <p14:creationId xmlns:p14="http://schemas.microsoft.com/office/powerpoint/2010/main" val="20920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Hoy </a:t>
            </a:r>
            <a:r>
              <a:rPr lang="en-GB" b="1" dirty="0" err="1" smtClean="0">
                <a:latin typeface="Arial" panose="020B0604020202020204" pitchFamily="34" charset="0"/>
                <a:cs typeface="Arial" panose="020B0604020202020204" pitchFamily="34" charset="0"/>
              </a:rPr>
              <a:t>vamos</a:t>
            </a:r>
            <a:r>
              <a:rPr lang="en-GB" b="1" dirty="0" smtClean="0">
                <a:latin typeface="Arial" panose="020B0604020202020204" pitchFamily="34" charset="0"/>
                <a:cs typeface="Arial" panose="020B0604020202020204" pitchFamily="34" charset="0"/>
              </a:rPr>
              <a:t> a…</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200000"/>
              </a:lnSpc>
            </a:pPr>
            <a:r>
              <a:rPr lang="en-GB" dirty="0" err="1">
                <a:latin typeface="Arial" panose="020B0604020202020204" pitchFamily="34" charset="0"/>
                <a:cs typeface="Arial" panose="020B0604020202020204" pitchFamily="34" charset="0"/>
              </a:rPr>
              <a:t>r</a:t>
            </a:r>
            <a:r>
              <a:rPr lang="en-GB" dirty="0" err="1" smtClean="0">
                <a:latin typeface="Arial" panose="020B0604020202020204" pitchFamily="34" charset="0"/>
                <a:cs typeface="Arial" panose="020B0604020202020204" pitchFamily="34" charset="0"/>
              </a:rPr>
              <a:t>epasar</a:t>
            </a:r>
            <a:r>
              <a:rPr lang="en-GB" dirty="0" smtClean="0">
                <a:latin typeface="Arial" panose="020B0604020202020204" pitchFamily="34" charset="0"/>
                <a:cs typeface="Arial" panose="020B0604020202020204" pitchFamily="34" charset="0"/>
              </a:rPr>
              <a:t> el </a:t>
            </a:r>
            <a:r>
              <a:rPr lang="en-GB" dirty="0" err="1" smtClean="0">
                <a:latin typeface="Arial" panose="020B0604020202020204" pitchFamily="34" charset="0"/>
                <a:cs typeface="Arial" panose="020B0604020202020204" pitchFamily="34" charset="0"/>
              </a:rPr>
              <a:t>vocabulario</a:t>
            </a:r>
            <a:r>
              <a:rPr lang="en-GB" dirty="0" smtClean="0">
                <a:latin typeface="Arial" panose="020B0604020202020204" pitchFamily="34" charset="0"/>
                <a:cs typeface="Arial" panose="020B0604020202020204" pitchFamily="34" charset="0"/>
              </a:rPr>
              <a:t> y </a:t>
            </a:r>
            <a:r>
              <a:rPr lang="en-GB" dirty="0" err="1" smtClean="0">
                <a:latin typeface="Arial" panose="020B0604020202020204" pitchFamily="34" charset="0"/>
                <a:cs typeface="Arial" panose="020B0604020202020204" pitchFamily="34" charset="0"/>
              </a:rPr>
              <a:t>memorizarlo</a:t>
            </a:r>
            <a:endParaRPr lang="en-GB" dirty="0" smtClean="0">
              <a:latin typeface="Arial" panose="020B0604020202020204" pitchFamily="34" charset="0"/>
              <a:cs typeface="Arial" panose="020B0604020202020204" pitchFamily="34" charset="0"/>
            </a:endParaRPr>
          </a:p>
          <a:p>
            <a:pPr>
              <a:lnSpc>
                <a:spcPct val="200000"/>
              </a:lnSpc>
            </a:pPr>
            <a:r>
              <a:rPr lang="en-GB" dirty="0" err="1">
                <a:latin typeface="Arial" panose="020B0604020202020204" pitchFamily="34" charset="0"/>
                <a:cs typeface="Arial" panose="020B0604020202020204" pitchFamily="34" charset="0"/>
              </a:rPr>
              <a:t>c</a:t>
            </a:r>
            <a:r>
              <a:rPr lang="en-GB" dirty="0" err="1" smtClean="0">
                <a:latin typeface="Arial" panose="020B0604020202020204" pitchFamily="34" charset="0"/>
                <a:cs typeface="Arial" panose="020B0604020202020204" pitchFamily="34" charset="0"/>
              </a:rPr>
              <a:t>onversar</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sobre</a:t>
            </a:r>
            <a:r>
              <a:rPr lang="en-GB" dirty="0" smtClean="0">
                <a:latin typeface="Arial" panose="020B0604020202020204" pitchFamily="34" charset="0"/>
                <a:cs typeface="Arial" panose="020B0604020202020204" pitchFamily="34" charset="0"/>
              </a:rPr>
              <a:t> Cambridge</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658" y="3858306"/>
            <a:ext cx="3265714" cy="2318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564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30956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4240778"/>
          <p:cNvPicPr>
            <a:picLocks noChangeAspect="1" noChangeArrowheads="1"/>
          </p:cNvPicPr>
          <p:nvPr/>
        </p:nvPicPr>
        <p:blipFill>
          <a:blip r:embed="rId4">
            <a:extLst>
              <a:ext uri="{28A0092B-C50C-407E-A947-70E740481C1C}">
                <a14:useLocalDpi xmlns:a14="http://schemas.microsoft.com/office/drawing/2010/main" val="0"/>
              </a:ext>
            </a:extLst>
          </a:blip>
          <a:srcRect t="45354"/>
          <a:stretch>
            <a:fillRect/>
          </a:stretch>
        </p:blipFill>
        <p:spPr bwMode="auto">
          <a:xfrm>
            <a:off x="2987675" y="4149725"/>
            <a:ext cx="30686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P8152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33375"/>
            <a:ext cx="3173413"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WordArt 5"/>
          <p:cNvSpPr>
            <a:spLocks noChangeArrowheads="1" noChangeShapeType="1" noTextEdit="1"/>
          </p:cNvSpPr>
          <p:nvPr/>
        </p:nvSpPr>
        <p:spPr bwMode="auto">
          <a:xfrm>
            <a:off x="395288" y="2565400"/>
            <a:ext cx="8280400" cy="1577975"/>
          </a:xfrm>
          <a:prstGeom prst="rect">
            <a:avLst/>
          </a:prstGeom>
        </p:spPr>
        <p:txBody>
          <a:bodyPr wrap="none" fromWordArt="1">
            <a:prstTxWarp prst="textCanDown">
              <a:avLst>
                <a:gd name="adj" fmla="val 33333"/>
              </a:avLst>
            </a:prstTxWarp>
          </a:bodyPr>
          <a:lstStyle/>
          <a:p>
            <a:pPr algn="ctr"/>
            <a:r>
              <a:rPr lang="en-GB" sz="4400" b="1" kern="10">
                <a:ln w="9525">
                  <a:solidFill>
                    <a:srgbClr val="000000"/>
                  </a:solidFill>
                  <a:round/>
                  <a:headEnd/>
                  <a:tailEnd/>
                </a:ln>
                <a:solidFill>
                  <a:schemeClr val="bg1"/>
                </a:solidFill>
                <a:latin typeface="Tahoma" panose="020B0604030504040204" pitchFamily="34" charset="0"/>
                <a:ea typeface="Tahoma" panose="020B0604030504040204" pitchFamily="34" charset="0"/>
                <a:cs typeface="Tahoma" panose="020B0604030504040204" pitchFamily="34" charset="0"/>
              </a:rPr>
              <a:t>¿Qué hay en Cambridge?</a:t>
            </a:r>
          </a:p>
        </p:txBody>
      </p:sp>
      <p:pic>
        <p:nvPicPr>
          <p:cNvPr id="24582" name="Picture 6" descr="PA1727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4076700"/>
            <a:ext cx="17827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P3040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 y="4149725"/>
            <a:ext cx="17367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19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2286000"/>
                <a:gridCol w="2286000"/>
                <a:gridCol w="2286000"/>
                <a:gridCol w="2286000"/>
              </a:tblGrid>
              <a:tr h="2286000">
                <a:tc>
                  <a:txBody>
                    <a:bodyPr/>
                    <a:lstStyle/>
                    <a:p>
                      <a:r>
                        <a:rPr lang="en-GB" sz="2800" dirty="0" smtClean="0">
                          <a:latin typeface="AntigoniBd" pitchFamily="34" charset="0"/>
                        </a:rPr>
                        <a:t>J</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R</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X</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Z</a:t>
                      </a:r>
                      <a:endParaRPr lang="en-US" sz="2800" dirty="0">
                        <a:latin typeface="AntigoniBd" pitchFamily="34" charset="0"/>
                      </a:endParaRPr>
                    </a:p>
                  </a:txBody>
                  <a:tcPr>
                    <a:solidFill>
                      <a:srgbClr val="FF0000"/>
                    </a:solidFill>
                  </a:tcPr>
                </a:tc>
              </a:tr>
              <a:tr h="2286000">
                <a:tc>
                  <a:txBody>
                    <a:bodyPr/>
                    <a:lstStyle/>
                    <a:p>
                      <a:r>
                        <a:rPr lang="en-GB" sz="2800" dirty="0" smtClean="0">
                          <a:latin typeface="AntigoniBd" pitchFamily="34" charset="0"/>
                        </a:rPr>
                        <a:t>Q</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U</a:t>
                      </a:r>
                      <a:endParaRPr lang="en-US" sz="2800" dirty="0">
                        <a:latin typeface="AntigoniBd" pitchFamily="34" charset="0"/>
                      </a:endParaRPr>
                    </a:p>
                  </a:txBody>
                  <a:tcPr>
                    <a:solidFill>
                      <a:srgbClr val="FF0000"/>
                    </a:solidFill>
                  </a:tcPr>
                </a:tc>
                <a:tc>
                  <a:txBody>
                    <a:bodyPr/>
                    <a:lstStyle/>
                    <a:p>
                      <a:r>
                        <a:rPr lang="en-GB" sz="2800" dirty="0" smtClean="0">
                          <a:latin typeface="AntigoniBd" pitchFamily="34" charset="0"/>
                        </a:rPr>
                        <a:t>Y</a:t>
                      </a:r>
                      <a:endParaRPr lang="en-US" sz="2800" dirty="0">
                        <a:latin typeface="AntigoniBd" pitchFamily="34" charset="0"/>
                      </a:endParaRPr>
                    </a:p>
                  </a:txBody>
                  <a:tcPr>
                    <a:solidFill>
                      <a:srgbClr val="FF0000"/>
                    </a:solidFill>
                  </a:tcPr>
                </a:tc>
                <a:tc>
                  <a:txBody>
                    <a:bodyPr/>
                    <a:lstStyle/>
                    <a:p>
                      <a:r>
                        <a:rPr lang="en-GB" sz="2800" dirty="0" smtClean="0">
                          <a:latin typeface="AntigoniBd" pitchFamily="34" charset="0"/>
                        </a:rPr>
                        <a:t>E</a:t>
                      </a:r>
                      <a:endParaRPr lang="en-US" sz="2800" dirty="0">
                        <a:latin typeface="AntigoniBd" pitchFamily="34" charset="0"/>
                      </a:endParaRPr>
                    </a:p>
                  </a:txBody>
                  <a:tcPr>
                    <a:solidFill>
                      <a:srgbClr val="FF0000"/>
                    </a:solidFill>
                  </a:tcPr>
                </a:tc>
              </a:tr>
              <a:tr h="2286000">
                <a:tc>
                  <a:txBody>
                    <a:bodyPr/>
                    <a:lstStyle/>
                    <a:p>
                      <a:r>
                        <a:rPr lang="en-GB" sz="2800" dirty="0" smtClean="0">
                          <a:latin typeface="AntigoniBd" pitchFamily="34" charset="0"/>
                        </a:rPr>
                        <a:t>I</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V</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W</a:t>
                      </a:r>
                      <a:endParaRPr lang="en-US" sz="2800" dirty="0">
                        <a:latin typeface="AntigoniBd" pitchFamily="34" charset="0"/>
                      </a:endParaRPr>
                    </a:p>
                  </a:txBody>
                  <a:tcPr>
                    <a:solidFill>
                      <a:srgbClr val="00B0F0"/>
                    </a:solidFill>
                  </a:tcPr>
                </a:tc>
                <a:tc>
                  <a:txBody>
                    <a:bodyPr/>
                    <a:lstStyle/>
                    <a:p>
                      <a:r>
                        <a:rPr lang="en-GB" sz="2800" dirty="0" smtClean="0">
                          <a:latin typeface="AntigoniBd" pitchFamily="34" charset="0"/>
                        </a:rPr>
                        <a:t>G</a:t>
                      </a:r>
                      <a:endParaRPr lang="en-US" sz="2800" dirty="0">
                        <a:latin typeface="AntigoniBd" pitchFamily="34" charset="0"/>
                      </a:endParaRPr>
                    </a:p>
                  </a:txBody>
                  <a:tcPr>
                    <a:solidFill>
                      <a:srgbClr val="FF0000"/>
                    </a:solidFill>
                  </a:tcPr>
                </a:tc>
              </a:tr>
            </a:tbl>
          </a:graphicData>
        </a:graphic>
      </p:graphicFrame>
      <p:pic>
        <p:nvPicPr>
          <p:cNvPr id="6168" name="Picture 2" descr="aeropuerto-san-jose-costa-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784225"/>
            <a:ext cx="1857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 descr="Photograph of the Market Square, Cambridge, Eng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785813"/>
            <a:ext cx="19510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4" descr="23689578"/>
          <p:cNvPicPr>
            <a:picLocks noChangeAspect="1" noChangeArrowheads="1"/>
          </p:cNvPicPr>
          <p:nvPr/>
        </p:nvPicPr>
        <p:blipFill>
          <a:blip r:embed="rId5">
            <a:extLst>
              <a:ext uri="{28A0092B-C50C-407E-A947-70E740481C1C}">
                <a14:useLocalDpi xmlns:a14="http://schemas.microsoft.com/office/drawing/2010/main" val="0"/>
              </a:ext>
            </a:extLst>
          </a:blip>
          <a:srcRect t="15582" b="15582"/>
          <a:stretch>
            <a:fillRect/>
          </a:stretch>
        </p:blipFill>
        <p:spPr bwMode="auto">
          <a:xfrm>
            <a:off x="285750" y="5000625"/>
            <a:ext cx="188912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5" descr="cambri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643188"/>
            <a:ext cx="1290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7" descr="university: Trumpington Street: Fitzwilliam Muse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0" y="571500"/>
            <a:ext cx="17145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9" descr="Peas Hill: Arts Theat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3500" y="4857750"/>
            <a:ext cx="13081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10" descr="foto-schloss-neuschwanstein-herbst-1-4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75" y="5072063"/>
            <a:ext cx="20113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2" descr="cam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313" y="2857500"/>
            <a:ext cx="18573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 descr="P4240778"/>
          <p:cNvPicPr>
            <a:picLocks noChangeAspect="1" noChangeArrowheads="1"/>
          </p:cNvPicPr>
          <p:nvPr/>
        </p:nvPicPr>
        <p:blipFill>
          <a:blip r:embed="rId11">
            <a:extLst>
              <a:ext uri="{28A0092B-C50C-407E-A947-70E740481C1C}">
                <a14:useLocalDpi xmlns:a14="http://schemas.microsoft.com/office/drawing/2010/main" val="0"/>
              </a:ext>
            </a:extLst>
          </a:blip>
          <a:srcRect t="45354"/>
          <a:stretch>
            <a:fillRect/>
          </a:stretch>
        </p:blipFill>
        <p:spPr bwMode="auto">
          <a:xfrm>
            <a:off x="4786313" y="2786063"/>
            <a:ext cx="18224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4" descr="P81521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0875" y="571500"/>
            <a:ext cx="19224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6" descr="PA1727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29500" y="2643188"/>
            <a:ext cx="13001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7" descr="P30402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58063" y="4854575"/>
            <a:ext cx="13573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97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339975" y="909638"/>
            <a:ext cx="4464050" cy="511175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8195" name="WordArt 5"/>
          <p:cNvSpPr>
            <a:spLocks noChangeArrowheads="1" noChangeShapeType="1" noTextEdit="1"/>
          </p:cNvSpPr>
          <p:nvPr/>
        </p:nvSpPr>
        <p:spPr bwMode="auto">
          <a:xfrm>
            <a:off x="3779838" y="908050"/>
            <a:ext cx="1655762"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arriba</a:t>
            </a:r>
          </a:p>
        </p:txBody>
      </p:sp>
      <p:sp>
        <p:nvSpPr>
          <p:cNvPr id="8196" name="WordArt 6"/>
          <p:cNvSpPr>
            <a:spLocks noChangeArrowheads="1" noChangeShapeType="1" noTextEdit="1"/>
          </p:cNvSpPr>
          <p:nvPr/>
        </p:nvSpPr>
        <p:spPr bwMode="auto">
          <a:xfrm>
            <a:off x="3708400" y="5589588"/>
            <a:ext cx="1655763"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abajo</a:t>
            </a:r>
          </a:p>
        </p:txBody>
      </p:sp>
      <p:sp>
        <p:nvSpPr>
          <p:cNvPr id="8197" name="WordArt 7"/>
          <p:cNvSpPr>
            <a:spLocks noChangeArrowheads="1" noChangeShapeType="1" noTextEdit="1"/>
          </p:cNvSpPr>
          <p:nvPr/>
        </p:nvSpPr>
        <p:spPr bwMode="auto">
          <a:xfrm>
            <a:off x="6915150" y="3071813"/>
            <a:ext cx="1943100" cy="50323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a la derecha</a:t>
            </a:r>
          </a:p>
        </p:txBody>
      </p:sp>
      <p:sp>
        <p:nvSpPr>
          <p:cNvPr id="8198" name="WordArt 8"/>
          <p:cNvSpPr>
            <a:spLocks noChangeArrowheads="1" noChangeShapeType="1" noTextEdit="1"/>
          </p:cNvSpPr>
          <p:nvPr/>
        </p:nvSpPr>
        <p:spPr bwMode="auto">
          <a:xfrm>
            <a:off x="214313" y="3000375"/>
            <a:ext cx="2089150" cy="64611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a la izquierda</a:t>
            </a:r>
          </a:p>
        </p:txBody>
      </p:sp>
      <p:sp>
        <p:nvSpPr>
          <p:cNvPr id="8199" name="Oval 9"/>
          <p:cNvSpPr>
            <a:spLocks noChangeArrowheads="1"/>
          </p:cNvSpPr>
          <p:nvPr/>
        </p:nvSpPr>
        <p:spPr bwMode="auto">
          <a:xfrm>
            <a:off x="3643313" y="2500313"/>
            <a:ext cx="1944687" cy="18716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8200" name="WordArt 10"/>
          <p:cNvSpPr>
            <a:spLocks noChangeArrowheads="1" noChangeShapeType="1" noTextEdit="1"/>
          </p:cNvSpPr>
          <p:nvPr/>
        </p:nvSpPr>
        <p:spPr bwMode="auto">
          <a:xfrm>
            <a:off x="3786188" y="2857500"/>
            <a:ext cx="1655762" cy="10795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en el </a:t>
            </a:r>
          </a:p>
          <a:p>
            <a:pPr algn="ctr"/>
            <a:r>
              <a:rPr lang="en-GB" sz="3600" kern="10">
                <a:ln w="9525">
                  <a:solidFill>
                    <a:srgbClr val="000000"/>
                  </a:solidFill>
                  <a:round/>
                  <a:headEnd/>
                  <a:tailEnd/>
                </a:ln>
                <a:solidFill>
                  <a:srgbClr val="FFFFFF"/>
                </a:solidFill>
                <a:latin typeface="Arial Black" panose="020B0A04020102020204" pitchFamily="34" charset="0"/>
              </a:rPr>
              <a:t>centro de</a:t>
            </a:r>
          </a:p>
        </p:txBody>
      </p:sp>
    </p:spTree>
    <p:extLst>
      <p:ext uri="{BB962C8B-B14F-4D97-AF65-F5344CB8AC3E}">
        <p14:creationId xmlns:p14="http://schemas.microsoft.com/office/powerpoint/2010/main" val="388174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r>
              <a:rPr lang="en-US" altLang="en-US" smtClean="0">
                <a:latin typeface="Broadway" panose="04040905080B02020502" pitchFamily="82" charset="0"/>
              </a:rPr>
              <a:t>¡Vamos a jugar!</a:t>
            </a:r>
          </a:p>
        </p:txBody>
      </p:sp>
      <p:graphicFrame>
        <p:nvGraphicFramePr>
          <p:cNvPr id="21507" name="Group 3"/>
          <p:cNvGraphicFramePr>
            <a:graphicFrameLocks noGrp="1"/>
          </p:cNvGraphicFramePr>
          <p:nvPr>
            <p:ph idx="1"/>
          </p:nvPr>
        </p:nvGraphicFramePr>
        <p:xfrm>
          <a:off x="2124075" y="1628775"/>
          <a:ext cx="5327650" cy="4491039"/>
        </p:xfrm>
        <a:graphic>
          <a:graphicData uri="http://schemas.openxmlformats.org/drawingml/2006/table">
            <a:tbl>
              <a:tblPr/>
              <a:tblGrid>
                <a:gridCol w="1776413"/>
                <a:gridCol w="1774825"/>
                <a:gridCol w="1776412"/>
              </a:tblGrid>
              <a:tr h="149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9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9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237" name="AutoShape 21"/>
          <p:cNvSpPr>
            <a:spLocks noChangeArrowheads="1"/>
          </p:cNvSpPr>
          <p:nvPr/>
        </p:nvSpPr>
        <p:spPr bwMode="auto">
          <a:xfrm rot="2700000">
            <a:off x="2425700" y="1830388"/>
            <a:ext cx="1195388" cy="1223962"/>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2" name="Group 22"/>
          <p:cNvGrpSpPr>
            <a:grpSpLocks/>
          </p:cNvGrpSpPr>
          <p:nvPr/>
        </p:nvGrpSpPr>
        <p:grpSpPr bwMode="auto">
          <a:xfrm>
            <a:off x="2195513" y="1700213"/>
            <a:ext cx="1582737" cy="1368425"/>
            <a:chOff x="340" y="1979"/>
            <a:chExt cx="997" cy="862"/>
          </a:xfrm>
        </p:grpSpPr>
        <p:sp>
          <p:nvSpPr>
            <p:cNvPr id="9286" name="Rectangle 23"/>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87" name="AutoShape 24"/>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9239" name="AutoShape 25"/>
          <p:cNvSpPr>
            <a:spLocks noChangeArrowheads="1"/>
          </p:cNvSpPr>
          <p:nvPr/>
        </p:nvSpPr>
        <p:spPr bwMode="auto">
          <a:xfrm rot="2700000">
            <a:off x="2425700" y="4710113"/>
            <a:ext cx="1195388" cy="1223962"/>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40" name="AutoShape 26"/>
          <p:cNvSpPr>
            <a:spLocks noChangeArrowheads="1"/>
          </p:cNvSpPr>
          <p:nvPr/>
        </p:nvSpPr>
        <p:spPr bwMode="auto">
          <a:xfrm rot="2700000">
            <a:off x="4154488" y="1830387"/>
            <a:ext cx="1195388" cy="1223963"/>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41" name="AutoShape 27"/>
          <p:cNvSpPr>
            <a:spLocks noChangeArrowheads="1"/>
          </p:cNvSpPr>
          <p:nvPr/>
        </p:nvSpPr>
        <p:spPr bwMode="auto">
          <a:xfrm rot="2700000">
            <a:off x="4081463" y="4710112"/>
            <a:ext cx="1195388" cy="1223963"/>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42" name="AutoShape 28"/>
          <p:cNvSpPr>
            <a:spLocks noChangeArrowheads="1"/>
          </p:cNvSpPr>
          <p:nvPr/>
        </p:nvSpPr>
        <p:spPr bwMode="auto">
          <a:xfrm rot="2700000">
            <a:off x="5881688" y="1830387"/>
            <a:ext cx="1195388" cy="1223963"/>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43" name="AutoShape 29"/>
          <p:cNvSpPr>
            <a:spLocks noChangeArrowheads="1"/>
          </p:cNvSpPr>
          <p:nvPr/>
        </p:nvSpPr>
        <p:spPr bwMode="auto">
          <a:xfrm rot="2700000">
            <a:off x="5881688" y="3270250"/>
            <a:ext cx="1195387" cy="1223963"/>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44" name="AutoShape 30"/>
          <p:cNvSpPr>
            <a:spLocks noChangeArrowheads="1"/>
          </p:cNvSpPr>
          <p:nvPr/>
        </p:nvSpPr>
        <p:spPr bwMode="auto">
          <a:xfrm rot="2700000">
            <a:off x="5881688" y="4710112"/>
            <a:ext cx="1195388" cy="1223963"/>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3" name="Group 31"/>
          <p:cNvGrpSpPr>
            <a:grpSpLocks/>
          </p:cNvGrpSpPr>
          <p:nvPr/>
        </p:nvGrpSpPr>
        <p:grpSpPr bwMode="auto">
          <a:xfrm>
            <a:off x="3995738" y="1700213"/>
            <a:ext cx="1582737" cy="1368425"/>
            <a:chOff x="340" y="1979"/>
            <a:chExt cx="997" cy="862"/>
          </a:xfrm>
        </p:grpSpPr>
        <p:sp>
          <p:nvSpPr>
            <p:cNvPr id="9284" name="Rectangle 32"/>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85" name="AutoShape 33"/>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4" name="Group 34"/>
          <p:cNvGrpSpPr>
            <a:grpSpLocks/>
          </p:cNvGrpSpPr>
          <p:nvPr/>
        </p:nvGrpSpPr>
        <p:grpSpPr bwMode="auto">
          <a:xfrm>
            <a:off x="5724525" y="1700213"/>
            <a:ext cx="1582738" cy="1368425"/>
            <a:chOff x="340" y="1979"/>
            <a:chExt cx="997" cy="862"/>
          </a:xfrm>
        </p:grpSpPr>
        <p:sp>
          <p:nvSpPr>
            <p:cNvPr id="9282" name="Rectangle 35"/>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83" name="AutoShape 36"/>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5" name="Group 37"/>
          <p:cNvGrpSpPr>
            <a:grpSpLocks/>
          </p:cNvGrpSpPr>
          <p:nvPr/>
        </p:nvGrpSpPr>
        <p:grpSpPr bwMode="auto">
          <a:xfrm>
            <a:off x="5724525" y="3213100"/>
            <a:ext cx="1582738" cy="1368425"/>
            <a:chOff x="340" y="1979"/>
            <a:chExt cx="997" cy="862"/>
          </a:xfrm>
        </p:grpSpPr>
        <p:sp>
          <p:nvSpPr>
            <p:cNvPr id="9280" name="Rectangle 38"/>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81" name="AutoShape 39"/>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6" name="Group 40"/>
          <p:cNvGrpSpPr>
            <a:grpSpLocks/>
          </p:cNvGrpSpPr>
          <p:nvPr/>
        </p:nvGrpSpPr>
        <p:grpSpPr bwMode="auto">
          <a:xfrm>
            <a:off x="5724525" y="4652963"/>
            <a:ext cx="1582738" cy="1368425"/>
            <a:chOff x="340" y="1979"/>
            <a:chExt cx="997" cy="862"/>
          </a:xfrm>
        </p:grpSpPr>
        <p:sp>
          <p:nvSpPr>
            <p:cNvPr id="9278" name="Rectangle 41"/>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79" name="AutoShape 42"/>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9249" name="AutoShape 43"/>
          <p:cNvSpPr>
            <a:spLocks noChangeArrowheads="1"/>
          </p:cNvSpPr>
          <p:nvPr/>
        </p:nvSpPr>
        <p:spPr bwMode="auto">
          <a:xfrm rot="2700000">
            <a:off x="4081463" y="3198812"/>
            <a:ext cx="1195388" cy="1223963"/>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7" name="Group 44"/>
          <p:cNvGrpSpPr>
            <a:grpSpLocks/>
          </p:cNvGrpSpPr>
          <p:nvPr/>
        </p:nvGrpSpPr>
        <p:grpSpPr bwMode="auto">
          <a:xfrm>
            <a:off x="3995738" y="3213100"/>
            <a:ext cx="1582737" cy="1368425"/>
            <a:chOff x="340" y="1979"/>
            <a:chExt cx="997" cy="862"/>
          </a:xfrm>
        </p:grpSpPr>
        <p:sp>
          <p:nvSpPr>
            <p:cNvPr id="9276" name="Rectangle 45"/>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77" name="AutoShape 46"/>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8" name="Group 47"/>
          <p:cNvGrpSpPr>
            <a:grpSpLocks/>
          </p:cNvGrpSpPr>
          <p:nvPr/>
        </p:nvGrpSpPr>
        <p:grpSpPr bwMode="auto">
          <a:xfrm>
            <a:off x="3995738" y="4652963"/>
            <a:ext cx="1582737" cy="1368425"/>
            <a:chOff x="340" y="1979"/>
            <a:chExt cx="997" cy="862"/>
          </a:xfrm>
        </p:grpSpPr>
        <p:sp>
          <p:nvSpPr>
            <p:cNvPr id="9274" name="Rectangle 48"/>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75" name="AutoShape 49"/>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9" name="Group 50"/>
          <p:cNvGrpSpPr>
            <a:grpSpLocks/>
          </p:cNvGrpSpPr>
          <p:nvPr/>
        </p:nvGrpSpPr>
        <p:grpSpPr bwMode="auto">
          <a:xfrm>
            <a:off x="2268538" y="4724400"/>
            <a:ext cx="1582737" cy="1368425"/>
            <a:chOff x="340" y="1979"/>
            <a:chExt cx="997" cy="862"/>
          </a:xfrm>
        </p:grpSpPr>
        <p:sp>
          <p:nvSpPr>
            <p:cNvPr id="9272" name="Rectangle 51"/>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73" name="AutoShape 52"/>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9253" name="AutoShape 53"/>
          <p:cNvSpPr>
            <a:spLocks noChangeArrowheads="1"/>
          </p:cNvSpPr>
          <p:nvPr/>
        </p:nvSpPr>
        <p:spPr bwMode="auto">
          <a:xfrm rot="2700000">
            <a:off x="2425700" y="3198813"/>
            <a:ext cx="1195388" cy="1223962"/>
          </a:xfrm>
          <a:prstGeom prst="star4">
            <a:avLst>
              <a:gd name="adj" fmla="val 52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0" name="Group 54"/>
          <p:cNvGrpSpPr>
            <a:grpSpLocks/>
          </p:cNvGrpSpPr>
          <p:nvPr/>
        </p:nvGrpSpPr>
        <p:grpSpPr bwMode="auto">
          <a:xfrm>
            <a:off x="2268538" y="3141663"/>
            <a:ext cx="1582737" cy="1368425"/>
            <a:chOff x="340" y="1979"/>
            <a:chExt cx="997" cy="862"/>
          </a:xfrm>
        </p:grpSpPr>
        <p:sp>
          <p:nvSpPr>
            <p:cNvPr id="9270" name="Rectangle 55"/>
            <p:cNvSpPr>
              <a:spLocks noChangeArrowheads="1"/>
            </p:cNvSpPr>
            <p:nvPr/>
          </p:nvSpPr>
          <p:spPr bwMode="auto">
            <a:xfrm>
              <a:off x="340" y="1979"/>
              <a:ext cx="997"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271" name="AutoShape 56"/>
            <p:cNvSpPr>
              <a:spLocks noChangeArrowheads="1"/>
            </p:cNvSpPr>
            <p:nvPr/>
          </p:nvSpPr>
          <p:spPr bwMode="auto">
            <a:xfrm>
              <a:off x="476" y="2069"/>
              <a:ext cx="771" cy="6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1 w 21600"/>
                <a:gd name="T11" fmla="*/ 0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9255" name="Text Box 57"/>
          <p:cNvSpPr txBox="1">
            <a:spLocks noChangeArrowheads="1"/>
          </p:cNvSpPr>
          <p:nvPr/>
        </p:nvSpPr>
        <p:spPr bwMode="auto">
          <a:xfrm>
            <a:off x="971550" y="2060575"/>
            <a:ext cx="72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400">
                <a:latin typeface="Forte" panose="03060902040502070203" pitchFamily="66" charset="0"/>
              </a:rPr>
              <a:t>A</a:t>
            </a:r>
            <a:endParaRPr lang="en-US" altLang="en-US" sz="4400">
              <a:latin typeface="Forte" panose="03060902040502070203" pitchFamily="66" charset="0"/>
            </a:endParaRPr>
          </a:p>
        </p:txBody>
      </p:sp>
      <p:sp>
        <p:nvSpPr>
          <p:cNvPr id="9256" name="Text Box 58"/>
          <p:cNvSpPr txBox="1">
            <a:spLocks noChangeArrowheads="1"/>
          </p:cNvSpPr>
          <p:nvPr/>
        </p:nvSpPr>
        <p:spPr bwMode="auto">
          <a:xfrm>
            <a:off x="1042988" y="4868863"/>
            <a:ext cx="72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400">
                <a:latin typeface="Forte" panose="03060902040502070203" pitchFamily="66" charset="0"/>
              </a:rPr>
              <a:t>C</a:t>
            </a:r>
            <a:endParaRPr lang="en-US" altLang="en-US" sz="4400">
              <a:latin typeface="Forte" panose="03060902040502070203" pitchFamily="66" charset="0"/>
            </a:endParaRPr>
          </a:p>
        </p:txBody>
      </p:sp>
      <p:sp>
        <p:nvSpPr>
          <p:cNvPr id="9257" name="Text Box 59"/>
          <p:cNvSpPr txBox="1">
            <a:spLocks noChangeArrowheads="1"/>
          </p:cNvSpPr>
          <p:nvPr/>
        </p:nvSpPr>
        <p:spPr bwMode="auto">
          <a:xfrm>
            <a:off x="971550" y="3500438"/>
            <a:ext cx="72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400">
                <a:latin typeface="Forte" panose="03060902040502070203" pitchFamily="66" charset="0"/>
              </a:rPr>
              <a:t>B</a:t>
            </a:r>
            <a:endParaRPr lang="en-US" altLang="en-US" sz="4400">
              <a:latin typeface="Forte" panose="03060902040502070203" pitchFamily="66" charset="0"/>
            </a:endParaRPr>
          </a:p>
        </p:txBody>
      </p:sp>
      <p:sp>
        <p:nvSpPr>
          <p:cNvPr id="9258" name="Text Box 60"/>
          <p:cNvSpPr txBox="1">
            <a:spLocks noChangeArrowheads="1"/>
          </p:cNvSpPr>
          <p:nvPr/>
        </p:nvSpPr>
        <p:spPr bwMode="auto">
          <a:xfrm>
            <a:off x="2771775" y="836613"/>
            <a:ext cx="72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400">
                <a:latin typeface="Forte" panose="03060902040502070203" pitchFamily="66" charset="0"/>
              </a:rPr>
              <a:t>1</a:t>
            </a:r>
            <a:endParaRPr lang="en-US" altLang="en-US" sz="4400">
              <a:latin typeface="Forte" panose="03060902040502070203" pitchFamily="66" charset="0"/>
            </a:endParaRPr>
          </a:p>
        </p:txBody>
      </p:sp>
      <p:sp>
        <p:nvSpPr>
          <p:cNvPr id="9259" name="Text Box 61"/>
          <p:cNvSpPr txBox="1">
            <a:spLocks noChangeArrowheads="1"/>
          </p:cNvSpPr>
          <p:nvPr/>
        </p:nvSpPr>
        <p:spPr bwMode="auto">
          <a:xfrm>
            <a:off x="4427538" y="836613"/>
            <a:ext cx="72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400">
                <a:latin typeface="Forte" panose="03060902040502070203" pitchFamily="66" charset="0"/>
              </a:rPr>
              <a:t>2</a:t>
            </a:r>
            <a:endParaRPr lang="en-US" altLang="en-US" sz="4400">
              <a:latin typeface="Forte" panose="03060902040502070203" pitchFamily="66" charset="0"/>
            </a:endParaRPr>
          </a:p>
        </p:txBody>
      </p:sp>
      <p:sp>
        <p:nvSpPr>
          <p:cNvPr id="9260" name="Text Box 62"/>
          <p:cNvSpPr txBox="1">
            <a:spLocks noChangeArrowheads="1"/>
          </p:cNvSpPr>
          <p:nvPr/>
        </p:nvSpPr>
        <p:spPr bwMode="auto">
          <a:xfrm>
            <a:off x="6227763" y="765175"/>
            <a:ext cx="72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400">
                <a:latin typeface="Forte" panose="03060902040502070203" pitchFamily="66" charset="0"/>
              </a:rPr>
              <a:t>3</a:t>
            </a:r>
            <a:endParaRPr lang="en-US" altLang="en-US" sz="4400">
              <a:latin typeface="Forte" panose="03060902040502070203" pitchFamily="66" charset="0"/>
            </a:endParaRPr>
          </a:p>
        </p:txBody>
      </p:sp>
      <p:pic>
        <p:nvPicPr>
          <p:cNvPr id="21567" name="Picture 63" descr="23689578"/>
          <p:cNvPicPr>
            <a:picLocks noChangeAspect="1" noChangeArrowheads="1"/>
          </p:cNvPicPr>
          <p:nvPr/>
        </p:nvPicPr>
        <p:blipFill>
          <a:blip r:embed="rId3">
            <a:extLst>
              <a:ext uri="{28A0092B-C50C-407E-A947-70E740481C1C}">
                <a14:useLocalDpi xmlns:a14="http://schemas.microsoft.com/office/drawing/2010/main" val="0"/>
              </a:ext>
            </a:extLst>
          </a:blip>
          <a:srcRect t="15582" b="15582"/>
          <a:stretch>
            <a:fillRect/>
          </a:stretch>
        </p:blipFill>
        <p:spPr bwMode="auto">
          <a:xfrm>
            <a:off x="2195513" y="1762125"/>
            <a:ext cx="1655762"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8" name="Picture 64" descr="university: Trumpington Street: Fitzwilliam Muse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3214688"/>
            <a:ext cx="15843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9" name="Picture 65" descr="Photograph of the Market Square, Cambridge, Eng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8913" y="3343275"/>
            <a:ext cx="15811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0" name="Picture 66" descr="PA1727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425" y="1701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1" name="Picture 67" descr="P81521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4300" y="4722813"/>
            <a:ext cx="173196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2" name="Picture 68" descr="cam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4745038"/>
            <a:ext cx="165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3" name="Picture 69" descr="P4240778"/>
          <p:cNvPicPr>
            <a:picLocks noChangeAspect="1" noChangeArrowheads="1"/>
          </p:cNvPicPr>
          <p:nvPr/>
        </p:nvPicPr>
        <p:blipFill>
          <a:blip r:embed="rId9">
            <a:extLst>
              <a:ext uri="{28A0092B-C50C-407E-A947-70E740481C1C}">
                <a14:useLocalDpi xmlns:a14="http://schemas.microsoft.com/office/drawing/2010/main" val="0"/>
              </a:ext>
            </a:extLst>
          </a:blip>
          <a:srcRect t="45354"/>
          <a:stretch>
            <a:fillRect/>
          </a:stretch>
        </p:blipFill>
        <p:spPr bwMode="auto">
          <a:xfrm>
            <a:off x="3995738" y="1768475"/>
            <a:ext cx="162877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4" name="Picture 70" descr="Peas Hill: Arts Theatr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425" y="4724400"/>
            <a:ext cx="1295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5" name="Picture 71" descr="P30402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4438" y="3141663"/>
            <a:ext cx="1223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367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9" presetClass="exit" presetSubtype="0" fill="hold" nodeType="clickEffect">
                                  <p:stCondLst>
                                    <p:cond delay="0"/>
                                  </p:stCondLst>
                                  <p:childTnLst>
                                    <p:animEffect transition="out" filter="dissolv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9" presetClass="exit" presetSubtype="0" fill="hold" nodeType="click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xit" presetSubtype="0" fill="hold" nodeType="click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9" presetClass="exit" presetSubtype="0" fill="hold" nodeType="clickEffect">
                                  <p:stCondLst>
                                    <p:cond delay="0"/>
                                  </p:stCondLst>
                                  <p:childTnLst>
                                    <p:animEffect transition="out" filter="dissolv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9" presetClass="exit" presetSubtype="0" fill="hold" nodeType="clickEffect">
                                  <p:stCondLst>
                                    <p:cond delay="0"/>
                                  </p:stCondLst>
                                  <p:childTnLst>
                                    <p:animEffect transition="out" filter="dissolv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9" presetClass="exit" presetSubtype="0" fill="hold" nodeType="clickEffect">
                                  <p:stCondLst>
                                    <p:cond delay="0"/>
                                  </p:stCondLst>
                                  <p:childTnLst>
                                    <p:animEffect transition="out" filter="dissolv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xit" presetSubtype="0" fill="hold" nodeType="clickEffect">
                                  <p:stCondLst>
                                    <p:cond delay="0"/>
                                  </p:stCondLst>
                                  <p:childTnLst>
                                    <p:animEffect transition="out" filter="dissolv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21567"/>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21567"/>
                                        </p:tgtEl>
                                      </p:cBhvr>
                                    </p:animEffect>
                                    <p:set>
                                      <p:cBhvr>
                                        <p:cTn id="61" dur="1" fill="hold">
                                          <p:stCondLst>
                                            <p:cond delay="499"/>
                                          </p:stCondLst>
                                        </p:cTn>
                                        <p:tgtEl>
                                          <p:spTgt spid="21567"/>
                                        </p:tgtEl>
                                        <p:attrNameLst>
                                          <p:attrName>style.visibility</p:attrName>
                                        </p:attrNameLst>
                                      </p:cBhvr>
                                      <p:to>
                                        <p:strVal val="hidden"/>
                                      </p:to>
                                    </p:set>
                                  </p:childTnLst>
                                </p:cTn>
                              </p:par>
                            </p:childTnLst>
                          </p:cTn>
                        </p:par>
                      </p:childTnLst>
                    </p:cTn>
                  </p:par>
                </p:childTnLst>
              </p:cTn>
              <p:nextCondLst>
                <p:cond evt="onClick" delay="0">
                  <p:tgtEl>
                    <p:spTgt spid="21567"/>
                  </p:tgtEl>
                </p:cond>
              </p:nextCondLst>
            </p:seq>
            <p:seq concurrent="1" nextAc="seek">
              <p:cTn id="62" restart="whenNotActive" fill="hold" evtFilter="cancelBubble" nodeType="interactiveSeq">
                <p:stCondLst>
                  <p:cond evt="onClick" delay="0">
                    <p:tgtEl>
                      <p:spTgt spid="2157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21573"/>
                                        </p:tgtEl>
                                      </p:cBhvr>
                                    </p:animEffect>
                                    <p:set>
                                      <p:cBhvr>
                                        <p:cTn id="67" dur="1" fill="hold">
                                          <p:stCondLst>
                                            <p:cond delay="499"/>
                                          </p:stCondLst>
                                        </p:cTn>
                                        <p:tgtEl>
                                          <p:spTgt spid="21573"/>
                                        </p:tgtEl>
                                        <p:attrNameLst>
                                          <p:attrName>style.visibility</p:attrName>
                                        </p:attrNameLst>
                                      </p:cBhvr>
                                      <p:to>
                                        <p:strVal val="hidden"/>
                                      </p:to>
                                    </p:set>
                                  </p:childTnLst>
                                </p:cTn>
                              </p:par>
                            </p:childTnLst>
                          </p:cTn>
                        </p:par>
                      </p:childTnLst>
                    </p:cTn>
                  </p:par>
                </p:childTnLst>
              </p:cTn>
              <p:nextCondLst>
                <p:cond evt="onClick" delay="0">
                  <p:tgtEl>
                    <p:spTgt spid="21573"/>
                  </p:tgtEl>
                </p:cond>
              </p:nextCondLst>
            </p:seq>
            <p:seq concurrent="1" nextAc="seek">
              <p:cTn id="68" restart="whenNotActive" fill="hold" evtFilter="cancelBubble" nodeType="interactiveSeq">
                <p:stCondLst>
                  <p:cond evt="onClick" delay="0">
                    <p:tgtEl>
                      <p:spTgt spid="2157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9" presetClass="exit" presetSubtype="0" fill="hold" nodeType="clickEffect">
                                  <p:stCondLst>
                                    <p:cond delay="0"/>
                                  </p:stCondLst>
                                  <p:childTnLst>
                                    <p:animEffect transition="out" filter="dissolve">
                                      <p:cBhvr>
                                        <p:cTn id="72" dur="500"/>
                                        <p:tgtEl>
                                          <p:spTgt spid="21570"/>
                                        </p:tgtEl>
                                      </p:cBhvr>
                                    </p:animEffect>
                                    <p:set>
                                      <p:cBhvr>
                                        <p:cTn id="73" dur="1" fill="hold">
                                          <p:stCondLst>
                                            <p:cond delay="499"/>
                                          </p:stCondLst>
                                        </p:cTn>
                                        <p:tgtEl>
                                          <p:spTgt spid="21570"/>
                                        </p:tgtEl>
                                        <p:attrNameLst>
                                          <p:attrName>style.visibility</p:attrName>
                                        </p:attrNameLst>
                                      </p:cBhvr>
                                      <p:to>
                                        <p:strVal val="hidden"/>
                                      </p:to>
                                    </p:set>
                                  </p:childTnLst>
                                </p:cTn>
                              </p:par>
                            </p:childTnLst>
                          </p:cTn>
                        </p:par>
                      </p:childTnLst>
                    </p:cTn>
                  </p:par>
                </p:childTnLst>
              </p:cTn>
              <p:nextCondLst>
                <p:cond evt="onClick" delay="0">
                  <p:tgtEl>
                    <p:spTgt spid="21570"/>
                  </p:tgtEl>
                </p:cond>
              </p:nextCondLst>
            </p:seq>
            <p:seq concurrent="1" nextAc="seek">
              <p:cTn id="74" restart="whenNotActive" fill="hold" evtFilter="cancelBubble" nodeType="interactiveSeq">
                <p:stCondLst>
                  <p:cond evt="onClick" delay="0">
                    <p:tgtEl>
                      <p:spTgt spid="2157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9" presetClass="exit" presetSubtype="0" fill="hold" nodeType="clickEffect">
                                  <p:stCondLst>
                                    <p:cond delay="0"/>
                                  </p:stCondLst>
                                  <p:childTnLst>
                                    <p:animEffect transition="out" filter="dissolve">
                                      <p:cBhvr>
                                        <p:cTn id="78" dur="500"/>
                                        <p:tgtEl>
                                          <p:spTgt spid="21575"/>
                                        </p:tgtEl>
                                      </p:cBhvr>
                                    </p:animEffect>
                                    <p:set>
                                      <p:cBhvr>
                                        <p:cTn id="79" dur="1" fill="hold">
                                          <p:stCondLst>
                                            <p:cond delay="499"/>
                                          </p:stCondLst>
                                        </p:cTn>
                                        <p:tgtEl>
                                          <p:spTgt spid="21575"/>
                                        </p:tgtEl>
                                        <p:attrNameLst>
                                          <p:attrName>style.visibility</p:attrName>
                                        </p:attrNameLst>
                                      </p:cBhvr>
                                      <p:to>
                                        <p:strVal val="hidden"/>
                                      </p:to>
                                    </p:set>
                                  </p:childTnLst>
                                </p:cTn>
                              </p:par>
                            </p:childTnLst>
                          </p:cTn>
                        </p:par>
                      </p:childTnLst>
                    </p:cTn>
                  </p:par>
                </p:childTnLst>
              </p:cTn>
              <p:nextCondLst>
                <p:cond evt="onClick" delay="0">
                  <p:tgtEl>
                    <p:spTgt spid="21575"/>
                  </p:tgtEl>
                </p:cond>
              </p:nextCondLst>
            </p:seq>
            <p:seq concurrent="1" nextAc="seek">
              <p:cTn id="80" restart="whenNotActive" fill="hold" evtFilter="cancelBubble" nodeType="interactiveSeq">
                <p:stCondLst>
                  <p:cond evt="onClick" delay="0">
                    <p:tgtEl>
                      <p:spTgt spid="21569"/>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9" presetClass="exit" presetSubtype="0" fill="hold" nodeType="clickEffect">
                                  <p:stCondLst>
                                    <p:cond delay="0"/>
                                  </p:stCondLst>
                                  <p:childTnLst>
                                    <p:animEffect transition="out" filter="dissolve">
                                      <p:cBhvr>
                                        <p:cTn id="84" dur="500"/>
                                        <p:tgtEl>
                                          <p:spTgt spid="21569"/>
                                        </p:tgtEl>
                                      </p:cBhvr>
                                    </p:animEffect>
                                    <p:set>
                                      <p:cBhvr>
                                        <p:cTn id="85" dur="1" fill="hold">
                                          <p:stCondLst>
                                            <p:cond delay="499"/>
                                          </p:stCondLst>
                                        </p:cTn>
                                        <p:tgtEl>
                                          <p:spTgt spid="21569"/>
                                        </p:tgtEl>
                                        <p:attrNameLst>
                                          <p:attrName>style.visibility</p:attrName>
                                        </p:attrNameLst>
                                      </p:cBhvr>
                                      <p:to>
                                        <p:strVal val="hidden"/>
                                      </p:to>
                                    </p:set>
                                  </p:childTnLst>
                                </p:cTn>
                              </p:par>
                            </p:childTnLst>
                          </p:cTn>
                        </p:par>
                      </p:childTnLst>
                    </p:cTn>
                  </p:par>
                </p:childTnLst>
              </p:cTn>
              <p:nextCondLst>
                <p:cond evt="onClick" delay="0">
                  <p:tgtEl>
                    <p:spTgt spid="21569"/>
                  </p:tgtEl>
                </p:cond>
              </p:nextCondLst>
            </p:seq>
            <p:seq concurrent="1" nextAc="seek">
              <p:cTn id="86" restart="whenNotActive" fill="hold" evtFilter="cancelBubble" nodeType="interactiveSeq">
                <p:stCondLst>
                  <p:cond evt="onClick" delay="0">
                    <p:tgtEl>
                      <p:spTgt spid="21568"/>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9" presetClass="exit" presetSubtype="0" fill="hold" nodeType="clickEffect">
                                  <p:stCondLst>
                                    <p:cond delay="0"/>
                                  </p:stCondLst>
                                  <p:childTnLst>
                                    <p:animEffect transition="out" filter="dissolve">
                                      <p:cBhvr>
                                        <p:cTn id="90" dur="500"/>
                                        <p:tgtEl>
                                          <p:spTgt spid="21568"/>
                                        </p:tgtEl>
                                      </p:cBhvr>
                                    </p:animEffect>
                                    <p:set>
                                      <p:cBhvr>
                                        <p:cTn id="91" dur="1" fill="hold">
                                          <p:stCondLst>
                                            <p:cond delay="499"/>
                                          </p:stCondLst>
                                        </p:cTn>
                                        <p:tgtEl>
                                          <p:spTgt spid="21568"/>
                                        </p:tgtEl>
                                        <p:attrNameLst>
                                          <p:attrName>style.visibility</p:attrName>
                                        </p:attrNameLst>
                                      </p:cBhvr>
                                      <p:to>
                                        <p:strVal val="hidden"/>
                                      </p:to>
                                    </p:set>
                                  </p:childTnLst>
                                </p:cTn>
                              </p:par>
                            </p:childTnLst>
                          </p:cTn>
                        </p:par>
                      </p:childTnLst>
                    </p:cTn>
                  </p:par>
                </p:childTnLst>
              </p:cTn>
              <p:nextCondLst>
                <p:cond evt="onClick" delay="0">
                  <p:tgtEl>
                    <p:spTgt spid="21568"/>
                  </p:tgtEl>
                </p:cond>
              </p:nextCondLst>
            </p:seq>
            <p:seq concurrent="1" nextAc="seek">
              <p:cTn id="92" restart="whenNotActive" fill="hold" evtFilter="cancelBubble" nodeType="interactiveSeq">
                <p:stCondLst>
                  <p:cond evt="onClick" delay="0">
                    <p:tgtEl>
                      <p:spTgt spid="2157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9" presetClass="exit" presetSubtype="0" fill="hold" nodeType="clickEffect">
                                  <p:stCondLst>
                                    <p:cond delay="0"/>
                                  </p:stCondLst>
                                  <p:childTnLst>
                                    <p:animEffect transition="out" filter="dissolve">
                                      <p:cBhvr>
                                        <p:cTn id="96" dur="500"/>
                                        <p:tgtEl>
                                          <p:spTgt spid="21572"/>
                                        </p:tgtEl>
                                      </p:cBhvr>
                                    </p:animEffect>
                                    <p:set>
                                      <p:cBhvr>
                                        <p:cTn id="97" dur="1" fill="hold">
                                          <p:stCondLst>
                                            <p:cond delay="499"/>
                                          </p:stCondLst>
                                        </p:cTn>
                                        <p:tgtEl>
                                          <p:spTgt spid="21572"/>
                                        </p:tgtEl>
                                        <p:attrNameLst>
                                          <p:attrName>style.visibility</p:attrName>
                                        </p:attrNameLst>
                                      </p:cBhvr>
                                      <p:to>
                                        <p:strVal val="hidden"/>
                                      </p:to>
                                    </p:set>
                                  </p:childTnLst>
                                </p:cTn>
                              </p:par>
                            </p:childTnLst>
                          </p:cTn>
                        </p:par>
                      </p:childTnLst>
                    </p:cTn>
                  </p:par>
                </p:childTnLst>
              </p:cTn>
              <p:nextCondLst>
                <p:cond evt="onClick" delay="0">
                  <p:tgtEl>
                    <p:spTgt spid="21572"/>
                  </p:tgtEl>
                </p:cond>
              </p:nextCondLst>
            </p:seq>
            <p:seq concurrent="1" nextAc="seek">
              <p:cTn id="98" restart="whenNotActive" fill="hold" evtFilter="cancelBubble" nodeType="interactiveSeq">
                <p:stCondLst>
                  <p:cond evt="onClick" delay="0">
                    <p:tgtEl>
                      <p:spTgt spid="21571"/>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9" presetClass="exit" presetSubtype="0" fill="hold" nodeType="clickEffect">
                                  <p:stCondLst>
                                    <p:cond delay="0"/>
                                  </p:stCondLst>
                                  <p:childTnLst>
                                    <p:animEffect transition="out" filter="dissolve">
                                      <p:cBhvr>
                                        <p:cTn id="102" dur="500"/>
                                        <p:tgtEl>
                                          <p:spTgt spid="21571"/>
                                        </p:tgtEl>
                                      </p:cBhvr>
                                    </p:animEffect>
                                    <p:set>
                                      <p:cBhvr>
                                        <p:cTn id="103" dur="1" fill="hold">
                                          <p:stCondLst>
                                            <p:cond delay="499"/>
                                          </p:stCondLst>
                                        </p:cTn>
                                        <p:tgtEl>
                                          <p:spTgt spid="21571"/>
                                        </p:tgtEl>
                                        <p:attrNameLst>
                                          <p:attrName>style.visibility</p:attrName>
                                        </p:attrNameLst>
                                      </p:cBhvr>
                                      <p:to>
                                        <p:strVal val="hidden"/>
                                      </p:to>
                                    </p:set>
                                  </p:childTnLst>
                                </p:cTn>
                              </p:par>
                            </p:childTnLst>
                          </p:cTn>
                        </p:par>
                      </p:childTnLst>
                    </p:cTn>
                  </p:par>
                </p:childTnLst>
              </p:cTn>
              <p:nextCondLst>
                <p:cond evt="onClick" delay="0">
                  <p:tgtEl>
                    <p:spTgt spid="21571"/>
                  </p:tgtEl>
                </p:cond>
              </p:nextCondLst>
            </p:seq>
            <p:seq concurrent="1" nextAc="seek">
              <p:cTn id="104" restart="whenNotActive" fill="hold" evtFilter="cancelBubble" nodeType="interactiveSeq">
                <p:stCondLst>
                  <p:cond evt="onClick" delay="0">
                    <p:tgtEl>
                      <p:spTgt spid="21574"/>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9" presetClass="exit" presetSubtype="0" fill="hold" nodeType="clickEffect">
                                  <p:stCondLst>
                                    <p:cond delay="0"/>
                                  </p:stCondLst>
                                  <p:childTnLst>
                                    <p:animEffect transition="out" filter="dissolve">
                                      <p:cBhvr>
                                        <p:cTn id="108" dur="500"/>
                                        <p:tgtEl>
                                          <p:spTgt spid="21574"/>
                                        </p:tgtEl>
                                      </p:cBhvr>
                                    </p:animEffect>
                                    <p:set>
                                      <p:cBhvr>
                                        <p:cTn id="109" dur="1" fill="hold">
                                          <p:stCondLst>
                                            <p:cond delay="499"/>
                                          </p:stCondLst>
                                        </p:cTn>
                                        <p:tgtEl>
                                          <p:spTgt spid="21574"/>
                                        </p:tgtEl>
                                        <p:attrNameLst>
                                          <p:attrName>style.visibility</p:attrName>
                                        </p:attrNameLst>
                                      </p:cBhvr>
                                      <p:to>
                                        <p:strVal val="hidden"/>
                                      </p:to>
                                    </p:set>
                                  </p:childTnLst>
                                </p:cTn>
                              </p:par>
                            </p:childTnLst>
                          </p:cTn>
                        </p:par>
                      </p:childTnLst>
                    </p:cTn>
                  </p:par>
                </p:childTnLst>
              </p:cTn>
              <p:nextCondLst>
                <p:cond evt="onClick" delay="0">
                  <p:tgtEl>
                    <p:spTgt spid="2157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1042988" y="260350"/>
            <a:ext cx="6769100" cy="863600"/>
          </a:xfrm>
          <a:prstGeom prst="rect">
            <a:avLst/>
          </a:prstGeom>
        </p:spPr>
        <p:txBody>
          <a:bodyPr wrap="none" fromWordArt="1">
            <a:prstTxWarp prst="textPlain">
              <a:avLst>
                <a:gd name="adj" fmla="val 50000"/>
              </a:avLst>
            </a:prstTxWarp>
          </a:bodyPr>
          <a:lstStyle/>
          <a:p>
            <a:pPr algn="ctr"/>
            <a:r>
              <a:rPr lang="en-GB" sz="3600" kern="10">
                <a:ln w="44450">
                  <a:solidFill>
                    <a:srgbClr val="FF3300"/>
                  </a:solidFill>
                  <a:round/>
                  <a:headEnd/>
                  <a:tailEnd/>
                </a:ln>
                <a:solidFill>
                  <a:srgbClr val="FFCC00"/>
                </a:solidFill>
                <a:latin typeface="Arial Black" panose="020B0A04020102020204" pitchFamily="34" charset="0"/>
              </a:rPr>
              <a:t>¿Dónde vives?</a:t>
            </a:r>
          </a:p>
        </p:txBody>
      </p:sp>
      <p:sp>
        <p:nvSpPr>
          <p:cNvPr id="10243" name="WordArt 3"/>
          <p:cNvSpPr>
            <a:spLocks noChangeArrowheads="1" noChangeShapeType="1" noTextEdit="1"/>
          </p:cNvSpPr>
          <p:nvPr/>
        </p:nvSpPr>
        <p:spPr bwMode="auto">
          <a:xfrm>
            <a:off x="1116013" y="2565400"/>
            <a:ext cx="6769100" cy="863600"/>
          </a:xfrm>
          <a:prstGeom prst="rect">
            <a:avLst/>
          </a:prstGeom>
        </p:spPr>
        <p:txBody>
          <a:bodyPr wrap="none" fromWordArt="1">
            <a:prstTxWarp prst="textPlain">
              <a:avLst>
                <a:gd name="adj" fmla="val 50000"/>
              </a:avLst>
            </a:prstTxWarp>
          </a:bodyPr>
          <a:lstStyle/>
          <a:p>
            <a:pPr algn="ctr"/>
            <a:r>
              <a:rPr lang="en-GB" sz="3600" kern="10">
                <a:ln w="44450">
                  <a:solidFill>
                    <a:srgbClr val="FF3300"/>
                  </a:solidFill>
                  <a:round/>
                  <a:headEnd/>
                  <a:tailEnd/>
                </a:ln>
                <a:solidFill>
                  <a:srgbClr val="FFCC00"/>
                </a:solidFill>
                <a:latin typeface="Arial Black" panose="020B0A04020102020204" pitchFamily="34" charset="0"/>
              </a:rPr>
              <a:t>¿Dónde vives exactamente?</a:t>
            </a:r>
          </a:p>
        </p:txBody>
      </p:sp>
      <p:sp>
        <p:nvSpPr>
          <p:cNvPr id="10244" name="WordArt 4"/>
          <p:cNvSpPr>
            <a:spLocks noChangeArrowheads="1" noChangeShapeType="1" noTextEdit="1"/>
          </p:cNvSpPr>
          <p:nvPr/>
        </p:nvSpPr>
        <p:spPr bwMode="auto">
          <a:xfrm>
            <a:off x="1116013" y="4724400"/>
            <a:ext cx="6769100" cy="863600"/>
          </a:xfrm>
          <a:prstGeom prst="rect">
            <a:avLst/>
          </a:prstGeom>
        </p:spPr>
        <p:txBody>
          <a:bodyPr wrap="none" fromWordArt="1">
            <a:prstTxWarp prst="textPlain">
              <a:avLst>
                <a:gd name="adj" fmla="val 50000"/>
              </a:avLst>
            </a:prstTxWarp>
          </a:bodyPr>
          <a:lstStyle/>
          <a:p>
            <a:pPr algn="ctr"/>
            <a:r>
              <a:rPr lang="es-ES" sz="3600" kern="10" dirty="0">
                <a:ln w="44450">
                  <a:solidFill>
                    <a:srgbClr val="FF3300"/>
                  </a:solidFill>
                  <a:round/>
                  <a:headEnd/>
                  <a:tailEnd/>
                </a:ln>
                <a:solidFill>
                  <a:srgbClr val="FFCC00"/>
                </a:solidFill>
                <a:latin typeface="Arial Black" panose="020B0A04020102020204" pitchFamily="34" charset="0"/>
              </a:rPr>
              <a:t>¿Qué hay </a:t>
            </a:r>
            <a:r>
              <a:rPr lang="es-ES" sz="3600" kern="10" dirty="0" smtClean="0">
                <a:ln w="44450">
                  <a:solidFill>
                    <a:srgbClr val="FF3300"/>
                  </a:solidFill>
                  <a:round/>
                  <a:headEnd/>
                  <a:tailEnd/>
                </a:ln>
                <a:solidFill>
                  <a:srgbClr val="FFCC00"/>
                </a:solidFill>
                <a:latin typeface="Arial Black" panose="020B0A04020102020204" pitchFamily="34" charset="0"/>
              </a:rPr>
              <a:t>en </a:t>
            </a:r>
            <a:r>
              <a:rPr lang="es-ES" sz="3600" kern="10" dirty="0">
                <a:ln w="44450">
                  <a:solidFill>
                    <a:srgbClr val="FF3300"/>
                  </a:solidFill>
                  <a:round/>
                  <a:headEnd/>
                  <a:tailEnd/>
                </a:ln>
                <a:solidFill>
                  <a:srgbClr val="FFCC00"/>
                </a:solidFill>
                <a:latin typeface="Arial Black" panose="020B0A04020102020204" pitchFamily="34" charset="0"/>
              </a:rPr>
              <a:t>tu ciudad?</a:t>
            </a:r>
            <a:endParaRPr lang="en-GB" sz="3600" kern="10" dirty="0">
              <a:ln w="44450">
                <a:solidFill>
                  <a:srgbClr val="FF3300"/>
                </a:solidFill>
                <a:round/>
                <a:headEnd/>
                <a:tailEnd/>
              </a:ln>
              <a:solidFill>
                <a:srgbClr val="FFCC00"/>
              </a:solidFill>
              <a:latin typeface="Arial Black" panose="020B0A04020102020204" pitchFamily="34" charset="0"/>
            </a:endParaRPr>
          </a:p>
        </p:txBody>
      </p:sp>
      <p:pic>
        <p:nvPicPr>
          <p:cNvPr id="10245" name="Picture 5" descr="mapa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1052513"/>
            <a:ext cx="13573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Line 6"/>
          <p:cNvSpPr>
            <a:spLocks noChangeShapeType="1"/>
          </p:cNvSpPr>
          <p:nvPr/>
        </p:nvSpPr>
        <p:spPr bwMode="auto">
          <a:xfrm flipH="1">
            <a:off x="4284663" y="2060575"/>
            <a:ext cx="647700" cy="2159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247" name="Picture 7" descr="na0084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292" y="3510757"/>
            <a:ext cx="1439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npo0001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502026"/>
            <a:ext cx="14414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D0793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656" y="3448051"/>
            <a:ext cx="12239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cam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5614988"/>
            <a:ext cx="13668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P4240778"/>
          <p:cNvPicPr>
            <a:picLocks noChangeAspect="1" noChangeArrowheads="1"/>
          </p:cNvPicPr>
          <p:nvPr/>
        </p:nvPicPr>
        <p:blipFill>
          <a:blip r:embed="rId8" cstate="print">
            <a:extLst>
              <a:ext uri="{28A0092B-C50C-407E-A947-70E740481C1C}">
                <a14:useLocalDpi xmlns:a14="http://schemas.microsoft.com/office/drawing/2010/main" val="0"/>
              </a:ext>
            </a:extLst>
          </a:blip>
          <a:srcRect t="45354"/>
          <a:stretch>
            <a:fillRect/>
          </a:stretch>
        </p:blipFill>
        <p:spPr bwMode="auto">
          <a:xfrm>
            <a:off x="2484438" y="5589588"/>
            <a:ext cx="133985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descr="PA1727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175" y="5589588"/>
            <a:ext cx="78898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Photograph of the Market Square, Cambridge, Eng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5589588"/>
            <a:ext cx="14398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descr="eiscafe-mulino-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950" y="5589588"/>
            <a:ext cx="12969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546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1042988" y="260350"/>
            <a:ext cx="6769100" cy="863600"/>
          </a:xfrm>
          <a:prstGeom prst="rect">
            <a:avLst/>
          </a:prstGeom>
        </p:spPr>
        <p:txBody>
          <a:bodyPr wrap="none" fromWordArt="1">
            <a:prstTxWarp prst="textPlain">
              <a:avLst>
                <a:gd name="adj" fmla="val 50000"/>
              </a:avLst>
            </a:prstTxWarp>
          </a:bodyPr>
          <a:lstStyle/>
          <a:p>
            <a:pPr algn="ctr"/>
            <a:r>
              <a:rPr lang="en-GB" sz="3600" kern="10">
                <a:ln w="44450">
                  <a:solidFill>
                    <a:srgbClr val="FF3300"/>
                  </a:solidFill>
                  <a:round/>
                  <a:headEnd/>
                  <a:tailEnd/>
                </a:ln>
                <a:solidFill>
                  <a:srgbClr val="FFCC00"/>
                </a:solidFill>
                <a:latin typeface="Arial Black" panose="020B0A04020102020204" pitchFamily="34" charset="0"/>
              </a:rPr>
              <a:t>¿D- - - - v- - - -?</a:t>
            </a:r>
          </a:p>
        </p:txBody>
      </p:sp>
      <p:sp>
        <p:nvSpPr>
          <p:cNvPr id="11267" name="WordArt 3"/>
          <p:cNvSpPr>
            <a:spLocks noChangeArrowheads="1" noChangeShapeType="1" noTextEdit="1"/>
          </p:cNvSpPr>
          <p:nvPr/>
        </p:nvSpPr>
        <p:spPr bwMode="auto">
          <a:xfrm>
            <a:off x="1116013" y="2565400"/>
            <a:ext cx="6769100" cy="863600"/>
          </a:xfrm>
          <a:prstGeom prst="rect">
            <a:avLst/>
          </a:prstGeom>
        </p:spPr>
        <p:txBody>
          <a:bodyPr wrap="none" fromWordArt="1">
            <a:prstTxWarp prst="textPlain">
              <a:avLst>
                <a:gd name="adj" fmla="val 50000"/>
              </a:avLst>
            </a:prstTxWarp>
          </a:bodyPr>
          <a:lstStyle/>
          <a:p>
            <a:pPr algn="ctr"/>
            <a:r>
              <a:rPr lang="en-GB" sz="3600" kern="10">
                <a:ln w="44450">
                  <a:solidFill>
                    <a:srgbClr val="FF3300"/>
                  </a:solidFill>
                  <a:round/>
                  <a:headEnd/>
                  <a:tailEnd/>
                </a:ln>
                <a:solidFill>
                  <a:srgbClr val="FFCC00"/>
                </a:solidFill>
                <a:latin typeface="Arial Black" panose="020B0A04020102020204" pitchFamily="34" charset="0"/>
              </a:rPr>
              <a:t>¿D- - - -  v- - - -  e- - - - - - - - - - ?</a:t>
            </a:r>
          </a:p>
        </p:txBody>
      </p:sp>
      <p:sp>
        <p:nvSpPr>
          <p:cNvPr id="11268" name="WordArt 4"/>
          <p:cNvSpPr>
            <a:spLocks noChangeArrowheads="1" noChangeShapeType="1" noTextEdit="1"/>
          </p:cNvSpPr>
          <p:nvPr/>
        </p:nvSpPr>
        <p:spPr bwMode="auto">
          <a:xfrm>
            <a:off x="1116013" y="4724400"/>
            <a:ext cx="6769100" cy="863600"/>
          </a:xfrm>
          <a:prstGeom prst="rect">
            <a:avLst/>
          </a:prstGeom>
        </p:spPr>
        <p:txBody>
          <a:bodyPr wrap="none" fromWordArt="1">
            <a:prstTxWarp prst="textPlain">
              <a:avLst>
                <a:gd name="adj" fmla="val 50000"/>
              </a:avLst>
            </a:prstTxWarp>
          </a:bodyPr>
          <a:lstStyle/>
          <a:p>
            <a:pPr algn="ctr"/>
            <a:r>
              <a:rPr lang="pt-BR" sz="3600" kern="10" dirty="0">
                <a:ln w="44450">
                  <a:solidFill>
                    <a:srgbClr val="FF3300"/>
                  </a:solidFill>
                  <a:round/>
                  <a:headEnd/>
                  <a:tailEnd/>
                </a:ln>
                <a:solidFill>
                  <a:srgbClr val="FFCC00"/>
                </a:solidFill>
                <a:latin typeface="Arial Black" panose="020B0A04020102020204" pitchFamily="34" charset="0"/>
              </a:rPr>
              <a:t>¿Q- -  h- -  </a:t>
            </a:r>
            <a:r>
              <a:rPr lang="pt-BR" sz="3600" kern="10" dirty="0" smtClean="0">
                <a:ln w="44450">
                  <a:solidFill>
                    <a:srgbClr val="FF3300"/>
                  </a:solidFill>
                  <a:round/>
                  <a:headEnd/>
                  <a:tailEnd/>
                </a:ln>
                <a:solidFill>
                  <a:srgbClr val="FFCC00"/>
                </a:solidFill>
                <a:latin typeface="Arial Black" panose="020B0A04020102020204" pitchFamily="34" charset="0"/>
              </a:rPr>
              <a:t>e- </a:t>
            </a:r>
            <a:r>
              <a:rPr lang="pt-BR" sz="3600" kern="10" dirty="0">
                <a:ln w="44450">
                  <a:solidFill>
                    <a:srgbClr val="FF3300"/>
                  </a:solidFill>
                  <a:round/>
                  <a:headEnd/>
                  <a:tailEnd/>
                </a:ln>
                <a:solidFill>
                  <a:srgbClr val="FFCC00"/>
                </a:solidFill>
                <a:latin typeface="Arial Black" panose="020B0A04020102020204" pitchFamily="34" charset="0"/>
              </a:rPr>
              <a:t>t- c- - - - - ?</a:t>
            </a:r>
            <a:endParaRPr lang="en-GB" sz="3600" kern="10" dirty="0">
              <a:ln w="44450">
                <a:solidFill>
                  <a:srgbClr val="FF3300"/>
                </a:solidFill>
                <a:round/>
                <a:headEnd/>
                <a:tailEnd/>
              </a:ln>
              <a:solidFill>
                <a:srgbClr val="FFCC00"/>
              </a:solidFill>
              <a:latin typeface="Arial Black" panose="020B0A04020102020204" pitchFamily="34" charset="0"/>
            </a:endParaRPr>
          </a:p>
        </p:txBody>
      </p:sp>
      <p:pic>
        <p:nvPicPr>
          <p:cNvPr id="11269" name="Picture 5" descr="mapa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1052513"/>
            <a:ext cx="13573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flipH="1">
            <a:off x="4284663" y="2060575"/>
            <a:ext cx="647700" cy="2159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1271" name="Picture 7" descr="na0084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3573463"/>
            <a:ext cx="1439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npo0001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3573463"/>
            <a:ext cx="14414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BD0793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463" y="3500438"/>
            <a:ext cx="12239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j033666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3500438"/>
            <a:ext cx="13684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cam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5614988"/>
            <a:ext cx="13668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P4240778"/>
          <p:cNvPicPr>
            <a:picLocks noChangeAspect="1" noChangeArrowheads="1"/>
          </p:cNvPicPr>
          <p:nvPr/>
        </p:nvPicPr>
        <p:blipFill>
          <a:blip r:embed="rId9" cstate="print">
            <a:extLst>
              <a:ext uri="{28A0092B-C50C-407E-A947-70E740481C1C}">
                <a14:useLocalDpi xmlns:a14="http://schemas.microsoft.com/office/drawing/2010/main" val="0"/>
              </a:ext>
            </a:extLst>
          </a:blip>
          <a:srcRect t="45354"/>
          <a:stretch>
            <a:fillRect/>
          </a:stretch>
        </p:blipFill>
        <p:spPr bwMode="auto">
          <a:xfrm>
            <a:off x="2484438" y="5589588"/>
            <a:ext cx="133985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descr="PA1727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175" y="5589588"/>
            <a:ext cx="78898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Photograph of the Market Square, Cambridge, Engla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725" y="5589588"/>
            <a:ext cx="14398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descr="eiscafe-mulino-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950" y="5589588"/>
            <a:ext cx="12969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477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988</TotalTime>
  <Words>537</Words>
  <Application>Microsoft Office PowerPoint</Application>
  <PresentationFormat>On-screen Show (4:3)</PresentationFormat>
  <Paragraphs>129</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AntigoniBd</vt:lpstr>
      <vt:lpstr>Arial</vt:lpstr>
      <vt:lpstr>Arial Black</vt:lpstr>
      <vt:lpstr>Broadway</vt:lpstr>
      <vt:lpstr>Calibri</vt:lpstr>
      <vt:lpstr>Calibri Light</vt:lpstr>
      <vt:lpstr>Forte</vt:lpstr>
      <vt:lpstr>Tahoma</vt:lpstr>
      <vt:lpstr>Wingdings</vt:lpstr>
      <vt:lpstr>Office Theme</vt:lpstr>
      <vt:lpstr>PowerPoint Presentation</vt:lpstr>
      <vt:lpstr>PowerPoint Presentation</vt:lpstr>
      <vt:lpstr>Hoy vamos a…</vt:lpstr>
      <vt:lpstr>PowerPoint Presentation</vt:lpstr>
      <vt:lpstr>PowerPoint Presentation</vt:lpstr>
      <vt:lpstr>PowerPoint Presentation</vt:lpstr>
      <vt:lpstr>¡Vamos a jugar!</vt:lpstr>
      <vt:lpstr>PowerPoint Presentation</vt:lpstr>
      <vt:lpstr>PowerPoint Presentation</vt:lpstr>
      <vt:lpstr>Escribe las palabras en orden alfabético.</vt:lpstr>
      <vt:lpstr>Test de vocabulario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17</cp:revision>
  <dcterms:created xsi:type="dcterms:W3CDTF">2014-08-25T18:16:41Z</dcterms:created>
  <dcterms:modified xsi:type="dcterms:W3CDTF">2014-09-07T18:35:08Z</dcterms:modified>
</cp:coreProperties>
</file>