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5" r:id="rId2"/>
    <p:sldId id="256" r:id="rId3"/>
    <p:sldId id="257" r:id="rId4"/>
    <p:sldId id="258" r:id="rId5"/>
    <p:sldId id="259" r:id="rId6"/>
    <p:sldId id="264" r:id="rId7"/>
    <p:sldId id="261" r:id="rId8"/>
    <p:sldId id="262" r:id="rId9"/>
    <p:sldId id="263" r:id="rId10"/>
    <p:sldId id="265" r:id="rId11"/>
    <p:sldId id="267" r:id="rId12"/>
    <p:sldId id="266" r:id="rId13"/>
    <p:sldId id="268" r:id="rId14"/>
    <p:sldId id="269" r:id="rId15"/>
    <p:sldId id="270" r:id="rId16"/>
    <p:sldId id="272" r:id="rId17"/>
    <p:sldId id="273" r:id="rId18"/>
    <p:sldId id="274" r:id="rId19"/>
    <p:sldId id="27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187" autoAdjust="0"/>
  </p:normalViewPr>
  <p:slideViewPr>
    <p:cSldViewPr snapToGrid="0">
      <p:cViewPr>
        <p:scale>
          <a:sx n="68" d="100"/>
          <a:sy n="68" d="100"/>
        </p:scale>
        <p:origin x="1596"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28F83-9052-496A-9141-B5C5A76F8D5F}" type="datetimeFigureOut">
              <a:rPr lang="en-GB" smtClean="0"/>
              <a:t>23/08/2014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651675-8FB2-4418-9D04-D5EE9AD7C7E5}" type="slidenum">
              <a:rPr lang="en-GB" smtClean="0"/>
              <a:t>‹#›</a:t>
            </a:fld>
            <a:endParaRPr lang="en-GB"/>
          </a:p>
        </p:txBody>
      </p:sp>
    </p:spTree>
    <p:extLst>
      <p:ext uri="{BB962C8B-B14F-4D97-AF65-F5344CB8AC3E}">
        <p14:creationId xmlns:p14="http://schemas.microsoft.com/office/powerpoint/2010/main" val="183380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Pupils were introduced to this routine in the summer term of Y3 and in Y4 but may need reminding.</a:t>
            </a:r>
          </a:p>
          <a:p>
            <a:r>
              <a:rPr lang="en-GB" dirty="0" smtClean="0"/>
              <a:t>This will help remind them of the days of the week, keep working the numbers and help them remember some essential vocabulary e.g. day / month etc.</a:t>
            </a:r>
            <a:br>
              <a:rPr lang="en-GB" dirty="0" smtClean="0"/>
            </a:br>
            <a:r>
              <a:rPr lang="en-GB" baseline="0" dirty="0" smtClean="0"/>
              <a:t>This slide can be adapted obviously to fit the day of the week / month.</a:t>
            </a:r>
            <a:endParaRPr lang="en-GB" dirty="0"/>
          </a:p>
        </p:txBody>
      </p:sp>
      <p:sp>
        <p:nvSpPr>
          <p:cNvPr id="4" name="Slide Number Placeholder 3"/>
          <p:cNvSpPr>
            <a:spLocks noGrp="1"/>
          </p:cNvSpPr>
          <p:nvPr>
            <p:ph type="sldNum" sz="quarter" idx="10"/>
          </p:nvPr>
        </p:nvSpPr>
        <p:spPr/>
        <p:txBody>
          <a:bodyPr/>
          <a:lstStyle/>
          <a:p>
            <a:fld id="{67C3844B-2CB7-4CA0-B674-AF4465999D83}" type="slidenum">
              <a:rPr lang="en-GB" smtClean="0"/>
              <a:t>1</a:t>
            </a:fld>
            <a:endParaRPr lang="en-GB"/>
          </a:p>
        </p:txBody>
      </p:sp>
    </p:spTree>
    <p:extLst>
      <p:ext uri="{BB962C8B-B14F-4D97-AF65-F5344CB8AC3E}">
        <p14:creationId xmlns:p14="http://schemas.microsoft.com/office/powerpoint/2010/main" val="2374378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Starter activity – 1 minute video + listening activity on slides 2 &amp; 3.</a:t>
            </a:r>
            <a:br>
              <a:rPr lang="en-GB" dirty="0" smtClean="0"/>
            </a:br>
            <a:r>
              <a:rPr lang="en-GB" dirty="0" err="1" smtClean="0"/>
              <a:t>Doki</a:t>
            </a:r>
            <a:r>
              <a:rPr lang="en-GB" dirty="0" smtClean="0"/>
              <a:t> </a:t>
            </a:r>
            <a:r>
              <a:rPr lang="en-GB" dirty="0" err="1" smtClean="0"/>
              <a:t>descubre</a:t>
            </a:r>
            <a:endParaRPr lang="en-GB" dirty="0" smtClean="0"/>
          </a:p>
          <a:p>
            <a:r>
              <a:rPr lang="en-GB" dirty="0" smtClean="0"/>
              <a:t>https://www.youtube.com/watch?v=2lreDSJSZEE</a:t>
            </a:r>
          </a:p>
          <a:p>
            <a:r>
              <a:rPr lang="en-GB" dirty="0" smtClean="0"/>
              <a:t>NB: it is Latin</a:t>
            </a:r>
            <a:r>
              <a:rPr lang="en-GB" baseline="0" dirty="0" smtClean="0"/>
              <a:t> America Spanish and the word for </a:t>
            </a:r>
            <a:r>
              <a:rPr lang="en-GB" baseline="0" dirty="0" err="1" smtClean="0"/>
              <a:t>zumo</a:t>
            </a:r>
            <a:r>
              <a:rPr lang="en-GB" baseline="0" dirty="0" smtClean="0"/>
              <a:t> is </a:t>
            </a:r>
            <a:r>
              <a:rPr lang="en-GB" baseline="0" dirty="0" err="1" smtClean="0"/>
              <a:t>jugo</a:t>
            </a:r>
            <a:r>
              <a:rPr lang="en-GB" baseline="0" dirty="0" smtClean="0"/>
              <a:t>.  This is worth pointing out to students, along with the difference in pronunciation of the ‘c’ sound, which is ‘s’ rather than ‘</a:t>
            </a:r>
            <a:r>
              <a:rPr lang="en-GB" baseline="0" dirty="0" err="1" smtClean="0"/>
              <a:t>th</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93651675-8FB2-4418-9D04-D5EE9AD7C7E5}" type="slidenum">
              <a:rPr lang="en-GB" smtClean="0"/>
              <a:t>2</a:t>
            </a:fld>
            <a:endParaRPr lang="en-GB"/>
          </a:p>
        </p:txBody>
      </p:sp>
    </p:spTree>
    <p:extLst>
      <p:ext uri="{BB962C8B-B14F-4D97-AF65-F5344CB8AC3E}">
        <p14:creationId xmlns:p14="http://schemas.microsoft.com/office/powerpoint/2010/main" val="285554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Pupils watch the video and decide if the items are mentioned or not,</a:t>
            </a:r>
            <a:r>
              <a:rPr lang="en-GB" baseline="0" dirty="0" smtClean="0"/>
              <a:t> ticking or crossing accordingly.</a:t>
            </a:r>
          </a:p>
          <a:p>
            <a:r>
              <a:rPr lang="en-GB" baseline="0" dirty="0" smtClean="0"/>
              <a:t>The following slide is the answer slide.  Pupils should be encouraged to say each item before saying ‘</a:t>
            </a:r>
            <a:r>
              <a:rPr lang="en-GB" baseline="0" dirty="0" err="1" smtClean="0"/>
              <a:t>Sí</a:t>
            </a:r>
            <a:r>
              <a:rPr lang="en-GB" baseline="0" dirty="0" smtClean="0"/>
              <a:t>’ or ‘No’.</a:t>
            </a:r>
            <a:endParaRPr lang="en-GB" dirty="0"/>
          </a:p>
        </p:txBody>
      </p:sp>
      <p:sp>
        <p:nvSpPr>
          <p:cNvPr id="4" name="Slide Number Placeholder 3"/>
          <p:cNvSpPr>
            <a:spLocks noGrp="1"/>
          </p:cNvSpPr>
          <p:nvPr>
            <p:ph type="sldNum" sz="quarter" idx="10"/>
          </p:nvPr>
        </p:nvSpPr>
        <p:spPr/>
        <p:txBody>
          <a:bodyPr/>
          <a:lstStyle/>
          <a:p>
            <a:fld id="{93651675-8FB2-4418-9D04-D5EE9AD7C7E5}" type="slidenum">
              <a:rPr lang="en-GB" smtClean="0"/>
              <a:t>3</a:t>
            </a:fld>
            <a:endParaRPr lang="en-GB"/>
          </a:p>
        </p:txBody>
      </p:sp>
    </p:spTree>
    <p:extLst>
      <p:ext uri="{BB962C8B-B14F-4D97-AF65-F5344CB8AC3E}">
        <p14:creationId xmlns:p14="http://schemas.microsoft.com/office/powerpoint/2010/main" val="2121376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answer slide.  The speech bubbles just</a:t>
            </a:r>
            <a:r>
              <a:rPr lang="en-GB" baseline="0" dirty="0" smtClean="0"/>
              <a:t> support the teacher to start off the feedback in Spanish.</a:t>
            </a:r>
            <a:endParaRPr lang="en-GB" dirty="0"/>
          </a:p>
        </p:txBody>
      </p:sp>
      <p:sp>
        <p:nvSpPr>
          <p:cNvPr id="4" name="Slide Number Placeholder 3"/>
          <p:cNvSpPr>
            <a:spLocks noGrp="1"/>
          </p:cNvSpPr>
          <p:nvPr>
            <p:ph type="sldNum" sz="quarter" idx="10"/>
          </p:nvPr>
        </p:nvSpPr>
        <p:spPr/>
        <p:txBody>
          <a:bodyPr/>
          <a:lstStyle/>
          <a:p>
            <a:fld id="{93651675-8FB2-4418-9D04-D5EE9AD7C7E5}" type="slidenum">
              <a:rPr lang="en-GB" smtClean="0"/>
              <a:t>4</a:t>
            </a:fld>
            <a:endParaRPr lang="en-GB"/>
          </a:p>
        </p:txBody>
      </p:sp>
    </p:spTree>
    <p:extLst>
      <p:ext uri="{BB962C8B-B14F-4D97-AF65-F5344CB8AC3E}">
        <p14:creationId xmlns:p14="http://schemas.microsoft.com/office/powerpoint/2010/main" val="1354613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first opportunity students have had to see a verb paradigm.</a:t>
            </a:r>
            <a:r>
              <a:rPr lang="en-GB" baseline="0" dirty="0" smtClean="0"/>
              <a:t>  With some regret I’ve omitted the formal forms of ‘you’ from the paradigm.  It just feels like too much.  The majority of text books leave these out of the paradigms until KS4 so I guess it’s right to do so for Y5.</a:t>
            </a:r>
          </a:p>
          <a:p>
            <a:endParaRPr lang="en-GB" baseline="0" dirty="0" smtClean="0"/>
          </a:p>
          <a:p>
            <a:r>
              <a:rPr lang="en-GB" baseline="0" dirty="0" smtClean="0"/>
              <a:t>It is probably worth asking pupils to point out things they notice about the English / Spanish versions of the verb.</a:t>
            </a:r>
            <a:br>
              <a:rPr lang="en-GB" baseline="0" dirty="0" smtClean="0"/>
            </a:br>
            <a:r>
              <a:rPr lang="en-GB" baseline="0" dirty="0" smtClean="0"/>
              <a:t>i.e. in English there are always two words – the pronoun and the verb, which is the same every time except for s/he, whereas in Spanish the ending always changes but there is no pronoun.  You can tell them that there are pronouns in Spanish (i.e. words for I , you, he, she etc…) but that they are only used for emphasis or if it would be confusing / ambiguous without them.  Tell them they will learn the pronoun words later.</a:t>
            </a:r>
          </a:p>
          <a:p>
            <a:endParaRPr lang="en-GB" baseline="0" dirty="0" smtClean="0"/>
          </a:p>
          <a:p>
            <a:r>
              <a:rPr lang="en-GB" baseline="0" dirty="0" smtClean="0"/>
              <a:t>You can tell them also that a lot of Spanish verbs end in –</a:t>
            </a:r>
            <a:r>
              <a:rPr lang="en-GB" baseline="0" dirty="0" err="1" smtClean="0"/>
              <a:t>ar</a:t>
            </a:r>
            <a:r>
              <a:rPr lang="en-GB" baseline="0" dirty="0" smtClean="0"/>
              <a:t> in the infinitive form and that all – </a:t>
            </a:r>
            <a:r>
              <a:rPr lang="en-GB" baseline="0" dirty="0" err="1" smtClean="0"/>
              <a:t>ar</a:t>
            </a:r>
            <a:r>
              <a:rPr lang="en-GB" baseline="0" dirty="0" smtClean="0"/>
              <a:t> verbs have these same endings in the present tense.</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93651675-8FB2-4418-9D04-D5EE9AD7C7E5}" type="slidenum">
              <a:rPr lang="en-GB" smtClean="0"/>
              <a:t>10</a:t>
            </a:fld>
            <a:endParaRPr lang="en-GB"/>
          </a:p>
        </p:txBody>
      </p:sp>
    </p:spTree>
    <p:extLst>
      <p:ext uri="{BB962C8B-B14F-4D97-AF65-F5344CB8AC3E}">
        <p14:creationId xmlns:p14="http://schemas.microsoft.com/office/powerpoint/2010/main" val="2541920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651675-8FB2-4418-9D04-D5EE9AD7C7E5}" type="slidenum">
              <a:rPr lang="en-GB" smtClean="0"/>
              <a:t>16</a:t>
            </a:fld>
            <a:endParaRPr lang="en-GB"/>
          </a:p>
        </p:txBody>
      </p:sp>
    </p:spTree>
    <p:extLst>
      <p:ext uri="{BB962C8B-B14F-4D97-AF65-F5344CB8AC3E}">
        <p14:creationId xmlns:p14="http://schemas.microsoft.com/office/powerpoint/2010/main" val="368913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slide</a:t>
            </a:r>
            <a:endParaRPr lang="en-GB" dirty="0"/>
          </a:p>
        </p:txBody>
      </p:sp>
      <p:sp>
        <p:nvSpPr>
          <p:cNvPr id="4" name="Slide Number Placeholder 3"/>
          <p:cNvSpPr>
            <a:spLocks noGrp="1"/>
          </p:cNvSpPr>
          <p:nvPr>
            <p:ph type="sldNum" sz="quarter" idx="10"/>
          </p:nvPr>
        </p:nvSpPr>
        <p:spPr/>
        <p:txBody>
          <a:bodyPr/>
          <a:lstStyle/>
          <a:p>
            <a:fld id="{93651675-8FB2-4418-9D04-D5EE9AD7C7E5}" type="slidenum">
              <a:rPr lang="en-GB" smtClean="0"/>
              <a:t>17</a:t>
            </a:fld>
            <a:endParaRPr lang="en-GB"/>
          </a:p>
        </p:txBody>
      </p:sp>
    </p:spTree>
    <p:extLst>
      <p:ext uri="{BB962C8B-B14F-4D97-AF65-F5344CB8AC3E}">
        <p14:creationId xmlns:p14="http://schemas.microsoft.com/office/powerpoint/2010/main" val="4027636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651675-8FB2-4418-9D04-D5EE9AD7C7E5}" type="slidenum">
              <a:rPr lang="en-GB" smtClean="0"/>
              <a:t>18</a:t>
            </a:fld>
            <a:endParaRPr lang="en-GB"/>
          </a:p>
        </p:txBody>
      </p:sp>
    </p:spTree>
    <p:extLst>
      <p:ext uri="{BB962C8B-B14F-4D97-AF65-F5344CB8AC3E}">
        <p14:creationId xmlns:p14="http://schemas.microsoft.com/office/powerpoint/2010/main" val="432672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Answer slide</a:t>
            </a:r>
          </a:p>
          <a:p>
            <a:endParaRPr lang="en-GB" dirty="0"/>
          </a:p>
        </p:txBody>
      </p:sp>
      <p:sp>
        <p:nvSpPr>
          <p:cNvPr id="4" name="Slide Number Placeholder 3"/>
          <p:cNvSpPr>
            <a:spLocks noGrp="1"/>
          </p:cNvSpPr>
          <p:nvPr>
            <p:ph type="sldNum" sz="quarter" idx="10"/>
          </p:nvPr>
        </p:nvSpPr>
        <p:spPr/>
        <p:txBody>
          <a:bodyPr/>
          <a:lstStyle/>
          <a:p>
            <a:fld id="{93651675-8FB2-4418-9D04-D5EE9AD7C7E5}" type="slidenum">
              <a:rPr lang="en-GB" smtClean="0"/>
              <a:t>19</a:t>
            </a:fld>
            <a:endParaRPr lang="en-GB"/>
          </a:p>
        </p:txBody>
      </p:sp>
    </p:spTree>
    <p:extLst>
      <p:ext uri="{BB962C8B-B14F-4D97-AF65-F5344CB8AC3E}">
        <p14:creationId xmlns:p14="http://schemas.microsoft.com/office/powerpoint/2010/main" val="1800661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E1F98-7B5B-4740-89A0-03231FCF3E99}" type="datetimeFigureOut">
              <a:rPr lang="en-GB" smtClean="0"/>
              <a:t>23/08/2014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E5AF7C-3EED-4E46-BC68-EB123C2F9B96}" type="slidenum">
              <a:rPr lang="en-GB" smtClean="0"/>
              <a:t>‹#›</a:t>
            </a:fld>
            <a:endParaRPr lang="en-GB"/>
          </a:p>
        </p:txBody>
      </p:sp>
    </p:spTree>
    <p:extLst>
      <p:ext uri="{BB962C8B-B14F-4D97-AF65-F5344CB8AC3E}">
        <p14:creationId xmlns:p14="http://schemas.microsoft.com/office/powerpoint/2010/main" val="273503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CE1F98-7B5B-4740-89A0-03231FCF3E99}" type="datetimeFigureOut">
              <a:rPr lang="en-GB" smtClean="0"/>
              <a:t>23/08/2014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E5AF7C-3EED-4E46-BC68-EB123C2F9B96}" type="slidenum">
              <a:rPr lang="en-GB" smtClean="0"/>
              <a:t>‹#›</a:t>
            </a:fld>
            <a:endParaRPr lang="en-GB"/>
          </a:p>
        </p:txBody>
      </p:sp>
    </p:spTree>
    <p:extLst>
      <p:ext uri="{BB962C8B-B14F-4D97-AF65-F5344CB8AC3E}">
        <p14:creationId xmlns:p14="http://schemas.microsoft.com/office/powerpoint/2010/main" val="3385296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CE1F98-7B5B-4740-89A0-03231FCF3E99}" type="datetimeFigureOut">
              <a:rPr lang="en-GB" smtClean="0"/>
              <a:t>23/08/2014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E5AF7C-3EED-4E46-BC68-EB123C2F9B96}" type="slidenum">
              <a:rPr lang="en-GB" smtClean="0"/>
              <a:t>‹#›</a:t>
            </a:fld>
            <a:endParaRPr lang="en-GB"/>
          </a:p>
        </p:txBody>
      </p:sp>
    </p:spTree>
    <p:extLst>
      <p:ext uri="{BB962C8B-B14F-4D97-AF65-F5344CB8AC3E}">
        <p14:creationId xmlns:p14="http://schemas.microsoft.com/office/powerpoint/2010/main" val="212076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CE1F98-7B5B-4740-89A0-03231FCF3E99}" type="datetimeFigureOut">
              <a:rPr lang="en-GB" smtClean="0"/>
              <a:t>23/08/2014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E5AF7C-3EED-4E46-BC68-EB123C2F9B96}" type="slidenum">
              <a:rPr lang="en-GB" smtClean="0"/>
              <a:t>‹#›</a:t>
            </a:fld>
            <a:endParaRPr lang="en-GB"/>
          </a:p>
        </p:txBody>
      </p:sp>
    </p:spTree>
    <p:extLst>
      <p:ext uri="{BB962C8B-B14F-4D97-AF65-F5344CB8AC3E}">
        <p14:creationId xmlns:p14="http://schemas.microsoft.com/office/powerpoint/2010/main" val="857956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CE1F98-7B5B-4740-89A0-03231FCF3E99}" type="datetimeFigureOut">
              <a:rPr lang="en-GB" smtClean="0"/>
              <a:t>23/08/2014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E5AF7C-3EED-4E46-BC68-EB123C2F9B96}" type="slidenum">
              <a:rPr lang="en-GB" smtClean="0"/>
              <a:t>‹#›</a:t>
            </a:fld>
            <a:endParaRPr lang="en-GB"/>
          </a:p>
        </p:txBody>
      </p:sp>
    </p:spTree>
    <p:extLst>
      <p:ext uri="{BB962C8B-B14F-4D97-AF65-F5344CB8AC3E}">
        <p14:creationId xmlns:p14="http://schemas.microsoft.com/office/powerpoint/2010/main" val="64568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3CE1F98-7B5B-4740-89A0-03231FCF3E99}" type="datetimeFigureOut">
              <a:rPr lang="en-GB" smtClean="0"/>
              <a:t>23/08/2014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E5AF7C-3EED-4E46-BC68-EB123C2F9B96}" type="slidenum">
              <a:rPr lang="en-GB" smtClean="0"/>
              <a:t>‹#›</a:t>
            </a:fld>
            <a:endParaRPr lang="en-GB"/>
          </a:p>
        </p:txBody>
      </p:sp>
    </p:spTree>
    <p:extLst>
      <p:ext uri="{BB962C8B-B14F-4D97-AF65-F5344CB8AC3E}">
        <p14:creationId xmlns:p14="http://schemas.microsoft.com/office/powerpoint/2010/main" val="1308762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CE1F98-7B5B-4740-89A0-03231FCF3E99}" type="datetimeFigureOut">
              <a:rPr lang="en-GB" smtClean="0"/>
              <a:t>23/08/2014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E5AF7C-3EED-4E46-BC68-EB123C2F9B96}" type="slidenum">
              <a:rPr lang="en-GB" smtClean="0"/>
              <a:t>‹#›</a:t>
            </a:fld>
            <a:endParaRPr lang="en-GB"/>
          </a:p>
        </p:txBody>
      </p:sp>
    </p:spTree>
    <p:extLst>
      <p:ext uri="{BB962C8B-B14F-4D97-AF65-F5344CB8AC3E}">
        <p14:creationId xmlns:p14="http://schemas.microsoft.com/office/powerpoint/2010/main" val="2353636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3CE1F98-7B5B-4740-89A0-03231FCF3E99}" type="datetimeFigureOut">
              <a:rPr lang="en-GB" smtClean="0"/>
              <a:t>23/08/2014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E5AF7C-3EED-4E46-BC68-EB123C2F9B96}" type="slidenum">
              <a:rPr lang="en-GB" smtClean="0"/>
              <a:t>‹#›</a:t>
            </a:fld>
            <a:endParaRPr lang="en-GB"/>
          </a:p>
        </p:txBody>
      </p:sp>
    </p:spTree>
    <p:extLst>
      <p:ext uri="{BB962C8B-B14F-4D97-AF65-F5344CB8AC3E}">
        <p14:creationId xmlns:p14="http://schemas.microsoft.com/office/powerpoint/2010/main" val="737802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CE1F98-7B5B-4740-89A0-03231FCF3E99}" type="datetimeFigureOut">
              <a:rPr lang="en-GB" smtClean="0"/>
              <a:t>23/08/2014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E5AF7C-3EED-4E46-BC68-EB123C2F9B96}" type="slidenum">
              <a:rPr lang="en-GB" smtClean="0"/>
              <a:t>‹#›</a:t>
            </a:fld>
            <a:endParaRPr lang="en-GB"/>
          </a:p>
        </p:txBody>
      </p:sp>
    </p:spTree>
    <p:extLst>
      <p:ext uri="{BB962C8B-B14F-4D97-AF65-F5344CB8AC3E}">
        <p14:creationId xmlns:p14="http://schemas.microsoft.com/office/powerpoint/2010/main" val="3015057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E1F98-7B5B-4740-89A0-03231FCF3E99}" type="datetimeFigureOut">
              <a:rPr lang="en-GB" smtClean="0"/>
              <a:t>23/08/2014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E5AF7C-3EED-4E46-BC68-EB123C2F9B96}" type="slidenum">
              <a:rPr lang="en-GB" smtClean="0"/>
              <a:t>‹#›</a:t>
            </a:fld>
            <a:endParaRPr lang="en-GB"/>
          </a:p>
        </p:txBody>
      </p:sp>
    </p:spTree>
    <p:extLst>
      <p:ext uri="{BB962C8B-B14F-4D97-AF65-F5344CB8AC3E}">
        <p14:creationId xmlns:p14="http://schemas.microsoft.com/office/powerpoint/2010/main" val="424381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E1F98-7B5B-4740-89A0-03231FCF3E99}" type="datetimeFigureOut">
              <a:rPr lang="en-GB" smtClean="0"/>
              <a:t>23/08/2014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E5AF7C-3EED-4E46-BC68-EB123C2F9B96}" type="slidenum">
              <a:rPr lang="en-GB" smtClean="0"/>
              <a:t>‹#›</a:t>
            </a:fld>
            <a:endParaRPr lang="en-GB"/>
          </a:p>
        </p:txBody>
      </p:sp>
    </p:spTree>
    <p:extLst>
      <p:ext uri="{BB962C8B-B14F-4D97-AF65-F5344CB8AC3E}">
        <p14:creationId xmlns:p14="http://schemas.microsoft.com/office/powerpoint/2010/main" val="911109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CE1F98-7B5B-4740-89A0-03231FCF3E99}" type="datetimeFigureOut">
              <a:rPr lang="en-GB" smtClean="0"/>
              <a:t>23/08/2014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5AF7C-3EED-4E46-BC68-EB123C2F9B96}" type="slidenum">
              <a:rPr lang="en-GB" smtClean="0"/>
              <a:t>‹#›</a:t>
            </a:fld>
            <a:endParaRPr lang="en-GB"/>
          </a:p>
        </p:txBody>
      </p:sp>
    </p:spTree>
    <p:extLst>
      <p:ext uri="{BB962C8B-B14F-4D97-AF65-F5344CB8AC3E}">
        <p14:creationId xmlns:p14="http://schemas.microsoft.com/office/powerpoint/2010/main" val="1096019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4.jpg"/><Relationship Id="rId5" Type="http://schemas.openxmlformats.org/officeDocument/2006/relationships/image" Target="../media/image33.gi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1.gif"/><Relationship Id="rId5" Type="http://schemas.openxmlformats.org/officeDocument/2006/relationships/image" Target="../media/image22.png"/><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6.jpeg"/><Relationship Id="rId5" Type="http://schemas.openxmlformats.org/officeDocument/2006/relationships/image" Target="../media/image25.png"/><Relationship Id="rId4"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38.gif"/><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7.png"/><Relationship Id="rId5" Type="http://schemas.openxmlformats.org/officeDocument/2006/relationships/oleObject" Target="../embeddings/oleObject10.bin"/><Relationship Id="rId4" Type="http://schemas.openxmlformats.org/officeDocument/2006/relationships/image" Target="../media/image33.gif"/></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3.gif"/><Relationship Id="rId7" Type="http://schemas.openxmlformats.org/officeDocument/2006/relationships/image" Target="../media/image41.jp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0.gif"/><Relationship Id="rId5" Type="http://schemas.openxmlformats.org/officeDocument/2006/relationships/image" Target="../media/image29.png"/><Relationship Id="rId4" Type="http://schemas.openxmlformats.org/officeDocument/2006/relationships/oleObject" Target="../embeddings/oleObject11.bin"/><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10.gif"/><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10.gif"/><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0.png"/><Relationship Id="rId3" Type="http://schemas.openxmlformats.org/officeDocument/2006/relationships/image" Target="../media/image51.jpg"/><Relationship Id="rId7" Type="http://schemas.openxmlformats.org/officeDocument/2006/relationships/image" Target="../media/image4.wmf"/><Relationship Id="rId12"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gif"/><Relationship Id="rId11" Type="http://schemas.openxmlformats.org/officeDocument/2006/relationships/image" Target="../media/image5.gif"/><Relationship Id="rId5" Type="http://schemas.openxmlformats.org/officeDocument/2006/relationships/image" Target="../media/image43.png"/><Relationship Id="rId10" Type="http://schemas.openxmlformats.org/officeDocument/2006/relationships/image" Target="../media/image34.jpg"/><Relationship Id="rId4" Type="http://schemas.openxmlformats.org/officeDocument/2006/relationships/image" Target="../media/image42.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0.png"/><Relationship Id="rId3" Type="http://schemas.openxmlformats.org/officeDocument/2006/relationships/image" Target="../media/image51.jpg"/><Relationship Id="rId7" Type="http://schemas.openxmlformats.org/officeDocument/2006/relationships/image" Target="../media/image4.wmf"/><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gif"/><Relationship Id="rId11" Type="http://schemas.openxmlformats.org/officeDocument/2006/relationships/image" Target="../media/image5.gif"/><Relationship Id="rId5" Type="http://schemas.openxmlformats.org/officeDocument/2006/relationships/image" Target="../media/image43.png"/><Relationship Id="rId10" Type="http://schemas.openxmlformats.org/officeDocument/2006/relationships/image" Target="../media/image34.jpg"/><Relationship Id="rId4" Type="http://schemas.openxmlformats.org/officeDocument/2006/relationships/image" Target="../media/image42.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3.jpeg"/><Relationship Id="rId18" Type="http://schemas.openxmlformats.org/officeDocument/2006/relationships/image" Target="../media/image18.png"/><Relationship Id="rId3" Type="http://schemas.openxmlformats.org/officeDocument/2006/relationships/image" Target="../media/image3.wmf"/><Relationship Id="rId7" Type="http://schemas.openxmlformats.org/officeDocument/2006/relationships/image" Target="../media/image7.png"/><Relationship Id="rId12" Type="http://schemas.openxmlformats.org/officeDocument/2006/relationships/image" Target="../media/image12.jp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5.gif"/><Relationship Id="rId15" Type="http://schemas.openxmlformats.org/officeDocument/2006/relationships/image" Target="../media/image15.gif"/><Relationship Id="rId10" Type="http://schemas.openxmlformats.org/officeDocument/2006/relationships/image" Target="../media/image10.gif"/><Relationship Id="rId4" Type="http://schemas.openxmlformats.org/officeDocument/2006/relationships/image" Target="../media/image4.wmf"/><Relationship Id="rId9" Type="http://schemas.openxmlformats.org/officeDocument/2006/relationships/image" Target="../media/image9.jpeg"/><Relationship Id="rId1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3.jpeg"/><Relationship Id="rId18" Type="http://schemas.openxmlformats.org/officeDocument/2006/relationships/image" Target="../media/image18.png"/><Relationship Id="rId3" Type="http://schemas.openxmlformats.org/officeDocument/2006/relationships/image" Target="../media/image3.wmf"/><Relationship Id="rId7" Type="http://schemas.openxmlformats.org/officeDocument/2006/relationships/image" Target="../media/image7.png"/><Relationship Id="rId12" Type="http://schemas.openxmlformats.org/officeDocument/2006/relationships/image" Target="../media/image12.jpg"/><Relationship Id="rId17"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5.gif"/><Relationship Id="rId15" Type="http://schemas.openxmlformats.org/officeDocument/2006/relationships/image" Target="../media/image15.gif"/><Relationship Id="rId10" Type="http://schemas.openxmlformats.org/officeDocument/2006/relationships/image" Target="../media/image10.gif"/><Relationship Id="rId4" Type="http://schemas.openxmlformats.org/officeDocument/2006/relationships/image" Target="../media/image4.wmf"/><Relationship Id="rId9" Type="http://schemas.openxmlformats.org/officeDocument/2006/relationships/image" Target="../media/image9.jpeg"/><Relationship Id="rId1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oleObject" Target="../embeddings/oleObject3.bin"/><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0.jp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5743" y="2170990"/>
            <a:ext cx="5112513" cy="3562782"/>
          </a:xfrm>
          <a:prstGeom prst="rect">
            <a:avLst/>
          </a:prstGeom>
        </p:spPr>
      </p:pic>
      <p:sp>
        <p:nvSpPr>
          <p:cNvPr id="2" name="Title 1"/>
          <p:cNvSpPr>
            <a:spLocks noGrp="1"/>
          </p:cNvSpPr>
          <p:nvPr>
            <p:ph type="title"/>
          </p:nvPr>
        </p:nvSpPr>
        <p:spPr>
          <a:xfrm>
            <a:off x="457200" y="260648"/>
            <a:ext cx="8229600" cy="1143000"/>
          </a:xfrm>
        </p:spPr>
        <p:txBody>
          <a:bodyPr>
            <a:noAutofit/>
          </a:bodyPr>
          <a:lstStyle/>
          <a:p>
            <a:r>
              <a:rPr lang="en-GB" sz="8000" b="1" dirty="0" smtClean="0">
                <a:latin typeface="AR CENA" panose="02000000000000000000" pitchFamily="2" charset="0"/>
              </a:rPr>
              <a:t>¿</a:t>
            </a:r>
            <a:r>
              <a:rPr lang="en-GB" sz="8000" b="1" dirty="0" err="1" smtClean="0">
                <a:latin typeface="AR CENA" panose="02000000000000000000" pitchFamily="2" charset="0"/>
              </a:rPr>
              <a:t>Qué</a:t>
            </a:r>
            <a:r>
              <a:rPr lang="en-GB" sz="8000" b="1" dirty="0" smtClean="0">
                <a:latin typeface="AR CENA" panose="02000000000000000000" pitchFamily="2" charset="0"/>
              </a:rPr>
              <a:t> </a:t>
            </a:r>
            <a:r>
              <a:rPr lang="en-GB" sz="8000" b="1" dirty="0" err="1" smtClean="0">
                <a:latin typeface="AR CENA" panose="02000000000000000000" pitchFamily="2" charset="0"/>
              </a:rPr>
              <a:t>día</a:t>
            </a:r>
            <a:r>
              <a:rPr lang="en-GB" sz="8000" b="1" dirty="0" smtClean="0">
                <a:latin typeface="AR CENA" panose="02000000000000000000" pitchFamily="2" charset="0"/>
              </a:rPr>
              <a:t> </a:t>
            </a:r>
            <a:r>
              <a:rPr lang="en-GB" sz="8000" b="1" dirty="0" err="1" smtClean="0">
                <a:latin typeface="AR CENA" panose="02000000000000000000" pitchFamily="2" charset="0"/>
              </a:rPr>
              <a:t>es</a:t>
            </a:r>
            <a:r>
              <a:rPr lang="en-GB" sz="8000" b="1" dirty="0" smtClean="0">
                <a:latin typeface="AR CENA" panose="02000000000000000000" pitchFamily="2" charset="0"/>
              </a:rPr>
              <a:t> hoy?</a:t>
            </a:r>
            <a:endParaRPr lang="en-GB" sz="8000" b="1" dirty="0">
              <a:latin typeface="AR CENA" panose="02000000000000000000" pitchFamily="2" charset="0"/>
            </a:endParaRPr>
          </a:p>
        </p:txBody>
      </p:sp>
      <p:sp>
        <p:nvSpPr>
          <p:cNvPr id="4" name="Oval 3"/>
          <p:cNvSpPr/>
          <p:nvPr/>
        </p:nvSpPr>
        <p:spPr>
          <a:xfrm>
            <a:off x="2663788" y="2588282"/>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395536" y="1484784"/>
            <a:ext cx="8568952" cy="646331"/>
          </a:xfrm>
          <a:prstGeom prst="rect">
            <a:avLst/>
          </a:prstGeom>
          <a:noFill/>
        </p:spPr>
        <p:txBody>
          <a:bodyPr wrap="square" rtlCol="0">
            <a:spAutoFit/>
          </a:bodyPr>
          <a:lstStyle/>
          <a:p>
            <a:r>
              <a:rPr lang="en-GB" sz="3600" b="1" dirty="0" err="1">
                <a:solidFill>
                  <a:prstClr val="black"/>
                </a:solidFill>
              </a:rPr>
              <a:t>m</a:t>
            </a:r>
            <a:r>
              <a:rPr lang="en-GB" sz="3600" b="1" dirty="0" err="1" smtClean="0">
                <a:solidFill>
                  <a:prstClr val="black"/>
                </a:solidFill>
              </a:rPr>
              <a:t>artes</a:t>
            </a:r>
            <a:r>
              <a:rPr lang="en-GB" sz="3600" b="1" dirty="0" smtClean="0">
                <a:solidFill>
                  <a:prstClr val="black"/>
                </a:solidFill>
              </a:rPr>
              <a:t>,</a:t>
            </a:r>
            <a:endParaRPr lang="en-GB" sz="3600" b="1" dirty="0">
              <a:solidFill>
                <a:prstClr val="black"/>
              </a:solidFill>
            </a:endParaRPr>
          </a:p>
        </p:txBody>
      </p:sp>
      <p:sp>
        <p:nvSpPr>
          <p:cNvPr id="8" name="TextBox 7"/>
          <p:cNvSpPr txBox="1"/>
          <p:nvPr/>
        </p:nvSpPr>
        <p:spPr>
          <a:xfrm>
            <a:off x="2123728" y="1484784"/>
            <a:ext cx="8568952" cy="646331"/>
          </a:xfrm>
          <a:prstGeom prst="rect">
            <a:avLst/>
          </a:prstGeom>
          <a:noFill/>
        </p:spPr>
        <p:txBody>
          <a:bodyPr wrap="square" rtlCol="0">
            <a:spAutoFit/>
          </a:bodyPr>
          <a:lstStyle/>
          <a:p>
            <a:r>
              <a:rPr lang="en-GB" sz="3600" b="1" smtClean="0">
                <a:solidFill>
                  <a:prstClr val="black"/>
                </a:solidFill>
              </a:rPr>
              <a:t>veintiocho </a:t>
            </a:r>
            <a:r>
              <a:rPr lang="en-GB" sz="3600" b="1" dirty="0" smtClean="0">
                <a:solidFill>
                  <a:prstClr val="black"/>
                </a:solidFill>
              </a:rPr>
              <a:t>de </a:t>
            </a:r>
            <a:r>
              <a:rPr lang="en-GB" sz="3600" b="1" dirty="0" err="1" smtClean="0">
                <a:solidFill>
                  <a:prstClr val="black"/>
                </a:solidFill>
              </a:rPr>
              <a:t>octubre</a:t>
            </a:r>
            <a:endParaRPr lang="en-GB" sz="3600" b="1" dirty="0">
              <a:solidFill>
                <a:prstClr val="black"/>
              </a:solidFill>
            </a:endParaRPr>
          </a:p>
        </p:txBody>
      </p:sp>
      <p:sp>
        <p:nvSpPr>
          <p:cNvPr id="9" name="Oval 8"/>
          <p:cNvSpPr/>
          <p:nvPr/>
        </p:nvSpPr>
        <p:spPr>
          <a:xfrm>
            <a:off x="2663788" y="5093895"/>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1"/>
          <p:cNvSpPr txBox="1">
            <a:spLocks/>
          </p:cNvSpPr>
          <p:nvPr/>
        </p:nvSpPr>
        <p:spPr>
          <a:xfrm>
            <a:off x="609600" y="260648"/>
            <a:ext cx="8229600" cy="11430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8000" b="1" dirty="0" smtClean="0">
                <a:solidFill>
                  <a:prstClr val="black"/>
                </a:solidFill>
                <a:latin typeface="AR CENA" panose="02000000000000000000" pitchFamily="2" charset="0"/>
              </a:rPr>
              <a:t>¿</a:t>
            </a:r>
            <a:r>
              <a:rPr lang="en-GB" sz="8000" b="1" dirty="0" err="1" smtClean="0">
                <a:solidFill>
                  <a:prstClr val="black"/>
                </a:solidFill>
                <a:latin typeface="AR CENA" panose="02000000000000000000" pitchFamily="2" charset="0"/>
              </a:rPr>
              <a:t>Qué</a:t>
            </a:r>
            <a:r>
              <a:rPr lang="en-GB" sz="8000" b="1" dirty="0" smtClean="0">
                <a:solidFill>
                  <a:prstClr val="black"/>
                </a:solidFill>
                <a:latin typeface="AR CENA" panose="02000000000000000000" pitchFamily="2" charset="0"/>
              </a:rPr>
              <a:t> </a:t>
            </a:r>
            <a:r>
              <a:rPr lang="en-GB" sz="8000" b="1" dirty="0" err="1" smtClean="0">
                <a:solidFill>
                  <a:prstClr val="black"/>
                </a:solidFill>
                <a:latin typeface="AR CENA" panose="02000000000000000000" pitchFamily="2" charset="0"/>
              </a:rPr>
              <a:t>fecha</a:t>
            </a:r>
            <a:r>
              <a:rPr lang="en-GB" sz="8000" b="1" dirty="0" smtClean="0">
                <a:solidFill>
                  <a:prstClr val="black"/>
                </a:solidFill>
                <a:latin typeface="AR CENA" panose="02000000000000000000" pitchFamily="2" charset="0"/>
              </a:rPr>
              <a:t> </a:t>
            </a:r>
            <a:r>
              <a:rPr lang="en-GB" sz="8000" b="1" dirty="0" err="1" smtClean="0">
                <a:solidFill>
                  <a:prstClr val="black"/>
                </a:solidFill>
                <a:latin typeface="AR CENA" panose="02000000000000000000" pitchFamily="2" charset="0"/>
              </a:rPr>
              <a:t>es</a:t>
            </a:r>
            <a:r>
              <a:rPr lang="en-GB" sz="8000" b="1" dirty="0" smtClean="0">
                <a:solidFill>
                  <a:prstClr val="black"/>
                </a:solidFill>
                <a:latin typeface="AR CENA" panose="02000000000000000000" pitchFamily="2" charset="0"/>
              </a:rPr>
              <a:t> hoy?</a:t>
            </a:r>
            <a:endParaRPr lang="en-GB" sz="8000" b="1" dirty="0">
              <a:solidFill>
                <a:prstClr val="black"/>
              </a:solidFill>
              <a:latin typeface="AR CENA" panose="02000000000000000000" pitchFamily="2" charset="0"/>
            </a:endParaRPr>
          </a:p>
        </p:txBody>
      </p:sp>
      <p:sp>
        <p:nvSpPr>
          <p:cNvPr id="6" name="TextBox 5"/>
          <p:cNvSpPr txBox="1"/>
          <p:nvPr/>
        </p:nvSpPr>
        <p:spPr>
          <a:xfrm>
            <a:off x="323528" y="5571818"/>
            <a:ext cx="4221428" cy="584775"/>
          </a:xfrm>
          <a:prstGeom prst="rect">
            <a:avLst/>
          </a:prstGeom>
          <a:noFill/>
        </p:spPr>
        <p:txBody>
          <a:bodyPr wrap="square" rtlCol="0">
            <a:spAutoFit/>
          </a:bodyPr>
          <a:lstStyle/>
          <a:p>
            <a:r>
              <a:rPr lang="en-GB" sz="3200" b="1" dirty="0" err="1">
                <a:solidFill>
                  <a:prstClr val="black"/>
                </a:solidFill>
              </a:rPr>
              <a:t>d</a:t>
            </a:r>
            <a:r>
              <a:rPr lang="en-GB" sz="3200" b="1" dirty="0" err="1" smtClean="0">
                <a:solidFill>
                  <a:prstClr val="black"/>
                </a:solidFill>
              </a:rPr>
              <a:t>ía</a:t>
            </a:r>
            <a:r>
              <a:rPr lang="en-GB" sz="3200" b="1" dirty="0" smtClean="0">
                <a:solidFill>
                  <a:prstClr val="black"/>
                </a:solidFill>
              </a:rPr>
              <a:t> = ?</a:t>
            </a:r>
            <a:endParaRPr lang="en-GB" sz="3200" b="1" dirty="0">
              <a:solidFill>
                <a:prstClr val="black"/>
              </a:solidFill>
            </a:endParaRPr>
          </a:p>
        </p:txBody>
      </p:sp>
      <p:sp>
        <p:nvSpPr>
          <p:cNvPr id="12" name="TextBox 11"/>
          <p:cNvSpPr txBox="1"/>
          <p:nvPr/>
        </p:nvSpPr>
        <p:spPr>
          <a:xfrm>
            <a:off x="323528" y="5571818"/>
            <a:ext cx="4221428" cy="584775"/>
          </a:xfrm>
          <a:prstGeom prst="rect">
            <a:avLst/>
          </a:prstGeom>
          <a:solidFill>
            <a:schemeClr val="bg1"/>
          </a:solidFill>
        </p:spPr>
        <p:txBody>
          <a:bodyPr wrap="square" rtlCol="0">
            <a:spAutoFit/>
          </a:bodyPr>
          <a:lstStyle/>
          <a:p>
            <a:r>
              <a:rPr lang="en-GB" sz="3200" b="1" dirty="0" err="1">
                <a:solidFill>
                  <a:prstClr val="black"/>
                </a:solidFill>
              </a:rPr>
              <a:t>d</a:t>
            </a:r>
            <a:r>
              <a:rPr lang="en-GB" sz="3200" b="1" dirty="0" err="1" smtClean="0">
                <a:solidFill>
                  <a:prstClr val="black"/>
                </a:solidFill>
              </a:rPr>
              <a:t>ía</a:t>
            </a:r>
            <a:r>
              <a:rPr lang="en-GB" sz="3200" b="1" dirty="0" smtClean="0">
                <a:solidFill>
                  <a:prstClr val="black"/>
                </a:solidFill>
              </a:rPr>
              <a:t> = day</a:t>
            </a:r>
            <a:endParaRPr lang="en-GB" sz="3200" b="1" dirty="0">
              <a:solidFill>
                <a:prstClr val="black"/>
              </a:solidFill>
            </a:endParaRPr>
          </a:p>
        </p:txBody>
      </p:sp>
      <p:sp>
        <p:nvSpPr>
          <p:cNvPr id="13" name="TextBox 12"/>
          <p:cNvSpPr txBox="1"/>
          <p:nvPr/>
        </p:nvSpPr>
        <p:spPr>
          <a:xfrm>
            <a:off x="323528" y="6147882"/>
            <a:ext cx="4221428" cy="584775"/>
          </a:xfrm>
          <a:prstGeom prst="rect">
            <a:avLst/>
          </a:prstGeom>
          <a:noFill/>
        </p:spPr>
        <p:txBody>
          <a:bodyPr wrap="square" rtlCol="0">
            <a:spAutoFit/>
          </a:bodyPr>
          <a:lstStyle/>
          <a:p>
            <a:r>
              <a:rPr lang="en-GB" sz="3200" b="1" dirty="0" err="1" smtClean="0">
                <a:solidFill>
                  <a:prstClr val="black"/>
                </a:solidFill>
              </a:rPr>
              <a:t>fecha</a:t>
            </a:r>
            <a:r>
              <a:rPr lang="en-GB" sz="3200" b="1" dirty="0" smtClean="0">
                <a:solidFill>
                  <a:prstClr val="black"/>
                </a:solidFill>
              </a:rPr>
              <a:t> = ?</a:t>
            </a:r>
            <a:endParaRPr lang="en-GB" sz="3200" b="1" dirty="0">
              <a:solidFill>
                <a:prstClr val="black"/>
              </a:solidFill>
            </a:endParaRPr>
          </a:p>
        </p:txBody>
      </p:sp>
      <p:sp>
        <p:nvSpPr>
          <p:cNvPr id="14" name="TextBox 13"/>
          <p:cNvSpPr txBox="1"/>
          <p:nvPr/>
        </p:nvSpPr>
        <p:spPr>
          <a:xfrm>
            <a:off x="323528" y="6156593"/>
            <a:ext cx="4221428" cy="584775"/>
          </a:xfrm>
          <a:prstGeom prst="rect">
            <a:avLst/>
          </a:prstGeom>
          <a:solidFill>
            <a:schemeClr val="bg1"/>
          </a:solidFill>
        </p:spPr>
        <p:txBody>
          <a:bodyPr wrap="square" rtlCol="0">
            <a:spAutoFit/>
          </a:bodyPr>
          <a:lstStyle/>
          <a:p>
            <a:r>
              <a:rPr lang="en-GB" sz="3200" b="1" dirty="0" err="1" smtClean="0">
                <a:solidFill>
                  <a:prstClr val="black"/>
                </a:solidFill>
              </a:rPr>
              <a:t>fecha</a:t>
            </a:r>
            <a:r>
              <a:rPr lang="en-GB" sz="3200" b="1" dirty="0" smtClean="0">
                <a:solidFill>
                  <a:prstClr val="black"/>
                </a:solidFill>
              </a:rPr>
              <a:t> = date</a:t>
            </a:r>
            <a:endParaRPr lang="en-GB" sz="3200" b="1" dirty="0">
              <a:solidFill>
                <a:prstClr val="black"/>
              </a:solidFill>
            </a:endParaRPr>
          </a:p>
        </p:txBody>
      </p:sp>
      <p:sp>
        <p:nvSpPr>
          <p:cNvPr id="15" name="TextBox 14"/>
          <p:cNvSpPr txBox="1"/>
          <p:nvPr/>
        </p:nvSpPr>
        <p:spPr>
          <a:xfrm>
            <a:off x="2798844" y="5508521"/>
            <a:ext cx="4221428" cy="584775"/>
          </a:xfrm>
          <a:prstGeom prst="rect">
            <a:avLst/>
          </a:prstGeom>
          <a:noFill/>
        </p:spPr>
        <p:txBody>
          <a:bodyPr wrap="square" rtlCol="0">
            <a:spAutoFit/>
          </a:bodyPr>
          <a:lstStyle/>
          <a:p>
            <a:r>
              <a:rPr lang="en-GB" sz="3200" b="1" dirty="0" err="1" smtClean="0">
                <a:solidFill>
                  <a:prstClr val="black"/>
                </a:solidFill>
              </a:rPr>
              <a:t>mes</a:t>
            </a:r>
            <a:r>
              <a:rPr lang="en-GB" sz="3200" b="1" dirty="0" smtClean="0">
                <a:solidFill>
                  <a:prstClr val="black"/>
                </a:solidFill>
              </a:rPr>
              <a:t> = ?</a:t>
            </a:r>
            <a:endParaRPr lang="en-GB" sz="3200" b="1" dirty="0">
              <a:solidFill>
                <a:prstClr val="black"/>
              </a:solidFill>
            </a:endParaRPr>
          </a:p>
        </p:txBody>
      </p:sp>
      <p:sp>
        <p:nvSpPr>
          <p:cNvPr id="16" name="TextBox 15"/>
          <p:cNvSpPr txBox="1"/>
          <p:nvPr/>
        </p:nvSpPr>
        <p:spPr>
          <a:xfrm>
            <a:off x="2843808" y="5508521"/>
            <a:ext cx="4221428" cy="584775"/>
          </a:xfrm>
          <a:prstGeom prst="rect">
            <a:avLst/>
          </a:prstGeom>
          <a:solidFill>
            <a:schemeClr val="bg1"/>
          </a:solidFill>
        </p:spPr>
        <p:txBody>
          <a:bodyPr wrap="square" rtlCol="0">
            <a:spAutoFit/>
          </a:bodyPr>
          <a:lstStyle/>
          <a:p>
            <a:r>
              <a:rPr lang="en-GB" sz="3200" b="1" dirty="0" err="1" smtClean="0">
                <a:solidFill>
                  <a:prstClr val="black"/>
                </a:solidFill>
              </a:rPr>
              <a:t>mes</a:t>
            </a:r>
            <a:r>
              <a:rPr lang="en-GB" sz="3200" b="1" dirty="0" smtClean="0">
                <a:solidFill>
                  <a:prstClr val="black"/>
                </a:solidFill>
              </a:rPr>
              <a:t> = month</a:t>
            </a:r>
            <a:endParaRPr lang="en-GB" sz="3200" b="1" dirty="0">
              <a:solidFill>
                <a:prstClr val="black"/>
              </a:solidFill>
            </a:endParaRPr>
          </a:p>
        </p:txBody>
      </p:sp>
      <p:sp>
        <p:nvSpPr>
          <p:cNvPr id="17" name="TextBox 16"/>
          <p:cNvSpPr txBox="1"/>
          <p:nvPr/>
        </p:nvSpPr>
        <p:spPr>
          <a:xfrm>
            <a:off x="2843808" y="6075874"/>
            <a:ext cx="4221428" cy="584775"/>
          </a:xfrm>
          <a:prstGeom prst="rect">
            <a:avLst/>
          </a:prstGeom>
          <a:noFill/>
        </p:spPr>
        <p:txBody>
          <a:bodyPr wrap="square" rtlCol="0">
            <a:spAutoFit/>
          </a:bodyPr>
          <a:lstStyle/>
          <a:p>
            <a:r>
              <a:rPr lang="en-GB" sz="3200" b="1" dirty="0" smtClean="0">
                <a:solidFill>
                  <a:prstClr val="black"/>
                </a:solidFill>
              </a:rPr>
              <a:t>hoy = ?</a:t>
            </a:r>
            <a:endParaRPr lang="en-GB" sz="3200" b="1" dirty="0">
              <a:solidFill>
                <a:prstClr val="black"/>
              </a:solidFill>
            </a:endParaRPr>
          </a:p>
        </p:txBody>
      </p:sp>
      <p:sp>
        <p:nvSpPr>
          <p:cNvPr id="18" name="TextBox 17"/>
          <p:cNvSpPr txBox="1"/>
          <p:nvPr/>
        </p:nvSpPr>
        <p:spPr>
          <a:xfrm>
            <a:off x="2870852" y="6084585"/>
            <a:ext cx="4221428" cy="584775"/>
          </a:xfrm>
          <a:prstGeom prst="rect">
            <a:avLst/>
          </a:prstGeom>
          <a:solidFill>
            <a:schemeClr val="bg1"/>
          </a:solidFill>
        </p:spPr>
        <p:txBody>
          <a:bodyPr wrap="square" rtlCol="0">
            <a:spAutoFit/>
          </a:bodyPr>
          <a:lstStyle/>
          <a:p>
            <a:r>
              <a:rPr lang="en-GB" sz="3200" b="1" dirty="0" smtClean="0">
                <a:solidFill>
                  <a:prstClr val="black"/>
                </a:solidFill>
              </a:rPr>
              <a:t>hoy = today</a:t>
            </a:r>
            <a:endParaRPr lang="en-GB" sz="3200" b="1" dirty="0">
              <a:solidFill>
                <a:prstClr val="black"/>
              </a:solidFill>
            </a:endParaRPr>
          </a:p>
        </p:txBody>
      </p:sp>
    </p:spTree>
    <p:extLst>
      <p:ext uri="{BB962C8B-B14F-4D97-AF65-F5344CB8AC3E}">
        <p14:creationId xmlns:p14="http://schemas.microsoft.com/office/powerpoint/2010/main" val="371942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9" grpId="0" animBg="1"/>
      <p:bldP spid="10" grpId="0" animBg="1"/>
      <p:bldP spid="6" grpId="0"/>
      <p:bldP spid="12" grpId="0" animBg="1"/>
      <p:bldP spid="13" grpId="0"/>
      <p:bldP spid="14" grpId="0" animBg="1"/>
      <p:bldP spid="15" grpId="0"/>
      <p:bldP spid="16" grpId="0" animBg="1"/>
      <p:bldP spid="17" grpId="0"/>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256992" y="2878710"/>
            <a:ext cx="4951606" cy="37856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dirty="0" smtClean="0"/>
              <a:t>I </a:t>
            </a:r>
            <a:r>
              <a:rPr lang="en-GB" sz="4000" dirty="0" smtClean="0"/>
              <a:t>breakfast</a:t>
            </a:r>
            <a:endParaRPr lang="en-GB" sz="4000" dirty="0" smtClean="0"/>
          </a:p>
          <a:p>
            <a:r>
              <a:rPr lang="en-GB" sz="4000" dirty="0" smtClean="0"/>
              <a:t>You (</a:t>
            </a:r>
            <a:r>
              <a:rPr lang="en-GB" sz="4000" dirty="0" err="1" smtClean="0"/>
              <a:t>sg</a:t>
            </a:r>
            <a:r>
              <a:rPr lang="en-GB" sz="4000" dirty="0" smtClean="0"/>
              <a:t>) </a:t>
            </a:r>
            <a:r>
              <a:rPr lang="en-GB" sz="4000" dirty="0" smtClean="0"/>
              <a:t>breakfast</a:t>
            </a:r>
            <a:endParaRPr lang="en-GB" sz="4000" dirty="0" smtClean="0">
              <a:solidFill>
                <a:srgbClr val="00B050"/>
              </a:solidFill>
            </a:endParaRPr>
          </a:p>
          <a:p>
            <a:r>
              <a:rPr lang="en-GB" sz="4000" dirty="0" smtClean="0"/>
              <a:t>He / She / It </a:t>
            </a:r>
            <a:r>
              <a:rPr lang="en-GB" sz="4000" dirty="0" smtClean="0"/>
              <a:t>breakfast</a:t>
            </a:r>
            <a:r>
              <a:rPr lang="en-GB" sz="4000" b="1" dirty="0" smtClean="0">
                <a:solidFill>
                  <a:srgbClr val="7030A0"/>
                </a:solidFill>
              </a:rPr>
              <a:t>s</a:t>
            </a:r>
            <a:endParaRPr lang="en-GB" sz="4000" b="1" dirty="0" smtClean="0">
              <a:solidFill>
                <a:srgbClr val="7030A0"/>
              </a:solidFill>
            </a:endParaRPr>
          </a:p>
          <a:p>
            <a:r>
              <a:rPr lang="en-GB" sz="4000" dirty="0" smtClean="0"/>
              <a:t>We </a:t>
            </a:r>
            <a:r>
              <a:rPr lang="en-GB" sz="4000" dirty="0" smtClean="0"/>
              <a:t>breakfast</a:t>
            </a:r>
            <a:endParaRPr lang="en-GB" sz="4000" dirty="0" smtClean="0"/>
          </a:p>
          <a:p>
            <a:r>
              <a:rPr lang="en-GB" sz="4000" dirty="0" smtClean="0"/>
              <a:t>You (</a:t>
            </a:r>
            <a:r>
              <a:rPr lang="en-GB" sz="4000" dirty="0" err="1" smtClean="0"/>
              <a:t>pl</a:t>
            </a:r>
            <a:r>
              <a:rPr lang="en-GB" sz="4000" dirty="0" smtClean="0"/>
              <a:t>) </a:t>
            </a:r>
            <a:r>
              <a:rPr lang="en-GB" sz="4000" dirty="0" smtClean="0"/>
              <a:t>breakfast</a:t>
            </a:r>
            <a:endParaRPr lang="en-GB" sz="4000" dirty="0" smtClean="0"/>
          </a:p>
          <a:p>
            <a:r>
              <a:rPr lang="en-GB" sz="4000" dirty="0" smtClean="0"/>
              <a:t>They </a:t>
            </a:r>
            <a:r>
              <a:rPr lang="en-GB" sz="4000" dirty="0" smtClean="0"/>
              <a:t>breakfast</a:t>
            </a:r>
            <a:endParaRPr lang="en-GB" sz="4000" dirty="0"/>
          </a:p>
        </p:txBody>
      </p:sp>
      <p:sp>
        <p:nvSpPr>
          <p:cNvPr id="5" name="TextBox 6"/>
          <p:cNvSpPr txBox="1"/>
          <p:nvPr/>
        </p:nvSpPr>
        <p:spPr>
          <a:xfrm>
            <a:off x="5208598" y="2878710"/>
            <a:ext cx="3700631" cy="37856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dirty="0" err="1" smtClean="0">
                <a:latin typeface="Arial" panose="020B0604020202020204" pitchFamily="34" charset="0"/>
                <a:cs typeface="Arial" panose="020B0604020202020204" pitchFamily="34" charset="0"/>
              </a:rPr>
              <a:t>desayun</a:t>
            </a:r>
            <a:r>
              <a:rPr lang="en-GB" sz="4000" b="1" dirty="0" err="1" smtClean="0">
                <a:solidFill>
                  <a:srgbClr val="7030A0"/>
                </a:solidFill>
                <a:latin typeface="Arial" panose="020B0604020202020204" pitchFamily="34" charset="0"/>
                <a:cs typeface="Arial" panose="020B0604020202020204" pitchFamily="34" charset="0"/>
              </a:rPr>
              <a:t>o</a:t>
            </a:r>
            <a:endParaRPr lang="en-GB" sz="4000" b="1" dirty="0" smtClean="0">
              <a:solidFill>
                <a:srgbClr val="7030A0"/>
              </a:solidFill>
              <a:latin typeface="Arial" panose="020B0604020202020204" pitchFamily="34" charset="0"/>
              <a:cs typeface="Arial" panose="020B0604020202020204" pitchFamily="34" charset="0"/>
            </a:endParaRPr>
          </a:p>
          <a:p>
            <a:r>
              <a:rPr lang="en-GB" sz="4000" dirty="0" err="1" smtClean="0">
                <a:latin typeface="Arial" panose="020B0604020202020204" pitchFamily="34" charset="0"/>
                <a:cs typeface="Arial" panose="020B0604020202020204" pitchFamily="34" charset="0"/>
              </a:rPr>
              <a:t>desayun</a:t>
            </a:r>
            <a:r>
              <a:rPr lang="en-GB" sz="4000" b="1" dirty="0" err="1" smtClean="0">
                <a:solidFill>
                  <a:srgbClr val="7030A0"/>
                </a:solidFill>
                <a:latin typeface="Arial" panose="020B0604020202020204" pitchFamily="34" charset="0"/>
                <a:cs typeface="Arial" panose="020B0604020202020204" pitchFamily="34" charset="0"/>
              </a:rPr>
              <a:t>as</a:t>
            </a:r>
            <a:endParaRPr lang="en-GB" sz="4000" b="1" dirty="0" smtClean="0">
              <a:solidFill>
                <a:srgbClr val="7030A0"/>
              </a:solidFill>
              <a:latin typeface="Arial" panose="020B0604020202020204" pitchFamily="34" charset="0"/>
              <a:cs typeface="Arial" panose="020B0604020202020204" pitchFamily="34" charset="0"/>
            </a:endParaRPr>
          </a:p>
          <a:p>
            <a:r>
              <a:rPr lang="en-GB" sz="4000" dirty="0" err="1" smtClean="0">
                <a:latin typeface="Arial" panose="020B0604020202020204" pitchFamily="34" charset="0"/>
                <a:cs typeface="Arial" panose="020B0604020202020204" pitchFamily="34" charset="0"/>
              </a:rPr>
              <a:t>desayun</a:t>
            </a:r>
            <a:r>
              <a:rPr lang="en-GB" sz="4000" b="1" dirty="0" err="1" smtClean="0">
                <a:solidFill>
                  <a:srgbClr val="7030A0"/>
                </a:solidFill>
                <a:latin typeface="Arial" panose="020B0604020202020204" pitchFamily="34" charset="0"/>
                <a:cs typeface="Arial" panose="020B0604020202020204" pitchFamily="34" charset="0"/>
              </a:rPr>
              <a:t>a</a:t>
            </a:r>
            <a:endParaRPr lang="en-GB" sz="4000" b="1" dirty="0" smtClean="0">
              <a:solidFill>
                <a:srgbClr val="7030A0"/>
              </a:solidFill>
              <a:latin typeface="Arial" panose="020B0604020202020204" pitchFamily="34" charset="0"/>
              <a:cs typeface="Arial" panose="020B0604020202020204" pitchFamily="34" charset="0"/>
            </a:endParaRPr>
          </a:p>
          <a:p>
            <a:r>
              <a:rPr lang="en-GB" sz="4000" dirty="0" err="1" smtClean="0">
                <a:latin typeface="Arial" panose="020B0604020202020204" pitchFamily="34" charset="0"/>
                <a:cs typeface="Arial" panose="020B0604020202020204" pitchFamily="34" charset="0"/>
              </a:rPr>
              <a:t>desayun</a:t>
            </a:r>
            <a:r>
              <a:rPr lang="en-GB" sz="4000" b="1" dirty="0" err="1" smtClean="0">
                <a:solidFill>
                  <a:srgbClr val="7030A0"/>
                </a:solidFill>
                <a:latin typeface="Arial" panose="020B0604020202020204" pitchFamily="34" charset="0"/>
                <a:cs typeface="Arial" panose="020B0604020202020204" pitchFamily="34" charset="0"/>
              </a:rPr>
              <a:t>amos</a:t>
            </a:r>
            <a:endParaRPr lang="en-GB" sz="4000" b="1" dirty="0" smtClean="0">
              <a:solidFill>
                <a:srgbClr val="7030A0"/>
              </a:solidFill>
              <a:latin typeface="Arial" panose="020B0604020202020204" pitchFamily="34" charset="0"/>
              <a:cs typeface="Arial" panose="020B0604020202020204" pitchFamily="34" charset="0"/>
            </a:endParaRPr>
          </a:p>
          <a:p>
            <a:r>
              <a:rPr lang="en-GB" sz="4000" dirty="0" err="1">
                <a:latin typeface="Arial" panose="020B0604020202020204" pitchFamily="34" charset="0"/>
                <a:cs typeface="Arial" panose="020B0604020202020204" pitchFamily="34" charset="0"/>
              </a:rPr>
              <a:t>d</a:t>
            </a:r>
            <a:r>
              <a:rPr lang="en-GB" sz="4000" dirty="0" err="1" smtClean="0">
                <a:latin typeface="Arial" panose="020B0604020202020204" pitchFamily="34" charset="0"/>
                <a:cs typeface="Arial" panose="020B0604020202020204" pitchFamily="34" charset="0"/>
              </a:rPr>
              <a:t>esayun</a:t>
            </a:r>
            <a:r>
              <a:rPr lang="en-GB" sz="4000" b="1" dirty="0" err="1" smtClean="0">
                <a:solidFill>
                  <a:srgbClr val="7030A0"/>
                </a:solidFill>
                <a:latin typeface="Arial" panose="020B0604020202020204" pitchFamily="34" charset="0"/>
                <a:cs typeface="Arial" panose="020B0604020202020204" pitchFamily="34" charset="0"/>
              </a:rPr>
              <a:t>áis</a:t>
            </a:r>
            <a:endParaRPr lang="en-GB" sz="4000" b="1" dirty="0" smtClean="0">
              <a:solidFill>
                <a:srgbClr val="7030A0"/>
              </a:solidFill>
              <a:latin typeface="Arial" panose="020B0604020202020204" pitchFamily="34" charset="0"/>
              <a:cs typeface="Arial" panose="020B0604020202020204" pitchFamily="34" charset="0"/>
            </a:endParaRPr>
          </a:p>
          <a:p>
            <a:r>
              <a:rPr lang="en-GB" sz="4000" dirty="0" err="1">
                <a:latin typeface="Arial" panose="020B0604020202020204" pitchFamily="34" charset="0"/>
                <a:cs typeface="Arial" panose="020B0604020202020204" pitchFamily="34" charset="0"/>
              </a:rPr>
              <a:t>d</a:t>
            </a:r>
            <a:r>
              <a:rPr lang="en-GB" sz="4000" dirty="0" err="1" smtClean="0">
                <a:latin typeface="Arial" panose="020B0604020202020204" pitchFamily="34" charset="0"/>
                <a:cs typeface="Arial" panose="020B0604020202020204" pitchFamily="34" charset="0"/>
              </a:rPr>
              <a:t>esayun</a:t>
            </a:r>
            <a:r>
              <a:rPr lang="en-GB" sz="4000" b="1" dirty="0" err="1" smtClean="0">
                <a:solidFill>
                  <a:srgbClr val="7030A0"/>
                </a:solidFill>
                <a:latin typeface="Arial" panose="020B0604020202020204" pitchFamily="34" charset="0"/>
                <a:cs typeface="Arial" panose="020B0604020202020204" pitchFamily="34" charset="0"/>
              </a:rPr>
              <a:t>a</a:t>
            </a:r>
            <a:r>
              <a:rPr lang="en-GB" sz="4000" b="1" dirty="0" err="1" smtClean="0">
                <a:solidFill>
                  <a:srgbClr val="7030A0"/>
                </a:solidFill>
                <a:latin typeface="Arial" panose="020B0604020202020204" pitchFamily="34" charset="0"/>
                <a:cs typeface="Arial" panose="020B0604020202020204" pitchFamily="34" charset="0"/>
              </a:rPr>
              <a:t>n</a:t>
            </a:r>
            <a:endParaRPr lang="en-GB" sz="4000" b="1" dirty="0">
              <a:solidFill>
                <a:srgbClr val="7030A0"/>
              </a:solidFill>
              <a:latin typeface="Arial" panose="020B0604020202020204" pitchFamily="34" charset="0"/>
              <a:cs typeface="Arial" panose="020B0604020202020204" pitchFamily="34" charset="0"/>
            </a:endParaRPr>
          </a:p>
        </p:txBody>
      </p:sp>
      <p:sp>
        <p:nvSpPr>
          <p:cNvPr id="6" name="TextBox 5"/>
          <p:cNvSpPr txBox="1"/>
          <p:nvPr/>
        </p:nvSpPr>
        <p:spPr>
          <a:xfrm>
            <a:off x="892885" y="74128"/>
            <a:ext cx="7196866" cy="1323439"/>
          </a:xfrm>
          <a:prstGeom prst="rect">
            <a:avLst/>
          </a:prstGeom>
          <a:noFill/>
        </p:spPr>
        <p:txBody>
          <a:bodyPr wrap="square" rtlCol="0">
            <a:spAutoFit/>
          </a:bodyPr>
          <a:lstStyle/>
          <a:p>
            <a:pPr algn="ctr"/>
            <a:r>
              <a:rPr lang="en-GB" sz="4000" b="1" dirty="0" err="1">
                <a:latin typeface="Arial" panose="020B0604020202020204" pitchFamily="34" charset="0"/>
                <a:cs typeface="Arial" panose="020B0604020202020204" pitchFamily="34" charset="0"/>
              </a:rPr>
              <a:t>d</a:t>
            </a:r>
            <a:r>
              <a:rPr lang="en-GB" sz="4000" b="1" dirty="0" err="1" smtClean="0">
                <a:latin typeface="Arial" panose="020B0604020202020204" pitchFamily="34" charset="0"/>
                <a:cs typeface="Arial" panose="020B0604020202020204" pitchFamily="34" charset="0"/>
              </a:rPr>
              <a:t>esayunar</a:t>
            </a:r>
            <a:r>
              <a:rPr lang="en-GB" sz="4000" b="1" dirty="0" smtClean="0">
                <a:latin typeface="Arial" panose="020B0604020202020204" pitchFamily="34" charset="0"/>
                <a:cs typeface="Arial" panose="020B0604020202020204" pitchFamily="34" charset="0"/>
              </a:rPr>
              <a:t> </a:t>
            </a:r>
            <a:r>
              <a:rPr lang="en-GB" sz="4000" dirty="0" smtClean="0">
                <a:latin typeface="Arial" panose="020B0604020202020204" pitchFamily="34" charset="0"/>
                <a:cs typeface="Arial" panose="020B0604020202020204" pitchFamily="34" charset="0"/>
              </a:rPr>
              <a:t>– to breakfast / </a:t>
            </a:r>
            <a:br>
              <a:rPr lang="en-GB" sz="4000" dirty="0" smtClean="0">
                <a:latin typeface="Arial" panose="020B0604020202020204" pitchFamily="34" charset="0"/>
                <a:cs typeface="Arial" panose="020B0604020202020204" pitchFamily="34" charset="0"/>
              </a:rPr>
            </a:br>
            <a:r>
              <a:rPr lang="en-GB" sz="4000" dirty="0" smtClean="0">
                <a:latin typeface="Arial" panose="020B0604020202020204" pitchFamily="34" charset="0"/>
                <a:cs typeface="Arial" panose="020B0604020202020204" pitchFamily="34" charset="0"/>
              </a:rPr>
              <a:t>to have breakfast</a:t>
            </a:r>
            <a:endParaRPr lang="en-GB" sz="4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56992" y="1255228"/>
            <a:ext cx="2281813" cy="150658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4379" y="1147945"/>
            <a:ext cx="1811265" cy="1730765"/>
          </a:xfrm>
          <a:prstGeom prst="rect">
            <a:avLst/>
          </a:prstGeom>
        </p:spPr>
      </p:pic>
    </p:spTree>
    <p:extLst>
      <p:ext uri="{BB962C8B-B14F-4D97-AF65-F5344CB8AC3E}">
        <p14:creationId xmlns:p14="http://schemas.microsoft.com/office/powerpoint/2010/main" val="384982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3408583817"/>
              </p:ext>
            </p:extLst>
          </p:nvPr>
        </p:nvGraphicFramePr>
        <p:xfrm>
          <a:off x="1769539" y="569853"/>
          <a:ext cx="1140693" cy="1111831"/>
        </p:xfrm>
        <a:graphic>
          <a:graphicData uri="http://schemas.openxmlformats.org/presentationml/2006/ole">
            <mc:AlternateContent xmlns:mc="http://schemas.openxmlformats.org/markup-compatibility/2006">
              <mc:Choice xmlns:v="urn:schemas-microsoft-com:vml" Requires="v">
                <p:oleObj spid="_x0000_s7181" name="Bitmap Image" r:id="rId3" imgW="3409524" imgH="3323810" progId="Paint.Picture">
                  <p:embed/>
                </p:oleObj>
              </mc:Choice>
              <mc:Fallback>
                <p:oleObj name="Bitmap Image" r:id="rId3" imgW="3409524" imgH="332381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9539" y="569853"/>
                        <a:ext cx="1140693" cy="1111831"/>
                      </a:xfrm>
                      <a:prstGeom prst="rect">
                        <a:avLst/>
                      </a:prstGeom>
                      <a:noFill/>
                      <a:ln>
                        <a:noFill/>
                      </a:ln>
                      <a:effectLst/>
                    </p:spPr>
                  </p:pic>
                </p:oleObj>
              </mc:Fallback>
            </mc:AlternateContent>
          </a:graphicData>
        </a:graphic>
      </p:graphicFrame>
      <p:sp>
        <p:nvSpPr>
          <p:cNvPr id="5" name="Rounded Rectangular Callout 4"/>
          <p:cNvSpPr/>
          <p:nvPr/>
        </p:nvSpPr>
        <p:spPr>
          <a:xfrm>
            <a:off x="3176374" y="387276"/>
            <a:ext cx="5279137" cy="14950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t>
            </a:r>
            <a:r>
              <a:rPr lang="en-GB" sz="4000" b="1" dirty="0" err="1" smtClean="0"/>
              <a:t>Hola</a:t>
            </a:r>
            <a:r>
              <a:rPr lang="en-GB" sz="4000" b="1" dirty="0" smtClean="0"/>
              <a:t>, Lisa! </a:t>
            </a:r>
            <a:br>
              <a:rPr lang="en-GB" sz="4000" b="1" dirty="0" smtClean="0"/>
            </a:br>
            <a:r>
              <a:rPr lang="en-GB" sz="4000" b="1" dirty="0" smtClean="0"/>
              <a:t>¿</a:t>
            </a:r>
            <a:r>
              <a:rPr lang="en-GB" sz="4000" b="1" dirty="0" err="1" smtClean="0"/>
              <a:t>Qué</a:t>
            </a:r>
            <a:r>
              <a:rPr lang="en-GB" sz="4000" b="1" dirty="0" smtClean="0"/>
              <a:t> </a:t>
            </a:r>
            <a:r>
              <a:rPr lang="en-GB" sz="4000" b="1" dirty="0" err="1" smtClean="0"/>
              <a:t>desayun</a:t>
            </a:r>
            <a:r>
              <a:rPr lang="en-GB" sz="4000" b="1" dirty="0" smtClean="0"/>
              <a:t>__?</a:t>
            </a:r>
            <a:endParaRPr lang="en-GB" sz="4000" b="1"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55" y="2725117"/>
            <a:ext cx="2701869" cy="3738505"/>
          </a:xfrm>
          <a:prstGeom prst="rect">
            <a:avLst/>
          </a:prstGeom>
        </p:spPr>
      </p:pic>
      <p:sp>
        <p:nvSpPr>
          <p:cNvPr id="10" name="Rounded Rectangular Callout 9"/>
          <p:cNvSpPr/>
          <p:nvPr/>
        </p:nvSpPr>
        <p:spPr>
          <a:xfrm>
            <a:off x="3176374" y="387276"/>
            <a:ext cx="5279137" cy="14950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t>
            </a:r>
            <a:r>
              <a:rPr lang="en-GB" sz="4000" b="1" dirty="0" err="1" smtClean="0"/>
              <a:t>Hola</a:t>
            </a:r>
            <a:r>
              <a:rPr lang="en-GB" sz="4000" b="1" dirty="0" smtClean="0"/>
              <a:t>, Lisa! </a:t>
            </a:r>
            <a:br>
              <a:rPr lang="en-GB" sz="4000" b="1" dirty="0" smtClean="0"/>
            </a:br>
            <a:r>
              <a:rPr lang="en-GB" sz="4000" b="1" dirty="0" smtClean="0"/>
              <a:t>¿</a:t>
            </a:r>
            <a:r>
              <a:rPr lang="en-GB" sz="4000" b="1" dirty="0" err="1" smtClean="0"/>
              <a:t>Qué</a:t>
            </a:r>
            <a:r>
              <a:rPr lang="en-GB" sz="4000" b="1" dirty="0" smtClean="0"/>
              <a:t> </a:t>
            </a:r>
            <a:r>
              <a:rPr lang="en-GB" sz="4000" b="1" dirty="0" err="1" smtClean="0"/>
              <a:t>desayun</a:t>
            </a:r>
            <a:r>
              <a:rPr lang="en-GB" sz="4000" b="1" u="sng" dirty="0" err="1" smtClean="0">
                <a:solidFill>
                  <a:srgbClr val="7030A0"/>
                </a:solidFill>
              </a:rPr>
              <a:t>as</a:t>
            </a:r>
            <a:r>
              <a:rPr lang="en-GB" sz="4000" b="1" dirty="0" smtClean="0"/>
              <a:t>?</a:t>
            </a:r>
            <a:endParaRPr lang="en-GB" sz="4000" b="1" dirty="0"/>
          </a:p>
        </p:txBody>
      </p:sp>
      <p:sp>
        <p:nvSpPr>
          <p:cNvPr id="11" name="Rounded Rectangular Callout 10"/>
          <p:cNvSpPr/>
          <p:nvPr/>
        </p:nvSpPr>
        <p:spPr>
          <a:xfrm>
            <a:off x="2622643" y="2617541"/>
            <a:ext cx="3392674" cy="1230165"/>
          </a:xfrm>
          <a:prstGeom prst="wedgeRoundRectCallout">
            <a:avLst>
              <a:gd name="adj1" fmla="val -20833"/>
              <a:gd name="adj2" fmla="val 82955"/>
              <a:gd name="adj3" fmla="val 1666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chemeClr val="tx1"/>
                </a:solidFill>
              </a:rPr>
              <a:t>D__________ t_______.</a:t>
            </a:r>
            <a:endParaRPr lang="en-GB" sz="4000" b="1" dirty="0">
              <a:solidFill>
                <a:schemeClr val="tx1"/>
              </a:solidFill>
            </a:endParaRPr>
          </a:p>
        </p:txBody>
      </p:sp>
      <p:sp>
        <p:nvSpPr>
          <p:cNvPr id="7" name="Rounded Rectangular Callout 6"/>
          <p:cNvSpPr/>
          <p:nvPr/>
        </p:nvSpPr>
        <p:spPr>
          <a:xfrm>
            <a:off x="2622643" y="2620974"/>
            <a:ext cx="3392674" cy="1230165"/>
          </a:xfrm>
          <a:prstGeom prst="wedgeRoundRectCallout">
            <a:avLst>
              <a:gd name="adj1" fmla="val -20833"/>
              <a:gd name="adj2" fmla="val 82955"/>
              <a:gd name="adj3" fmla="val 16667"/>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chemeClr val="tx1"/>
                </a:solidFill>
              </a:rPr>
              <a:t>Desayun</a:t>
            </a:r>
            <a:r>
              <a:rPr lang="en-GB" sz="4000" b="1" u="sng" dirty="0" err="1" smtClean="0">
                <a:solidFill>
                  <a:srgbClr val="7030A0"/>
                </a:solidFill>
              </a:rPr>
              <a:t>o</a:t>
            </a:r>
            <a:r>
              <a:rPr lang="en-GB" sz="4000" b="1" dirty="0" smtClean="0">
                <a:solidFill>
                  <a:schemeClr val="tx1"/>
                </a:solidFill>
              </a:rPr>
              <a:t> tostadas.</a:t>
            </a:r>
            <a:endParaRPr lang="en-GB" sz="4000" b="1" dirty="0">
              <a:solidFill>
                <a:schemeClr val="tx1"/>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9324" y="4424640"/>
            <a:ext cx="2143125" cy="2143125"/>
          </a:xfrm>
          <a:prstGeom prst="rect">
            <a:avLst/>
          </a:prstGeom>
        </p:spPr>
      </p:pic>
    </p:spTree>
    <p:extLst>
      <p:ext uri="{BB962C8B-B14F-4D97-AF65-F5344CB8AC3E}">
        <p14:creationId xmlns:p14="http://schemas.microsoft.com/office/powerpoint/2010/main" val="125751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mhug"/>
          <p:cNvPicPr>
            <a:picLocks noChangeAspect="1" noChangeArrowheads="1"/>
          </p:cNvPicPr>
          <p:nvPr/>
        </p:nvPicPr>
        <p:blipFill>
          <a:blip r:embed="rId3" cstate="print"/>
          <a:srcRect/>
          <a:stretch>
            <a:fillRect/>
          </a:stretch>
        </p:blipFill>
        <p:spPr bwMode="auto">
          <a:xfrm>
            <a:off x="378366" y="2079990"/>
            <a:ext cx="3085596" cy="4318034"/>
          </a:xfrm>
          <a:prstGeom prst="rect">
            <a:avLst/>
          </a:prstGeom>
          <a:noFill/>
          <a:ln w="9525">
            <a:noFill/>
            <a:miter lim="800000"/>
            <a:headEnd/>
            <a:tailEnd/>
          </a:ln>
        </p:spPr>
      </p:pic>
      <p:graphicFrame>
        <p:nvGraphicFramePr>
          <p:cNvPr id="2" name="Object 49"/>
          <p:cNvGraphicFramePr>
            <a:graphicFrameLocks noChangeAspect="1"/>
          </p:cNvGraphicFramePr>
          <p:nvPr>
            <p:extLst>
              <p:ext uri="{D42A27DB-BD31-4B8C-83A1-F6EECF244321}">
                <p14:modId xmlns:p14="http://schemas.microsoft.com/office/powerpoint/2010/main" val="416043327"/>
              </p:ext>
            </p:extLst>
          </p:nvPr>
        </p:nvGraphicFramePr>
        <p:xfrm>
          <a:off x="378366" y="344245"/>
          <a:ext cx="2633775" cy="752687"/>
        </p:xfrm>
        <a:graphic>
          <a:graphicData uri="http://schemas.openxmlformats.org/presentationml/2006/ole">
            <mc:AlternateContent xmlns:mc="http://schemas.openxmlformats.org/markup-compatibility/2006">
              <mc:Choice xmlns:v="urn:schemas-microsoft-com:vml" Requires="v">
                <p:oleObj spid="_x0000_s8204" name="Bitmap Image" r:id="rId4" imgW="5304762" imgH="2695951" progId="Paint.Picture">
                  <p:embed/>
                </p:oleObj>
              </mc:Choice>
              <mc:Fallback>
                <p:oleObj name="Bitmap Image" r:id="rId4" imgW="5304762" imgH="269595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366" y="344245"/>
                        <a:ext cx="2633775" cy="752687"/>
                      </a:xfrm>
                      <a:prstGeom prst="rect">
                        <a:avLst/>
                      </a:prstGeom>
                      <a:noFill/>
                      <a:ln>
                        <a:noFill/>
                      </a:ln>
                      <a:effectLst/>
                    </p:spPr>
                  </p:pic>
                </p:oleObj>
              </mc:Fallback>
            </mc:AlternateContent>
          </a:graphicData>
        </a:graphic>
      </p:graphicFrame>
      <p:sp>
        <p:nvSpPr>
          <p:cNvPr id="3" name="Rounded Rectangular Callout 2"/>
          <p:cNvSpPr/>
          <p:nvPr/>
        </p:nvSpPr>
        <p:spPr>
          <a:xfrm>
            <a:off x="3162748" y="193638"/>
            <a:ext cx="5279137" cy="14950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t>
            </a:r>
            <a:r>
              <a:rPr lang="en-GB" sz="4000" b="1" dirty="0" err="1" smtClean="0"/>
              <a:t>Hola</a:t>
            </a:r>
            <a:r>
              <a:rPr lang="en-GB" sz="4000" b="1" dirty="0" smtClean="0"/>
              <a:t>, Homer y Marge! </a:t>
            </a:r>
            <a:br>
              <a:rPr lang="en-GB" sz="4000" b="1" dirty="0" smtClean="0"/>
            </a:br>
            <a:r>
              <a:rPr lang="en-GB" sz="4000" b="1" dirty="0" smtClean="0"/>
              <a:t>¿</a:t>
            </a:r>
            <a:r>
              <a:rPr lang="en-GB" sz="4000" b="1" dirty="0" err="1" smtClean="0"/>
              <a:t>Qué</a:t>
            </a:r>
            <a:r>
              <a:rPr lang="en-GB" sz="4000" b="1" dirty="0" smtClean="0"/>
              <a:t> </a:t>
            </a:r>
            <a:r>
              <a:rPr lang="en-GB" sz="4000" b="1" dirty="0" err="1" smtClean="0"/>
              <a:t>desayun</a:t>
            </a:r>
            <a:r>
              <a:rPr lang="en-GB" sz="4000" b="1" dirty="0" smtClean="0"/>
              <a:t>____?</a:t>
            </a:r>
            <a:endParaRPr lang="en-GB" sz="4000" b="1" dirty="0"/>
          </a:p>
        </p:txBody>
      </p:sp>
      <p:sp>
        <p:nvSpPr>
          <p:cNvPr id="4" name="Rounded Rectangular Callout 3"/>
          <p:cNvSpPr/>
          <p:nvPr/>
        </p:nvSpPr>
        <p:spPr>
          <a:xfrm>
            <a:off x="3162748" y="193638"/>
            <a:ext cx="5279137" cy="14950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t>
            </a:r>
            <a:r>
              <a:rPr lang="en-GB" sz="4000" b="1" dirty="0" err="1" smtClean="0"/>
              <a:t>Hola</a:t>
            </a:r>
            <a:r>
              <a:rPr lang="en-GB" sz="4000" b="1" dirty="0" smtClean="0"/>
              <a:t>, Homer y Marge!</a:t>
            </a:r>
            <a:br>
              <a:rPr lang="en-GB" sz="4000" b="1" dirty="0" smtClean="0"/>
            </a:br>
            <a:r>
              <a:rPr lang="en-GB" sz="4000" b="1" dirty="0" smtClean="0"/>
              <a:t>¿</a:t>
            </a:r>
            <a:r>
              <a:rPr lang="en-GB" sz="4000" b="1" dirty="0" err="1" smtClean="0"/>
              <a:t>Qué</a:t>
            </a:r>
            <a:r>
              <a:rPr lang="en-GB" sz="4000" b="1" dirty="0" smtClean="0"/>
              <a:t> </a:t>
            </a:r>
            <a:r>
              <a:rPr lang="en-GB" sz="4000" b="1" dirty="0" err="1" smtClean="0"/>
              <a:t>desayun</a:t>
            </a:r>
            <a:r>
              <a:rPr lang="en-GB" sz="4000" b="1" u="sng" dirty="0" err="1" smtClean="0">
                <a:solidFill>
                  <a:srgbClr val="7030A0"/>
                </a:solidFill>
              </a:rPr>
              <a:t>ái</a:t>
            </a:r>
            <a:r>
              <a:rPr lang="en-GB" sz="4000" b="1" u="sng" dirty="0" err="1" smtClean="0">
                <a:solidFill>
                  <a:srgbClr val="7030A0"/>
                </a:solidFill>
              </a:rPr>
              <a:t>s</a:t>
            </a:r>
            <a:r>
              <a:rPr lang="en-GB" sz="4000" b="1" dirty="0" smtClean="0"/>
              <a:t>?</a:t>
            </a:r>
            <a:endParaRPr lang="en-GB" sz="4000" b="1" dirty="0"/>
          </a:p>
        </p:txBody>
      </p:sp>
      <p:sp>
        <p:nvSpPr>
          <p:cNvPr id="7" name="Rounded Rectangular Callout 6"/>
          <p:cNvSpPr/>
          <p:nvPr/>
        </p:nvSpPr>
        <p:spPr>
          <a:xfrm>
            <a:off x="3162748" y="2369755"/>
            <a:ext cx="3392674" cy="1230165"/>
          </a:xfrm>
          <a:prstGeom prst="wedgeRoundRectCallout">
            <a:avLst>
              <a:gd name="adj1" fmla="val -20833"/>
              <a:gd name="adj2" fmla="val 82955"/>
              <a:gd name="adj3" fmla="val 1666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chemeClr val="tx1"/>
                </a:solidFill>
              </a:rPr>
              <a:t>D__________ c_______.</a:t>
            </a:r>
            <a:endParaRPr lang="en-GB" sz="4000" b="1" dirty="0">
              <a:solidFill>
                <a:schemeClr val="tx1"/>
              </a:solidFill>
            </a:endParaRPr>
          </a:p>
        </p:txBody>
      </p:sp>
      <p:sp>
        <p:nvSpPr>
          <p:cNvPr id="6" name="Rounded Rectangular Callout 5"/>
          <p:cNvSpPr/>
          <p:nvPr/>
        </p:nvSpPr>
        <p:spPr>
          <a:xfrm>
            <a:off x="3162748" y="2369755"/>
            <a:ext cx="3392674" cy="1230165"/>
          </a:xfrm>
          <a:prstGeom prst="wedgeRoundRectCallout">
            <a:avLst>
              <a:gd name="adj1" fmla="val -20833"/>
              <a:gd name="adj2" fmla="val 82955"/>
              <a:gd name="adj3" fmla="val 16667"/>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chemeClr val="tx1"/>
                </a:solidFill>
              </a:rPr>
              <a:t>Desayun</a:t>
            </a:r>
            <a:r>
              <a:rPr lang="en-GB" sz="4000" b="1" u="sng" dirty="0" err="1" smtClean="0">
                <a:solidFill>
                  <a:srgbClr val="7030A0"/>
                </a:solidFill>
              </a:rPr>
              <a:t>amos</a:t>
            </a:r>
            <a:r>
              <a:rPr lang="en-GB" sz="4000" b="1" dirty="0" smtClean="0">
                <a:solidFill>
                  <a:schemeClr val="tx1"/>
                </a:solidFill>
              </a:rPr>
              <a:t> </a:t>
            </a:r>
            <a:r>
              <a:rPr lang="en-GB" sz="4000" b="1" dirty="0" err="1" smtClean="0">
                <a:solidFill>
                  <a:schemeClr val="tx1"/>
                </a:solidFill>
              </a:rPr>
              <a:t>cereales</a:t>
            </a:r>
            <a:r>
              <a:rPr lang="en-GB" sz="4000" b="1" dirty="0" smtClean="0">
                <a:solidFill>
                  <a:schemeClr val="tx1"/>
                </a:solidFill>
              </a:rPr>
              <a:t>.</a:t>
            </a:r>
            <a:endParaRPr lang="en-GB" sz="4000" b="1" dirty="0">
              <a:solidFill>
                <a:schemeClr val="tx1"/>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0360" y="4495800"/>
            <a:ext cx="1228725" cy="1524000"/>
          </a:xfrm>
          <a:prstGeom prst="rect">
            <a:avLst/>
          </a:prstGeom>
        </p:spPr>
      </p:pic>
    </p:spTree>
    <p:extLst>
      <p:ext uri="{BB962C8B-B14F-4D97-AF65-F5344CB8AC3E}">
        <p14:creationId xmlns:p14="http://schemas.microsoft.com/office/powerpoint/2010/main" val="239528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3039324" y="193808"/>
            <a:ext cx="5279137" cy="14950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t>
            </a:r>
            <a:r>
              <a:rPr lang="en-GB" sz="4000" b="1" dirty="0" err="1" smtClean="0"/>
              <a:t>Hola</a:t>
            </a:r>
            <a:r>
              <a:rPr lang="en-GB" sz="4000" b="1" dirty="0" smtClean="0"/>
              <a:t>, Lisa! </a:t>
            </a:r>
            <a:br>
              <a:rPr lang="en-GB" sz="4000" b="1" dirty="0" smtClean="0"/>
            </a:br>
            <a:r>
              <a:rPr lang="en-GB" sz="4000" b="1" dirty="0" smtClean="0"/>
              <a:t>¿</a:t>
            </a:r>
            <a:r>
              <a:rPr lang="en-GB" sz="4000" b="1" dirty="0" err="1" smtClean="0"/>
              <a:t>Qué</a:t>
            </a:r>
            <a:r>
              <a:rPr lang="en-GB" sz="4000" b="1" dirty="0" smtClean="0"/>
              <a:t> </a:t>
            </a:r>
            <a:r>
              <a:rPr lang="en-GB" sz="4000" b="1" dirty="0" err="1" smtClean="0"/>
              <a:t>desayun</a:t>
            </a:r>
            <a:r>
              <a:rPr lang="en-GB" sz="4000" b="1" dirty="0" smtClean="0"/>
              <a:t>__ Bart?</a:t>
            </a:r>
            <a:endParaRPr lang="en-GB" sz="40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7126"/>
            <a:ext cx="2701869" cy="3738505"/>
          </a:xfrm>
          <a:prstGeom prst="rect">
            <a:avLst/>
          </a:prstGeom>
        </p:spPr>
      </p:pic>
      <p:sp>
        <p:nvSpPr>
          <p:cNvPr id="10" name="Rounded Rectangular Callout 9"/>
          <p:cNvSpPr/>
          <p:nvPr/>
        </p:nvSpPr>
        <p:spPr>
          <a:xfrm>
            <a:off x="3039324" y="193808"/>
            <a:ext cx="5279137" cy="14950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t>
            </a:r>
            <a:r>
              <a:rPr lang="en-GB" sz="4000" b="1" dirty="0" err="1" smtClean="0"/>
              <a:t>Hola</a:t>
            </a:r>
            <a:r>
              <a:rPr lang="en-GB" sz="4000" b="1" dirty="0" smtClean="0"/>
              <a:t>, Lisa! </a:t>
            </a:r>
            <a:br>
              <a:rPr lang="en-GB" sz="4000" b="1" dirty="0" smtClean="0"/>
            </a:br>
            <a:r>
              <a:rPr lang="en-GB" sz="4000" b="1" dirty="0" smtClean="0"/>
              <a:t>¿</a:t>
            </a:r>
            <a:r>
              <a:rPr lang="en-GB" sz="4000" b="1" dirty="0" err="1" smtClean="0"/>
              <a:t>Qué</a:t>
            </a:r>
            <a:r>
              <a:rPr lang="en-GB" sz="4000" b="1" dirty="0" smtClean="0"/>
              <a:t> </a:t>
            </a:r>
            <a:r>
              <a:rPr lang="en-GB" sz="4000" b="1" dirty="0" err="1" smtClean="0"/>
              <a:t>desayun</a:t>
            </a:r>
            <a:r>
              <a:rPr lang="en-GB" sz="4000" b="1" u="sng" dirty="0" err="1" smtClean="0">
                <a:solidFill>
                  <a:srgbClr val="7030A0"/>
                </a:solidFill>
              </a:rPr>
              <a:t>a</a:t>
            </a:r>
            <a:r>
              <a:rPr lang="en-GB" sz="4000" b="1" dirty="0">
                <a:solidFill>
                  <a:srgbClr val="7030A0"/>
                </a:solidFill>
              </a:rPr>
              <a:t> </a:t>
            </a:r>
            <a:r>
              <a:rPr lang="en-GB" sz="4000" b="1" dirty="0" smtClean="0">
                <a:solidFill>
                  <a:schemeClr val="bg1"/>
                </a:solidFill>
              </a:rPr>
              <a:t>Bart</a:t>
            </a:r>
            <a:r>
              <a:rPr lang="en-GB" sz="4000" b="1" dirty="0" smtClean="0"/>
              <a:t>?</a:t>
            </a:r>
            <a:endParaRPr lang="en-GB" sz="4000" b="1" dirty="0"/>
          </a:p>
        </p:txBody>
      </p:sp>
      <p:sp>
        <p:nvSpPr>
          <p:cNvPr id="11" name="Rounded Rectangular Callout 10"/>
          <p:cNvSpPr/>
          <p:nvPr/>
        </p:nvSpPr>
        <p:spPr>
          <a:xfrm>
            <a:off x="2117034" y="2495774"/>
            <a:ext cx="3392674" cy="1947133"/>
          </a:xfrm>
          <a:prstGeom prst="wedgeRoundRectCallout">
            <a:avLst>
              <a:gd name="adj1" fmla="val -20833"/>
              <a:gd name="adj2" fmla="val 82955"/>
              <a:gd name="adj3" fmla="val 1666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chemeClr val="tx1"/>
                </a:solidFill>
              </a:rPr>
              <a:t>D__________ c_______ y l_____.</a:t>
            </a:r>
            <a:endParaRPr lang="en-GB" sz="4000" b="1" dirty="0">
              <a:solidFill>
                <a:schemeClr val="tx1"/>
              </a:solidFill>
            </a:endParaRPr>
          </a:p>
        </p:txBody>
      </p:sp>
      <p:sp>
        <p:nvSpPr>
          <p:cNvPr id="7" name="Rounded Rectangular Callout 6"/>
          <p:cNvSpPr/>
          <p:nvPr/>
        </p:nvSpPr>
        <p:spPr>
          <a:xfrm>
            <a:off x="2117034" y="2495774"/>
            <a:ext cx="3392674" cy="1947133"/>
          </a:xfrm>
          <a:prstGeom prst="wedgeRoundRectCallout">
            <a:avLst>
              <a:gd name="adj1" fmla="val -20833"/>
              <a:gd name="adj2" fmla="val 82955"/>
              <a:gd name="adj3" fmla="val 16667"/>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chemeClr val="tx1"/>
                </a:solidFill>
              </a:rPr>
              <a:t>Desayun</a:t>
            </a:r>
            <a:r>
              <a:rPr lang="en-GB" sz="4000" b="1" u="sng" dirty="0" err="1">
                <a:solidFill>
                  <a:srgbClr val="7030A0"/>
                </a:solidFill>
              </a:rPr>
              <a:t>a</a:t>
            </a:r>
            <a:r>
              <a:rPr lang="en-GB" sz="4000" b="1" dirty="0" smtClean="0">
                <a:solidFill>
                  <a:schemeClr val="tx1"/>
                </a:solidFill>
              </a:rPr>
              <a:t> chocolate y </a:t>
            </a:r>
            <a:r>
              <a:rPr lang="en-GB" sz="4000" b="1" dirty="0" err="1" smtClean="0">
                <a:solidFill>
                  <a:schemeClr val="tx1"/>
                </a:solidFill>
              </a:rPr>
              <a:t>leche</a:t>
            </a:r>
            <a:r>
              <a:rPr lang="en-GB" sz="4000" b="1" dirty="0" smtClean="0">
                <a:solidFill>
                  <a:schemeClr val="tx1"/>
                </a:solidFill>
              </a:rPr>
              <a:t>.</a:t>
            </a:r>
            <a:endParaRPr lang="en-GB" sz="4000" b="1" dirty="0">
              <a:solidFill>
                <a:schemeClr val="tx1"/>
              </a:solidFill>
            </a:endParaRPr>
          </a:p>
        </p:txBody>
      </p:sp>
      <p:graphicFrame>
        <p:nvGraphicFramePr>
          <p:cNvPr id="9" name="Object 43"/>
          <p:cNvGraphicFramePr>
            <a:graphicFrameLocks noChangeAspect="1"/>
          </p:cNvGraphicFramePr>
          <p:nvPr>
            <p:extLst>
              <p:ext uri="{D42A27DB-BD31-4B8C-83A1-F6EECF244321}">
                <p14:modId xmlns:p14="http://schemas.microsoft.com/office/powerpoint/2010/main" val="1294072883"/>
              </p:ext>
            </p:extLst>
          </p:nvPr>
        </p:nvGraphicFramePr>
        <p:xfrm>
          <a:off x="611270" y="412787"/>
          <a:ext cx="2154238" cy="817563"/>
        </p:xfrm>
        <a:graphic>
          <a:graphicData uri="http://schemas.openxmlformats.org/presentationml/2006/ole">
            <mc:AlternateContent xmlns:mc="http://schemas.openxmlformats.org/markup-compatibility/2006">
              <mc:Choice xmlns:v="urn:schemas-microsoft-com:vml" Requires="v">
                <p:oleObj spid="_x0000_s9228" name="Bitmap Image" r:id="rId4" imgW="4839375" imgH="3258005" progId="Paint.Picture">
                  <p:embed/>
                </p:oleObj>
              </mc:Choice>
              <mc:Fallback>
                <p:oleObj name="Bitmap Image" r:id="rId4" imgW="4839375" imgH="325800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270" y="412787"/>
                        <a:ext cx="2154238"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 name="Content Placeholder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1383" y="683453"/>
            <a:ext cx="614011" cy="515769"/>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2962" r="7104"/>
          <a:stretch/>
        </p:blipFill>
        <p:spPr>
          <a:xfrm flipH="1">
            <a:off x="5744582" y="3758690"/>
            <a:ext cx="3141233" cy="2886941"/>
          </a:xfrm>
          <a:prstGeom prst="rect">
            <a:avLst/>
          </a:prstGeom>
        </p:spPr>
      </p:pic>
    </p:spTree>
    <p:extLst>
      <p:ext uri="{BB962C8B-B14F-4D97-AF65-F5344CB8AC3E}">
        <p14:creationId xmlns:p14="http://schemas.microsoft.com/office/powerpoint/2010/main" val="75360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564" y="3149398"/>
            <a:ext cx="2259889" cy="3100457"/>
          </a:xfrm>
          <a:prstGeom prst="rect">
            <a:avLst/>
          </a:prstGeom>
        </p:spPr>
      </p:pic>
      <p:sp>
        <p:nvSpPr>
          <p:cNvPr id="5" name="Rounded Rectangular Callout 4"/>
          <p:cNvSpPr/>
          <p:nvPr/>
        </p:nvSpPr>
        <p:spPr>
          <a:xfrm>
            <a:off x="3039324" y="193808"/>
            <a:ext cx="5846491" cy="14950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t>
            </a:r>
            <a:r>
              <a:rPr lang="en-GB" sz="4000" b="1" dirty="0" err="1" smtClean="0"/>
              <a:t>Hola</a:t>
            </a:r>
            <a:r>
              <a:rPr lang="en-GB" sz="4000" b="1" dirty="0" smtClean="0"/>
              <a:t>, Lisa! </a:t>
            </a:r>
            <a:br>
              <a:rPr lang="en-GB" sz="4000" b="1" dirty="0" smtClean="0"/>
            </a:br>
            <a:r>
              <a:rPr lang="en-GB" sz="4000" b="1" dirty="0" smtClean="0"/>
              <a:t>¿</a:t>
            </a:r>
            <a:r>
              <a:rPr lang="en-GB" sz="4000" b="1" dirty="0" err="1" smtClean="0"/>
              <a:t>Qué</a:t>
            </a:r>
            <a:r>
              <a:rPr lang="en-GB" sz="4000" b="1" dirty="0" smtClean="0"/>
              <a:t> </a:t>
            </a:r>
            <a:r>
              <a:rPr lang="en-GB" sz="4000" b="1" dirty="0" err="1" smtClean="0"/>
              <a:t>desayun</a:t>
            </a:r>
            <a:r>
              <a:rPr lang="en-GB" sz="4000" b="1" dirty="0" smtClean="0"/>
              <a:t>__ Maggie?</a:t>
            </a:r>
            <a:endParaRPr lang="en-GB" sz="4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07126"/>
            <a:ext cx="2701869" cy="3738505"/>
          </a:xfrm>
          <a:prstGeom prst="rect">
            <a:avLst/>
          </a:prstGeom>
        </p:spPr>
      </p:pic>
      <p:sp>
        <p:nvSpPr>
          <p:cNvPr id="10" name="Rounded Rectangular Callout 9"/>
          <p:cNvSpPr/>
          <p:nvPr/>
        </p:nvSpPr>
        <p:spPr>
          <a:xfrm>
            <a:off x="3039324" y="193807"/>
            <a:ext cx="5846491" cy="14950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t>
            </a:r>
            <a:r>
              <a:rPr lang="en-GB" sz="4000" b="1" dirty="0" err="1" smtClean="0"/>
              <a:t>Hola</a:t>
            </a:r>
            <a:r>
              <a:rPr lang="en-GB" sz="4000" b="1" dirty="0" smtClean="0"/>
              <a:t>, Lisa! </a:t>
            </a:r>
            <a:br>
              <a:rPr lang="en-GB" sz="4000" b="1" dirty="0" smtClean="0"/>
            </a:br>
            <a:r>
              <a:rPr lang="en-GB" sz="4000" b="1" dirty="0" smtClean="0"/>
              <a:t>¿</a:t>
            </a:r>
            <a:r>
              <a:rPr lang="en-GB" sz="4000" b="1" dirty="0" err="1" smtClean="0"/>
              <a:t>Qué</a:t>
            </a:r>
            <a:r>
              <a:rPr lang="en-GB" sz="4000" b="1" dirty="0" smtClean="0"/>
              <a:t> </a:t>
            </a:r>
            <a:r>
              <a:rPr lang="en-GB" sz="4000" b="1" dirty="0" err="1" smtClean="0"/>
              <a:t>desayun</a:t>
            </a:r>
            <a:r>
              <a:rPr lang="en-GB" sz="4000" b="1" u="sng" dirty="0" err="1" smtClean="0">
                <a:solidFill>
                  <a:srgbClr val="7030A0"/>
                </a:solidFill>
              </a:rPr>
              <a:t>a</a:t>
            </a:r>
            <a:r>
              <a:rPr lang="en-GB" sz="4000" b="1" dirty="0">
                <a:solidFill>
                  <a:srgbClr val="7030A0"/>
                </a:solidFill>
              </a:rPr>
              <a:t> </a:t>
            </a:r>
            <a:r>
              <a:rPr lang="en-GB" sz="4000" b="1" dirty="0" smtClean="0">
                <a:solidFill>
                  <a:schemeClr val="bg1"/>
                </a:solidFill>
              </a:rPr>
              <a:t>Maggie</a:t>
            </a:r>
            <a:r>
              <a:rPr lang="en-GB" sz="4000" b="1" dirty="0" smtClean="0"/>
              <a:t>?</a:t>
            </a:r>
            <a:endParaRPr lang="en-GB" sz="4000" b="1" dirty="0"/>
          </a:p>
        </p:txBody>
      </p:sp>
      <p:sp>
        <p:nvSpPr>
          <p:cNvPr id="11" name="Rounded Rectangular Callout 10"/>
          <p:cNvSpPr/>
          <p:nvPr/>
        </p:nvSpPr>
        <p:spPr>
          <a:xfrm>
            <a:off x="2117034" y="2495774"/>
            <a:ext cx="3392674" cy="1947133"/>
          </a:xfrm>
          <a:prstGeom prst="wedgeRoundRectCallout">
            <a:avLst>
              <a:gd name="adj1" fmla="val -20833"/>
              <a:gd name="adj2" fmla="val 82955"/>
              <a:gd name="adj3" fmla="val 1666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chemeClr val="tx1"/>
                </a:solidFill>
              </a:rPr>
              <a:t>D__________ l_____.</a:t>
            </a:r>
            <a:endParaRPr lang="en-GB" sz="4000" b="1" dirty="0">
              <a:solidFill>
                <a:schemeClr val="tx1"/>
              </a:solidFill>
            </a:endParaRPr>
          </a:p>
        </p:txBody>
      </p:sp>
      <p:sp>
        <p:nvSpPr>
          <p:cNvPr id="7" name="Rounded Rectangular Callout 6"/>
          <p:cNvSpPr/>
          <p:nvPr/>
        </p:nvSpPr>
        <p:spPr>
          <a:xfrm>
            <a:off x="2117034" y="2495773"/>
            <a:ext cx="3392674" cy="1947133"/>
          </a:xfrm>
          <a:prstGeom prst="wedgeRoundRectCallout">
            <a:avLst>
              <a:gd name="adj1" fmla="val -20833"/>
              <a:gd name="adj2" fmla="val 82955"/>
              <a:gd name="adj3" fmla="val 16667"/>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chemeClr val="tx1"/>
                </a:solidFill>
              </a:rPr>
              <a:t>Desayun</a:t>
            </a:r>
            <a:r>
              <a:rPr lang="en-GB" sz="4000" b="1" u="sng" dirty="0" err="1">
                <a:solidFill>
                  <a:srgbClr val="7030A0"/>
                </a:solidFill>
              </a:rPr>
              <a:t>a</a:t>
            </a:r>
            <a:r>
              <a:rPr lang="en-GB" sz="4000" b="1" dirty="0" smtClean="0">
                <a:solidFill>
                  <a:schemeClr val="tx1"/>
                </a:solidFill>
              </a:rPr>
              <a:t> </a:t>
            </a:r>
            <a:r>
              <a:rPr lang="en-GB" sz="4000" b="1" dirty="0" err="1" smtClean="0">
                <a:solidFill>
                  <a:schemeClr val="tx1"/>
                </a:solidFill>
              </a:rPr>
              <a:t>leche</a:t>
            </a:r>
            <a:r>
              <a:rPr lang="en-GB" sz="4000" b="1" dirty="0" smtClean="0">
                <a:solidFill>
                  <a:schemeClr val="tx1"/>
                </a:solidFill>
              </a:rPr>
              <a:t>.</a:t>
            </a:r>
            <a:endParaRPr lang="en-GB" sz="4000" b="1" dirty="0">
              <a:solidFill>
                <a:schemeClr val="tx1"/>
              </a:solidFill>
            </a:endParaRPr>
          </a:p>
        </p:txBody>
      </p:sp>
      <p:graphicFrame>
        <p:nvGraphicFramePr>
          <p:cNvPr id="13" name="Object 45"/>
          <p:cNvGraphicFramePr>
            <a:graphicFrameLocks noChangeAspect="1"/>
          </p:cNvGraphicFramePr>
          <p:nvPr>
            <p:extLst>
              <p:ext uri="{D42A27DB-BD31-4B8C-83A1-F6EECF244321}">
                <p14:modId xmlns:p14="http://schemas.microsoft.com/office/powerpoint/2010/main" val="1326760294"/>
              </p:ext>
            </p:extLst>
          </p:nvPr>
        </p:nvGraphicFramePr>
        <p:xfrm>
          <a:off x="434919" y="519856"/>
          <a:ext cx="2266950" cy="842963"/>
        </p:xfrm>
        <a:graphic>
          <a:graphicData uri="http://schemas.openxmlformats.org/presentationml/2006/ole">
            <mc:AlternateContent xmlns:mc="http://schemas.openxmlformats.org/markup-compatibility/2006">
              <mc:Choice xmlns:v="urn:schemas-microsoft-com:vml" Requires="v">
                <p:oleObj spid="_x0000_s10251" name="Bitmap Image" r:id="rId5" imgW="4904762" imgH="3238952" progId="Paint.Picture">
                  <p:embed/>
                </p:oleObj>
              </mc:Choice>
              <mc:Fallback>
                <p:oleObj name="Bitmap Image" r:id="rId5" imgW="4904762" imgH="3238952"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919" y="519856"/>
                        <a:ext cx="2266950"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 name="Content Placeholder 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0934" y="760028"/>
            <a:ext cx="645189" cy="602791"/>
          </a:xfrm>
          <a:prstGeom prst="rect">
            <a:avLst/>
          </a:prstGeom>
          <a:solidFill>
            <a:schemeClr val="bg1"/>
          </a:solidFill>
        </p:spPr>
      </p:pic>
      <p:pic>
        <p:nvPicPr>
          <p:cNvPr id="15" name="Picture 14" descr="http://janeheller.mlblogs.com/leche.gif"/>
          <p:cNvPicPr>
            <a:picLocks noChangeAspect="1" noChangeArrowheads="1"/>
          </p:cNvPicPr>
          <p:nvPr/>
        </p:nvPicPr>
        <p:blipFill>
          <a:blip r:embed="rId8" cstate="print"/>
          <a:srcRect/>
          <a:stretch>
            <a:fillRect/>
          </a:stretch>
        </p:blipFill>
        <p:spPr bwMode="auto">
          <a:xfrm>
            <a:off x="5734173" y="4442906"/>
            <a:ext cx="1654678" cy="1934801"/>
          </a:xfrm>
          <a:prstGeom prst="rect">
            <a:avLst/>
          </a:prstGeom>
          <a:noFill/>
        </p:spPr>
      </p:pic>
    </p:spTree>
    <p:extLst>
      <p:ext uri="{BB962C8B-B14F-4D97-AF65-F5344CB8AC3E}">
        <p14:creationId xmlns:p14="http://schemas.microsoft.com/office/powerpoint/2010/main" val="70426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3926238" y="202202"/>
            <a:ext cx="4995740" cy="19294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t>
            </a:r>
            <a:r>
              <a:rPr lang="en-GB" sz="4000" b="1" dirty="0" err="1" smtClean="0"/>
              <a:t>Hola</a:t>
            </a:r>
            <a:r>
              <a:rPr lang="en-GB" sz="4000" b="1" dirty="0" smtClean="0"/>
              <a:t>, Lisa! </a:t>
            </a:r>
            <a:br>
              <a:rPr lang="en-GB" sz="4000" b="1" dirty="0" smtClean="0"/>
            </a:br>
            <a:r>
              <a:rPr lang="en-GB" sz="4000" b="1" dirty="0" smtClean="0"/>
              <a:t>¿</a:t>
            </a:r>
            <a:r>
              <a:rPr lang="en-GB" sz="4000" b="1" dirty="0" err="1" smtClean="0"/>
              <a:t>Qué</a:t>
            </a:r>
            <a:r>
              <a:rPr lang="en-GB" sz="4000" b="1" dirty="0" smtClean="0"/>
              <a:t> </a:t>
            </a:r>
            <a:r>
              <a:rPr lang="en-GB" sz="4000" b="1" dirty="0" err="1" smtClean="0"/>
              <a:t>desayun</a:t>
            </a:r>
            <a:r>
              <a:rPr lang="en-GB" sz="4000" b="1" dirty="0" smtClean="0"/>
              <a:t>___ </a:t>
            </a:r>
            <a:r>
              <a:rPr lang="en-GB" sz="4000" b="1" dirty="0" err="1" smtClean="0"/>
              <a:t>tus</a:t>
            </a:r>
            <a:r>
              <a:rPr lang="en-GB" sz="4000" b="1" dirty="0" smtClean="0"/>
              <a:t> </a:t>
            </a:r>
            <a:r>
              <a:rPr lang="en-GB" sz="4000" b="1" dirty="0" err="1" smtClean="0"/>
              <a:t>abuelos</a:t>
            </a:r>
            <a:r>
              <a:rPr lang="en-GB" sz="4000" b="1" dirty="0" smtClean="0"/>
              <a:t>?</a:t>
            </a:r>
            <a:endParaRPr lang="en-GB" sz="40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7126"/>
            <a:ext cx="2701869" cy="3738505"/>
          </a:xfrm>
          <a:prstGeom prst="rect">
            <a:avLst/>
          </a:prstGeom>
        </p:spPr>
      </p:pic>
      <p:sp>
        <p:nvSpPr>
          <p:cNvPr id="10" name="Rounded Rectangular Callout 9"/>
          <p:cNvSpPr/>
          <p:nvPr/>
        </p:nvSpPr>
        <p:spPr>
          <a:xfrm>
            <a:off x="3926239" y="193805"/>
            <a:ext cx="4995740" cy="1929461"/>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t>
            </a:r>
            <a:r>
              <a:rPr lang="en-GB" sz="4000" b="1" dirty="0" err="1" smtClean="0"/>
              <a:t>Hola</a:t>
            </a:r>
            <a:r>
              <a:rPr lang="en-GB" sz="4000" b="1" dirty="0" smtClean="0"/>
              <a:t>, Lisa! </a:t>
            </a:r>
            <a:br>
              <a:rPr lang="en-GB" sz="4000" b="1" dirty="0" smtClean="0"/>
            </a:br>
            <a:r>
              <a:rPr lang="en-GB" sz="4000" b="1" dirty="0" smtClean="0"/>
              <a:t>¿</a:t>
            </a:r>
            <a:r>
              <a:rPr lang="en-GB" sz="4000" b="1" dirty="0" err="1" smtClean="0"/>
              <a:t>Qué</a:t>
            </a:r>
            <a:r>
              <a:rPr lang="en-GB" sz="4000" b="1" dirty="0" smtClean="0"/>
              <a:t> </a:t>
            </a:r>
            <a:r>
              <a:rPr lang="en-GB" sz="4000" b="1" dirty="0" err="1" smtClean="0"/>
              <a:t>desayun</a:t>
            </a:r>
            <a:r>
              <a:rPr lang="en-GB" sz="4000" b="1" u="sng" dirty="0" err="1" smtClean="0">
                <a:solidFill>
                  <a:srgbClr val="7030A0"/>
                </a:solidFill>
              </a:rPr>
              <a:t>an</a:t>
            </a:r>
            <a:r>
              <a:rPr lang="en-GB" sz="4000" b="1" dirty="0" smtClean="0">
                <a:solidFill>
                  <a:srgbClr val="7030A0"/>
                </a:solidFill>
              </a:rPr>
              <a:t> </a:t>
            </a:r>
            <a:r>
              <a:rPr lang="en-GB" sz="4000" b="1" dirty="0" err="1" smtClean="0">
                <a:solidFill>
                  <a:schemeClr val="bg1"/>
                </a:solidFill>
              </a:rPr>
              <a:t>tus</a:t>
            </a:r>
            <a:r>
              <a:rPr lang="en-GB" sz="4000" b="1" dirty="0" smtClean="0">
                <a:solidFill>
                  <a:schemeClr val="bg1"/>
                </a:solidFill>
              </a:rPr>
              <a:t> </a:t>
            </a:r>
            <a:r>
              <a:rPr lang="en-GB" sz="4000" b="1" dirty="0" err="1" smtClean="0">
                <a:solidFill>
                  <a:schemeClr val="bg1"/>
                </a:solidFill>
              </a:rPr>
              <a:t>abuelos</a:t>
            </a:r>
            <a:r>
              <a:rPr lang="en-GB" sz="4000" b="1" dirty="0" smtClean="0"/>
              <a:t>?</a:t>
            </a:r>
            <a:endParaRPr lang="en-GB" sz="4000" b="1" dirty="0"/>
          </a:p>
        </p:txBody>
      </p:sp>
      <p:sp>
        <p:nvSpPr>
          <p:cNvPr id="11" name="Rounded Rectangular Callout 10"/>
          <p:cNvSpPr/>
          <p:nvPr/>
        </p:nvSpPr>
        <p:spPr>
          <a:xfrm>
            <a:off x="2117034" y="2495774"/>
            <a:ext cx="3392674" cy="1947133"/>
          </a:xfrm>
          <a:prstGeom prst="wedgeRoundRectCallout">
            <a:avLst>
              <a:gd name="adj1" fmla="val -20833"/>
              <a:gd name="adj2" fmla="val 82955"/>
              <a:gd name="adj3" fmla="val 16667"/>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chemeClr val="tx1"/>
                </a:solidFill>
              </a:rPr>
              <a:t>D__________ y_____ y f______.</a:t>
            </a:r>
            <a:endParaRPr lang="en-GB" sz="4000" b="1" dirty="0">
              <a:solidFill>
                <a:schemeClr val="tx1"/>
              </a:solidFill>
            </a:endParaRPr>
          </a:p>
        </p:txBody>
      </p:sp>
      <p:sp>
        <p:nvSpPr>
          <p:cNvPr id="7" name="Rounded Rectangular Callout 6"/>
          <p:cNvSpPr/>
          <p:nvPr/>
        </p:nvSpPr>
        <p:spPr>
          <a:xfrm>
            <a:off x="2117034" y="2509115"/>
            <a:ext cx="3392674" cy="1947133"/>
          </a:xfrm>
          <a:prstGeom prst="wedgeRoundRectCallout">
            <a:avLst>
              <a:gd name="adj1" fmla="val -20833"/>
              <a:gd name="adj2" fmla="val 82955"/>
              <a:gd name="adj3" fmla="val 16667"/>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chemeClr val="tx1"/>
                </a:solidFill>
              </a:rPr>
              <a:t>Desayun</a:t>
            </a:r>
            <a:r>
              <a:rPr lang="en-GB" sz="4000" b="1" u="sng" dirty="0" err="1" smtClean="0">
                <a:solidFill>
                  <a:srgbClr val="7030A0"/>
                </a:solidFill>
              </a:rPr>
              <a:t>an</a:t>
            </a:r>
            <a:r>
              <a:rPr lang="en-GB" sz="4000" b="1" dirty="0" smtClean="0">
                <a:solidFill>
                  <a:schemeClr val="tx1"/>
                </a:solidFill>
              </a:rPr>
              <a:t> </a:t>
            </a:r>
            <a:r>
              <a:rPr lang="en-GB" sz="4000" b="1" dirty="0" err="1" smtClean="0">
                <a:solidFill>
                  <a:schemeClr val="tx1"/>
                </a:solidFill>
              </a:rPr>
              <a:t>yogur</a:t>
            </a:r>
            <a:r>
              <a:rPr lang="en-GB" sz="4000" b="1" dirty="0" smtClean="0">
                <a:solidFill>
                  <a:schemeClr val="tx1"/>
                </a:solidFill>
              </a:rPr>
              <a:t> y </a:t>
            </a:r>
            <a:br>
              <a:rPr lang="en-GB" sz="4000" b="1" dirty="0" smtClean="0">
                <a:solidFill>
                  <a:schemeClr val="tx1"/>
                </a:solidFill>
              </a:rPr>
            </a:br>
            <a:r>
              <a:rPr lang="en-GB" sz="4000" b="1" dirty="0" err="1" smtClean="0">
                <a:solidFill>
                  <a:schemeClr val="tx1"/>
                </a:solidFill>
              </a:rPr>
              <a:t>fruta</a:t>
            </a:r>
            <a:r>
              <a:rPr lang="en-GB" sz="4000" b="1" dirty="0" smtClean="0">
                <a:solidFill>
                  <a:schemeClr val="tx1"/>
                </a:solidFill>
              </a:rPr>
              <a:t>.</a:t>
            </a:r>
            <a:endParaRPr lang="en-GB" sz="4000" b="1" dirty="0">
              <a:solidFill>
                <a:schemeClr val="tx1"/>
              </a:solidFill>
            </a:endParaRPr>
          </a:p>
        </p:txBody>
      </p:sp>
      <p:graphicFrame>
        <p:nvGraphicFramePr>
          <p:cNvPr id="12" name="Object 52"/>
          <p:cNvGraphicFramePr>
            <a:graphicFrameLocks noChangeAspect="1"/>
          </p:cNvGraphicFramePr>
          <p:nvPr>
            <p:extLst>
              <p:ext uri="{D42A27DB-BD31-4B8C-83A1-F6EECF244321}">
                <p14:modId xmlns:p14="http://schemas.microsoft.com/office/powerpoint/2010/main" val="2891523882"/>
              </p:ext>
            </p:extLst>
          </p:nvPr>
        </p:nvGraphicFramePr>
        <p:xfrm>
          <a:off x="184915" y="282235"/>
          <a:ext cx="3414607" cy="1283093"/>
        </p:xfrm>
        <a:graphic>
          <a:graphicData uri="http://schemas.openxmlformats.org/presentationml/2006/ole">
            <mc:AlternateContent xmlns:mc="http://schemas.openxmlformats.org/markup-compatibility/2006">
              <mc:Choice xmlns:v="urn:schemas-microsoft-com:vml" Requires="v">
                <p:oleObj spid="_x0000_s11274" name="Bitmap Image" r:id="rId4" imgW="4933333" imgH="3296110" progId="Paint.Picture">
                  <p:embed/>
                </p:oleObj>
              </mc:Choice>
              <mc:Fallback>
                <p:oleObj name="Bitmap Image" r:id="rId4" imgW="4933333" imgH="329611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915" y="282235"/>
                        <a:ext cx="3414607" cy="1283093"/>
                      </a:xfrm>
                      <a:prstGeom prst="rect">
                        <a:avLst/>
                      </a:prstGeom>
                      <a:noFill/>
                      <a:ln>
                        <a:noFill/>
                      </a:ln>
                      <a:effectLst/>
                    </p:spPr>
                  </p:pic>
                </p:oleObj>
              </mc:Fallback>
            </mc:AlternateContent>
          </a:graphicData>
        </a:graphic>
      </p:graphicFrame>
      <p:grpSp>
        <p:nvGrpSpPr>
          <p:cNvPr id="16" name="Group 15"/>
          <p:cNvGrpSpPr/>
          <p:nvPr/>
        </p:nvGrpSpPr>
        <p:grpSpPr>
          <a:xfrm>
            <a:off x="5509708" y="2172426"/>
            <a:ext cx="2688608" cy="4540960"/>
            <a:chOff x="5353664" y="1487412"/>
            <a:chExt cx="3317290" cy="5193607"/>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53664" y="1487412"/>
              <a:ext cx="2523386" cy="5013751"/>
            </a:xfrm>
            <a:prstGeom prst="rect">
              <a:avLst/>
            </a:prstGeom>
          </p:spPr>
        </p:pic>
        <p:pic>
          <p:nvPicPr>
            <p:cNvPr id="18" name="Content Placeholder 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21276" y="2389237"/>
              <a:ext cx="2949678" cy="4291782"/>
            </a:xfrm>
            <a:prstGeom prst="rect">
              <a:avLst/>
            </a:prstGeom>
          </p:spPr>
        </p:pic>
      </p:grpSp>
      <p:pic>
        <p:nvPicPr>
          <p:cNvPr id="3" name="Picture 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8833" y="4854258"/>
            <a:ext cx="1791373" cy="1791373"/>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7421" y="5178444"/>
            <a:ext cx="1524000" cy="1143000"/>
          </a:xfrm>
          <a:prstGeom prst="rect">
            <a:avLst/>
          </a:prstGeom>
        </p:spPr>
      </p:pic>
      <p:sp>
        <p:nvSpPr>
          <p:cNvPr id="6" name="Rounded Rectangle 5"/>
          <p:cNvSpPr/>
          <p:nvPr/>
        </p:nvSpPr>
        <p:spPr>
          <a:xfrm>
            <a:off x="1350934" y="808683"/>
            <a:ext cx="1350935" cy="6415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1365346" y="75190"/>
            <a:ext cx="1061067" cy="1490363"/>
            <a:chOff x="4962235" y="1588140"/>
            <a:chExt cx="3912137" cy="5093648"/>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962235" y="1588140"/>
              <a:ext cx="2523386" cy="5013749"/>
            </a:xfrm>
            <a:prstGeom prst="rect">
              <a:avLst/>
            </a:prstGeom>
          </p:spPr>
        </p:pic>
        <p:pic>
          <p:nvPicPr>
            <p:cNvPr id="21" name="Content Placeholder 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24693" y="2390005"/>
              <a:ext cx="2949679" cy="4291783"/>
            </a:xfrm>
            <a:prstGeom prst="rect">
              <a:avLst/>
            </a:prstGeom>
          </p:spPr>
        </p:pic>
      </p:grpSp>
    </p:spTree>
    <p:extLst>
      <p:ext uri="{BB962C8B-B14F-4D97-AF65-F5344CB8AC3E}">
        <p14:creationId xmlns:p14="http://schemas.microsoft.com/office/powerpoint/2010/main" val="313594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3618" y="2743383"/>
            <a:ext cx="1700382" cy="67557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168825159"/>
              </p:ext>
            </p:extLst>
          </p:nvPr>
        </p:nvGraphicFramePr>
        <p:xfrm>
          <a:off x="381000" y="799121"/>
          <a:ext cx="8323384" cy="5830278"/>
        </p:xfrm>
        <a:graphic>
          <a:graphicData uri="http://schemas.openxmlformats.org/drawingml/2006/table">
            <a:tbl>
              <a:tblPr firstRow="1" bandRow="1">
                <a:tableStyleId>{5940675A-B579-460E-94D1-54222C63F5DA}</a:tableStyleId>
              </a:tblPr>
              <a:tblGrid>
                <a:gridCol w="6248400"/>
                <a:gridCol w="2074984"/>
              </a:tblGrid>
              <a:tr h="971713">
                <a:tc>
                  <a:txBody>
                    <a:bodyPr/>
                    <a:lstStyle/>
                    <a:p>
                      <a:r>
                        <a:rPr lang="en-GB" sz="2400" dirty="0" smtClean="0">
                          <a:latin typeface="Arial" panose="020B0604020202020204" pitchFamily="34" charset="0"/>
                          <a:cs typeface="Arial" panose="020B0604020202020204" pitchFamily="34" charset="0"/>
                        </a:rPr>
                        <a:t>1 </a:t>
                      </a:r>
                      <a:r>
                        <a:rPr lang="en-GB" sz="2400" baseline="0" dirty="0" smtClean="0">
                          <a:latin typeface="Arial" panose="020B0604020202020204" pitchFamily="34" charset="0"/>
                          <a:cs typeface="Arial" panose="020B0604020202020204" pitchFamily="34" charset="0"/>
                        </a:rPr>
                        <a:t> </a:t>
                      </a:r>
                      <a:r>
                        <a:rPr lang="en-GB" sz="2400" baseline="0" dirty="0" err="1" smtClean="0">
                          <a:latin typeface="Arial" panose="020B0604020202020204" pitchFamily="34" charset="0"/>
                          <a:cs typeface="Arial" panose="020B0604020202020204" pitchFamily="34" charset="0"/>
                        </a:rPr>
                        <a:t>desayuna</a:t>
                      </a:r>
                      <a:r>
                        <a:rPr lang="en-GB" sz="2400" baseline="0" dirty="0" smtClean="0">
                          <a:latin typeface="Arial" panose="020B0604020202020204" pitchFamily="34" charset="0"/>
                          <a:cs typeface="Arial" panose="020B0604020202020204" pitchFamily="34" charset="0"/>
                        </a:rPr>
                        <a:t> </a:t>
                      </a:r>
                      <a:r>
                        <a:rPr lang="en-GB" sz="2400" baseline="0" dirty="0" err="1" smtClean="0">
                          <a:latin typeface="Arial" panose="020B0604020202020204" pitchFamily="34" charset="0"/>
                          <a:cs typeface="Arial" panose="020B0604020202020204" pitchFamily="34" charset="0"/>
                        </a:rPr>
                        <a:t>gato</a:t>
                      </a:r>
                      <a:r>
                        <a:rPr lang="en-GB" sz="2400" baseline="0" dirty="0" smtClean="0">
                          <a:latin typeface="Arial" panose="020B0604020202020204" pitchFamily="34" charset="0"/>
                          <a:cs typeface="Arial" panose="020B0604020202020204" pitchFamily="34" charset="0"/>
                        </a:rPr>
                        <a:t> y </a:t>
                      </a:r>
                      <a:r>
                        <a:rPr lang="en-GB" sz="2400" baseline="0" dirty="0" err="1" smtClean="0">
                          <a:latin typeface="Arial" panose="020B0604020202020204" pitchFamily="34" charset="0"/>
                          <a:cs typeface="Arial" panose="020B0604020202020204" pitchFamily="34" charset="0"/>
                        </a:rPr>
                        <a:t>té</a:t>
                      </a:r>
                      <a:r>
                        <a:rPr lang="en-GB" sz="2400" baseline="0" dirty="0" smtClean="0">
                          <a:latin typeface="Arial" panose="020B0604020202020204" pitchFamily="34" charset="0"/>
                          <a:cs typeface="Arial" panose="020B0604020202020204" pitchFamily="34" charset="0"/>
                        </a:rPr>
                        <a:t> </a:t>
                      </a:r>
                      <a:r>
                        <a:rPr lang="en-GB" sz="2400" baseline="0" dirty="0" err="1" smtClean="0">
                          <a:latin typeface="Arial" panose="020B0604020202020204" pitchFamily="34" charset="0"/>
                          <a:cs typeface="Arial" panose="020B0604020202020204" pitchFamily="34" charset="0"/>
                        </a:rPr>
                        <a:t>magdalenas</a:t>
                      </a:r>
                      <a:r>
                        <a:rPr lang="en-GB" sz="2400" baseline="0" dirty="0" smtClean="0">
                          <a:latin typeface="Arial" panose="020B0604020202020204" pitchFamily="34" charset="0"/>
                          <a:cs typeface="Arial" panose="020B0604020202020204" pitchFamily="34" charset="0"/>
                        </a:rPr>
                        <a:t> el</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smtClean="0">
                          <a:latin typeface="Arial" panose="020B0604020202020204" pitchFamily="34" charset="0"/>
                          <a:cs typeface="Arial" panose="020B0604020202020204" pitchFamily="34" charset="0"/>
                        </a:rPr>
                        <a:t>a</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971713">
                <a:tc>
                  <a:txBody>
                    <a:bodyPr/>
                    <a:lstStyle/>
                    <a:p>
                      <a:r>
                        <a:rPr lang="en-GB" sz="2400" dirty="0" smtClean="0">
                          <a:latin typeface="Arial" panose="020B0604020202020204" pitchFamily="34" charset="0"/>
                          <a:cs typeface="Arial" panose="020B0604020202020204" pitchFamily="34" charset="0"/>
                        </a:rPr>
                        <a:t>2 a</a:t>
                      </a:r>
                      <a:r>
                        <a:rPr lang="en-GB" sz="2400" baseline="0" dirty="0" smtClean="0">
                          <a:latin typeface="Arial" panose="020B0604020202020204" pitchFamily="34" charset="0"/>
                          <a:cs typeface="Arial" panose="020B0604020202020204" pitchFamily="34" charset="0"/>
                        </a:rPr>
                        <a:t> </a:t>
                      </a:r>
                      <a:r>
                        <a:rPr lang="en-GB" sz="2400" baseline="0" dirty="0" err="1" smtClean="0">
                          <a:latin typeface="Arial" panose="020B0604020202020204" pitchFamily="34" charset="0"/>
                          <a:cs typeface="Arial" panose="020B0604020202020204" pitchFamily="34" charset="0"/>
                        </a:rPr>
                        <a:t>ocho</a:t>
                      </a:r>
                      <a:r>
                        <a:rPr lang="en-GB" sz="2400" baseline="0" dirty="0" smtClean="0">
                          <a:latin typeface="Arial" panose="020B0604020202020204" pitchFamily="34" charset="0"/>
                          <a:cs typeface="Arial" panose="020B0604020202020204" pitchFamily="34" charset="0"/>
                        </a:rPr>
                        <a:t> </a:t>
                      </a:r>
                      <a:r>
                        <a:rPr lang="en-GB" sz="2400" baseline="0" dirty="0" err="1" smtClean="0">
                          <a:latin typeface="Arial" panose="020B0604020202020204" pitchFamily="34" charset="0"/>
                          <a:cs typeface="Arial" panose="020B0604020202020204" pitchFamily="34" charset="0"/>
                        </a:rPr>
                        <a:t>serpiente</a:t>
                      </a:r>
                      <a:r>
                        <a:rPr lang="en-GB" sz="2400" baseline="0" dirty="0" smtClean="0">
                          <a:latin typeface="Arial" panose="020B0604020202020204" pitchFamily="34" charset="0"/>
                          <a:cs typeface="Arial" panose="020B0604020202020204" pitchFamily="34" charset="0"/>
                        </a:rPr>
                        <a:t> </a:t>
                      </a:r>
                      <a:r>
                        <a:rPr lang="en-GB" sz="2400" baseline="0" dirty="0" err="1" smtClean="0">
                          <a:latin typeface="Arial" panose="020B0604020202020204" pitchFamily="34" charset="0"/>
                          <a:cs typeface="Arial" panose="020B0604020202020204" pitchFamily="34" charset="0"/>
                        </a:rPr>
                        <a:t>las</a:t>
                      </a:r>
                      <a:r>
                        <a:rPr lang="en-GB" sz="2400" baseline="0" dirty="0" smtClean="0">
                          <a:latin typeface="Arial" panose="020B0604020202020204" pitchFamily="34" charset="0"/>
                          <a:cs typeface="Arial" panose="020B0604020202020204" pitchFamily="34" charset="0"/>
                        </a:rPr>
                        <a:t> </a:t>
                      </a:r>
                      <a:r>
                        <a:rPr lang="en-GB" sz="2400" baseline="0" dirty="0" err="1" smtClean="0">
                          <a:latin typeface="Arial" panose="020B0604020202020204" pitchFamily="34" charset="0"/>
                          <a:cs typeface="Arial" panose="020B0604020202020204" pitchFamily="34" charset="0"/>
                        </a:rPr>
                        <a:t>desayuna</a:t>
                      </a:r>
                      <a:r>
                        <a:rPr lang="en-GB" sz="2400" baseline="0" dirty="0" smtClean="0">
                          <a:latin typeface="Arial" panose="020B0604020202020204" pitchFamily="34" charset="0"/>
                          <a:cs typeface="Arial" panose="020B0604020202020204" pitchFamily="34" charset="0"/>
                        </a:rPr>
                        <a:t> la</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smtClean="0">
                          <a:latin typeface="Arial" panose="020B0604020202020204" pitchFamily="34" charset="0"/>
                          <a:cs typeface="Arial" panose="020B0604020202020204" pitchFamily="34" charset="0"/>
                        </a:rPr>
                        <a:t>b</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971713">
                <a:tc>
                  <a:txBody>
                    <a:bodyPr/>
                    <a:lstStyle/>
                    <a:p>
                      <a:r>
                        <a:rPr lang="en-GB" sz="2400" dirty="0" smtClean="0">
                          <a:latin typeface="Arial" panose="020B0604020202020204" pitchFamily="34" charset="0"/>
                          <a:cs typeface="Arial" panose="020B0604020202020204" pitchFamily="34" charset="0"/>
                        </a:rPr>
                        <a:t>3 </a:t>
                      </a:r>
                      <a:r>
                        <a:rPr lang="en-GB" sz="2400" dirty="0" err="1" smtClean="0">
                          <a:latin typeface="Arial" panose="020B0604020202020204" pitchFamily="34" charset="0"/>
                          <a:cs typeface="Arial" panose="020B0604020202020204" pitchFamily="34" charset="0"/>
                        </a:rPr>
                        <a:t>caliente</a:t>
                      </a:r>
                      <a:r>
                        <a:rPr lang="en-GB" sz="2400" baseline="0" dirty="0" smtClean="0">
                          <a:latin typeface="Arial" panose="020B0604020202020204" pitchFamily="34" charset="0"/>
                          <a:cs typeface="Arial" panose="020B0604020202020204" pitchFamily="34" charset="0"/>
                        </a:rPr>
                        <a:t> </a:t>
                      </a:r>
                      <a:r>
                        <a:rPr lang="en-GB" sz="2400" baseline="0" dirty="0" err="1" smtClean="0">
                          <a:latin typeface="Arial" panose="020B0604020202020204" pitchFamily="34" charset="0"/>
                          <a:cs typeface="Arial" panose="020B0604020202020204" pitchFamily="34" charset="0"/>
                        </a:rPr>
                        <a:t>desayuno</a:t>
                      </a:r>
                      <a:r>
                        <a:rPr lang="en-GB" sz="2400" baseline="0" dirty="0" smtClean="0">
                          <a:latin typeface="Arial" panose="020B0604020202020204" pitchFamily="34" charset="0"/>
                          <a:cs typeface="Arial" panose="020B0604020202020204" pitchFamily="34" charset="0"/>
                        </a:rPr>
                        <a:t> y tostadas chocolate </a:t>
                      </a:r>
                      <a:r>
                        <a:rPr lang="en-GB" sz="2400" baseline="0" dirty="0" err="1" smtClean="0">
                          <a:latin typeface="Arial" panose="020B0604020202020204" pitchFamily="34" charset="0"/>
                          <a:cs typeface="Arial" panose="020B0604020202020204" pitchFamily="34" charset="0"/>
                        </a:rPr>
                        <a:t>mermelada</a:t>
                      </a:r>
                      <a:r>
                        <a:rPr lang="en-GB" sz="2400" baseline="0" dirty="0" smtClean="0">
                          <a:latin typeface="Arial" panose="020B0604020202020204" pitchFamily="34" charset="0"/>
                          <a:cs typeface="Arial" panose="020B0604020202020204" pitchFamily="34" charset="0"/>
                        </a:rPr>
                        <a:t> con</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smtClean="0">
                          <a:latin typeface="Arial" panose="020B0604020202020204" pitchFamily="34" charset="0"/>
                          <a:cs typeface="Arial" panose="020B0604020202020204" pitchFamily="34" charset="0"/>
                        </a:rPr>
                        <a:t>c</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971713">
                <a:tc>
                  <a:txBody>
                    <a:bodyPr/>
                    <a:lstStyle/>
                    <a:p>
                      <a:r>
                        <a:rPr lang="en-GB" sz="2400" dirty="0" smtClean="0">
                          <a:latin typeface="Arial" panose="020B0604020202020204" pitchFamily="34" charset="0"/>
                          <a:cs typeface="Arial" panose="020B0604020202020204" pitchFamily="34" charset="0"/>
                        </a:rPr>
                        <a:t>4 </a:t>
                      </a:r>
                      <a:r>
                        <a:rPr lang="en-GB" sz="2400" dirty="0" err="1" smtClean="0">
                          <a:latin typeface="Arial" panose="020B0604020202020204" pitchFamily="34" charset="0"/>
                          <a:cs typeface="Arial" panose="020B0604020202020204" pitchFamily="34" charset="0"/>
                        </a:rPr>
                        <a:t>cereales</a:t>
                      </a:r>
                      <a:r>
                        <a:rPr lang="en-GB" sz="2400" baseline="0" dirty="0" smtClean="0">
                          <a:latin typeface="Arial" panose="020B0604020202020204" pitchFamily="34" charset="0"/>
                          <a:cs typeface="Arial" panose="020B0604020202020204" pitchFamily="34" charset="0"/>
                        </a:rPr>
                        <a:t> </a:t>
                      </a:r>
                      <a:r>
                        <a:rPr lang="en-GB" sz="2400" baseline="0" dirty="0" err="1" smtClean="0">
                          <a:latin typeface="Arial" panose="020B0604020202020204" pitchFamily="34" charset="0"/>
                          <a:cs typeface="Arial" panose="020B0604020202020204" pitchFamily="34" charset="0"/>
                        </a:rPr>
                        <a:t>naranja</a:t>
                      </a:r>
                      <a:r>
                        <a:rPr lang="en-GB" sz="2400" baseline="0" dirty="0" smtClean="0">
                          <a:latin typeface="Arial" panose="020B0604020202020204" pitchFamily="34" charset="0"/>
                          <a:cs typeface="Arial" panose="020B0604020202020204" pitchFamily="34" charset="0"/>
                        </a:rPr>
                        <a:t> </a:t>
                      </a:r>
                      <a:r>
                        <a:rPr lang="en-GB" sz="2400" baseline="0" dirty="0" err="1" smtClean="0">
                          <a:latin typeface="Arial" panose="020B0604020202020204" pitchFamily="34" charset="0"/>
                          <a:cs typeface="Arial" panose="020B0604020202020204" pitchFamily="34" charset="0"/>
                        </a:rPr>
                        <a:t>mis</a:t>
                      </a:r>
                      <a:r>
                        <a:rPr lang="en-GB" sz="2400" baseline="0" dirty="0" smtClean="0">
                          <a:latin typeface="Arial" panose="020B0604020202020204" pitchFamily="34" charset="0"/>
                          <a:cs typeface="Arial" panose="020B0604020202020204" pitchFamily="34" charset="0"/>
                        </a:rPr>
                        <a:t> </a:t>
                      </a:r>
                      <a:r>
                        <a:rPr lang="en-GB" sz="2400" baseline="0" dirty="0" err="1" smtClean="0">
                          <a:latin typeface="Arial" panose="020B0604020202020204" pitchFamily="34" charset="0"/>
                          <a:cs typeface="Arial" panose="020B0604020202020204" pitchFamily="34" charset="0"/>
                        </a:rPr>
                        <a:t>desayunan</a:t>
                      </a:r>
                      <a:r>
                        <a:rPr lang="en-GB" sz="2400" baseline="0" dirty="0" smtClean="0">
                          <a:latin typeface="Arial" panose="020B0604020202020204" pitchFamily="34" charset="0"/>
                          <a:cs typeface="Arial" panose="020B0604020202020204" pitchFamily="34" charset="0"/>
                        </a:rPr>
                        <a:t> </a:t>
                      </a:r>
                      <a:r>
                        <a:rPr lang="en-GB" sz="2400" baseline="0" dirty="0" err="1" smtClean="0">
                          <a:latin typeface="Arial" panose="020B0604020202020204" pitchFamily="34" charset="0"/>
                          <a:cs typeface="Arial" panose="020B0604020202020204" pitchFamily="34" charset="0"/>
                        </a:rPr>
                        <a:t>hermanos</a:t>
                      </a:r>
                      <a:r>
                        <a:rPr lang="en-GB" sz="2400" baseline="0" dirty="0" smtClean="0">
                          <a:latin typeface="Arial" panose="020B0604020202020204" pitchFamily="34" charset="0"/>
                          <a:cs typeface="Arial" panose="020B0604020202020204" pitchFamily="34" charset="0"/>
                        </a:rPr>
                        <a:t> de </a:t>
                      </a:r>
                      <a:r>
                        <a:rPr lang="en-GB" sz="2400" baseline="0" dirty="0" err="1" smtClean="0">
                          <a:latin typeface="Arial" panose="020B0604020202020204" pitchFamily="34" charset="0"/>
                          <a:cs typeface="Arial" panose="020B0604020202020204" pitchFamily="34" charset="0"/>
                        </a:rPr>
                        <a:t>zumo</a:t>
                      </a:r>
                      <a:r>
                        <a:rPr lang="en-GB" sz="2400" baseline="0" dirty="0" smtClean="0">
                          <a:latin typeface="Arial" panose="020B0604020202020204" pitchFamily="34" charset="0"/>
                          <a:cs typeface="Arial" panose="020B0604020202020204" pitchFamily="34" charset="0"/>
                        </a:rPr>
                        <a:t> y</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smtClean="0">
                          <a:latin typeface="Arial" panose="020B0604020202020204" pitchFamily="34" charset="0"/>
                          <a:cs typeface="Arial" panose="020B0604020202020204" pitchFamily="34" charset="0"/>
                        </a:rPr>
                        <a:t>d</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971713">
                <a:tc>
                  <a:txBody>
                    <a:bodyPr/>
                    <a:lstStyle/>
                    <a:p>
                      <a:r>
                        <a:rPr lang="en-GB" sz="2400" dirty="0" smtClean="0">
                          <a:latin typeface="Arial" panose="020B0604020202020204" pitchFamily="34" charset="0"/>
                          <a:cs typeface="Arial" panose="020B0604020202020204" pitchFamily="34" charset="0"/>
                        </a:rPr>
                        <a:t>5 </a:t>
                      </a:r>
                      <a:r>
                        <a:rPr lang="en-GB" sz="2400" dirty="0" err="1" smtClean="0">
                          <a:latin typeface="Arial" panose="020B0604020202020204" pitchFamily="34" charset="0"/>
                          <a:cs typeface="Arial" panose="020B0604020202020204" pitchFamily="34" charset="0"/>
                        </a:rPr>
                        <a:t>Monstruo</a:t>
                      </a:r>
                      <a:r>
                        <a:rPr lang="en-GB" sz="2400" dirty="0" smtClean="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a:t>
                      </a:r>
                      <a:r>
                        <a:rPr lang="en-GB" sz="2400" dirty="0" err="1" smtClean="0">
                          <a:latin typeface="Arial" panose="020B0604020202020204" pitchFamily="34" charset="0"/>
                          <a:cs typeface="Arial" panose="020B0604020202020204" pitchFamily="34" charset="0"/>
                        </a:rPr>
                        <a:t>desayunas</a:t>
                      </a:r>
                      <a:r>
                        <a:rPr lang="en-GB" sz="2400" dirty="0" smtClean="0">
                          <a:latin typeface="Arial" panose="020B0604020202020204" pitchFamily="34" charset="0"/>
                          <a:cs typeface="Arial" panose="020B0604020202020204" pitchFamily="34" charset="0"/>
                        </a:rPr>
                        <a:t> </a:t>
                      </a:r>
                      <a:r>
                        <a:rPr lang="en-GB" sz="2400" dirty="0" err="1" smtClean="0">
                          <a:latin typeface="Arial" panose="020B0604020202020204" pitchFamily="34" charset="0"/>
                          <a:cs typeface="Arial" panose="020B0604020202020204" pitchFamily="34" charset="0"/>
                        </a:rPr>
                        <a:t>qué</a:t>
                      </a:r>
                      <a:r>
                        <a:rPr lang="en-GB" sz="2400"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smtClean="0">
                          <a:latin typeface="Arial" panose="020B0604020202020204" pitchFamily="34" charset="0"/>
                          <a:cs typeface="Arial" panose="020B0604020202020204" pitchFamily="34" charset="0"/>
                        </a:rPr>
                        <a:t>e</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971713">
                <a:tc>
                  <a:txBody>
                    <a:bodyPr/>
                    <a:lstStyle/>
                    <a:p>
                      <a:r>
                        <a:rPr lang="en-GB" sz="2400" dirty="0" smtClean="0">
                          <a:latin typeface="Arial" panose="020B0604020202020204" pitchFamily="34" charset="0"/>
                          <a:cs typeface="Arial" panose="020B0604020202020204" pitchFamily="34" charset="0"/>
                        </a:rPr>
                        <a:t>6 </a:t>
                      </a:r>
                      <a:r>
                        <a:rPr lang="en-GB" sz="2400" dirty="0" err="1" smtClean="0">
                          <a:latin typeface="Arial" panose="020B0604020202020204" pitchFamily="34" charset="0"/>
                          <a:cs typeface="Arial" panose="020B0604020202020204" pitchFamily="34" charset="0"/>
                        </a:rPr>
                        <a:t>huevos</a:t>
                      </a:r>
                      <a:r>
                        <a:rPr lang="en-GB" sz="2400" dirty="0" smtClean="0">
                          <a:latin typeface="Arial" panose="020B0604020202020204" pitchFamily="34" charset="0"/>
                          <a:cs typeface="Arial" panose="020B0604020202020204" pitchFamily="34" charset="0"/>
                        </a:rPr>
                        <a:t> </a:t>
                      </a:r>
                      <a:r>
                        <a:rPr lang="en-GB" sz="2400" dirty="0" err="1" smtClean="0">
                          <a:latin typeface="Arial" panose="020B0604020202020204" pitchFamily="34" charset="0"/>
                          <a:cs typeface="Arial" panose="020B0604020202020204" pitchFamily="34" charset="0"/>
                        </a:rPr>
                        <a:t>desayunamos</a:t>
                      </a:r>
                      <a:r>
                        <a:rPr lang="en-GB" sz="2400" baseline="0" dirty="0" smtClean="0">
                          <a:latin typeface="Arial" panose="020B0604020202020204" pitchFamily="34" charset="0"/>
                          <a:cs typeface="Arial" panose="020B0604020202020204" pitchFamily="34" charset="0"/>
                        </a:rPr>
                        <a:t> </a:t>
                      </a:r>
                      <a:r>
                        <a:rPr lang="en-GB" sz="2400" baseline="0" dirty="0" err="1" smtClean="0">
                          <a:latin typeface="Arial" panose="020B0604020202020204" pitchFamily="34" charset="0"/>
                          <a:cs typeface="Arial" panose="020B0604020202020204" pitchFamily="34" charset="0"/>
                        </a:rPr>
                        <a:t>salchichas</a:t>
                      </a:r>
                      <a:r>
                        <a:rPr lang="en-GB" sz="2400" baseline="0" dirty="0" smtClean="0">
                          <a:latin typeface="Arial" panose="020B0604020202020204" pitchFamily="34" charset="0"/>
                          <a:cs typeface="Arial" panose="020B0604020202020204" pitchFamily="34" charset="0"/>
                        </a:rPr>
                        <a:t> y</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smtClean="0">
                          <a:latin typeface="Arial" panose="020B0604020202020204" pitchFamily="34" charset="0"/>
                          <a:cs typeface="Arial" panose="020B0604020202020204" pitchFamily="34" charset="0"/>
                        </a:rPr>
                        <a:t>f</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2" name="TextBox 1"/>
          <p:cNvSpPr txBox="1"/>
          <p:nvPr/>
        </p:nvSpPr>
        <p:spPr>
          <a:xfrm>
            <a:off x="298938" y="70340"/>
            <a:ext cx="8669215" cy="707886"/>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Unscramble the sentences, write them correctly and match each one to the correct picture.</a:t>
            </a:r>
            <a:endParaRPr lang="en-GB" sz="20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1768" y="4893358"/>
            <a:ext cx="782227" cy="76788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9102" y="633046"/>
            <a:ext cx="987558" cy="116390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114" y="3671987"/>
            <a:ext cx="956546" cy="108698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8387" y="5802304"/>
            <a:ext cx="402945" cy="80320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9738" y="5830800"/>
            <a:ext cx="388649" cy="774708"/>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29496">
            <a:off x="7200284" y="2564007"/>
            <a:ext cx="1059150" cy="1066282"/>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4751" y="1913747"/>
            <a:ext cx="715108" cy="736141"/>
          </a:xfrm>
          <a:prstGeom prst="rect">
            <a:avLst/>
          </a:prstGeom>
        </p:spPr>
      </p:pic>
    </p:spTree>
    <p:extLst>
      <p:ext uri="{BB962C8B-B14F-4D97-AF65-F5344CB8AC3E}">
        <p14:creationId xmlns:p14="http://schemas.microsoft.com/office/powerpoint/2010/main" val="4161239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3618" y="2743383"/>
            <a:ext cx="1700382" cy="67557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938893738"/>
              </p:ext>
            </p:extLst>
          </p:nvPr>
        </p:nvGraphicFramePr>
        <p:xfrm>
          <a:off x="381000" y="799121"/>
          <a:ext cx="8323384" cy="5830278"/>
        </p:xfrm>
        <a:graphic>
          <a:graphicData uri="http://schemas.openxmlformats.org/drawingml/2006/table">
            <a:tbl>
              <a:tblPr firstRow="1" bandRow="1">
                <a:tableStyleId>{5940675A-B579-460E-94D1-54222C63F5DA}</a:tableStyleId>
              </a:tblPr>
              <a:tblGrid>
                <a:gridCol w="6248400"/>
                <a:gridCol w="2074984"/>
              </a:tblGrid>
              <a:tr h="971713">
                <a:tc>
                  <a:txBody>
                    <a:bodyPr/>
                    <a:lstStyle/>
                    <a:p>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smtClean="0">
                          <a:latin typeface="Arial" panose="020B0604020202020204" pitchFamily="34" charset="0"/>
                          <a:cs typeface="Arial" panose="020B0604020202020204" pitchFamily="34" charset="0"/>
                        </a:rPr>
                        <a:t>a</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971713">
                <a:tc>
                  <a:txBody>
                    <a:bodyPr/>
                    <a:lstStyle/>
                    <a:p>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smtClean="0">
                          <a:latin typeface="Arial" panose="020B0604020202020204" pitchFamily="34" charset="0"/>
                          <a:cs typeface="Arial" panose="020B0604020202020204" pitchFamily="34" charset="0"/>
                        </a:rPr>
                        <a:t>b</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971713">
                <a:tc>
                  <a:txBody>
                    <a:bodyPr/>
                    <a:lstStyle/>
                    <a:p>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smtClean="0">
                          <a:latin typeface="Arial" panose="020B0604020202020204" pitchFamily="34" charset="0"/>
                          <a:cs typeface="Arial" panose="020B0604020202020204" pitchFamily="34" charset="0"/>
                        </a:rPr>
                        <a:t>c</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971713">
                <a:tc>
                  <a:txBody>
                    <a:bodyPr/>
                    <a:lstStyle/>
                    <a:p>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smtClean="0">
                          <a:latin typeface="Arial" panose="020B0604020202020204" pitchFamily="34" charset="0"/>
                          <a:cs typeface="Arial" panose="020B0604020202020204" pitchFamily="34" charset="0"/>
                        </a:rPr>
                        <a:t>d</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971713">
                <a:tc>
                  <a:txBody>
                    <a:bodyPr/>
                    <a:lstStyle/>
                    <a:p>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smtClean="0">
                          <a:latin typeface="Arial" panose="020B0604020202020204" pitchFamily="34" charset="0"/>
                          <a:cs typeface="Arial" panose="020B0604020202020204" pitchFamily="34" charset="0"/>
                        </a:rPr>
                        <a:t>e</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971713">
                <a:tc>
                  <a:txBody>
                    <a:bodyPr/>
                    <a:lstStyle/>
                    <a:p>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smtClean="0">
                          <a:latin typeface="Arial" panose="020B0604020202020204" pitchFamily="34" charset="0"/>
                          <a:cs typeface="Arial" panose="020B0604020202020204" pitchFamily="34" charset="0"/>
                        </a:rPr>
                        <a:t>f</a:t>
                      </a:r>
                      <a:endParaRPr lang="en-GB"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2" name="TextBox 1"/>
          <p:cNvSpPr txBox="1"/>
          <p:nvPr/>
        </p:nvSpPr>
        <p:spPr>
          <a:xfrm>
            <a:off x="298938" y="70340"/>
            <a:ext cx="8669215" cy="707886"/>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Unscramble the sentences, write them correctly and match each one to the correct picture.</a:t>
            </a:r>
            <a:endParaRPr lang="en-GB" sz="20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1768" y="4893358"/>
            <a:ext cx="782227" cy="76788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9102" y="633046"/>
            <a:ext cx="987558" cy="116390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114" y="3671987"/>
            <a:ext cx="956546" cy="108698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8387" y="5802304"/>
            <a:ext cx="402945" cy="80320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9738" y="5830800"/>
            <a:ext cx="388649" cy="774708"/>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29496">
            <a:off x="7200284" y="2564007"/>
            <a:ext cx="1059150" cy="1066282"/>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4751" y="1913747"/>
            <a:ext cx="715108" cy="736141"/>
          </a:xfrm>
          <a:prstGeom prst="rect">
            <a:avLst/>
          </a:prstGeom>
        </p:spPr>
      </p:pic>
      <p:sp>
        <p:nvSpPr>
          <p:cNvPr id="12" name="TextBox 11"/>
          <p:cNvSpPr txBox="1"/>
          <p:nvPr/>
        </p:nvSpPr>
        <p:spPr>
          <a:xfrm>
            <a:off x="298938" y="1072058"/>
            <a:ext cx="7965831" cy="830997"/>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1 </a:t>
            </a:r>
            <a:r>
              <a:rPr lang="en-GB" sz="2400" b="1" baseline="0" dirty="0" smtClean="0">
                <a:latin typeface="Arial" panose="020B0604020202020204" pitchFamily="34" charset="0"/>
                <a:cs typeface="Arial" panose="020B0604020202020204" pitchFamily="34" charset="0"/>
              </a:rPr>
              <a:t> El </a:t>
            </a:r>
            <a:r>
              <a:rPr lang="en-GB" sz="2400" b="1" baseline="0" dirty="0" err="1" smtClean="0">
                <a:latin typeface="Arial" panose="020B0604020202020204" pitchFamily="34" charset="0"/>
                <a:cs typeface="Arial" panose="020B0604020202020204" pitchFamily="34" charset="0"/>
              </a:rPr>
              <a:t>gato</a:t>
            </a:r>
            <a:r>
              <a:rPr lang="en-GB" sz="2400" b="1" baseline="0" dirty="0" smtClean="0">
                <a:latin typeface="Arial" panose="020B0604020202020204" pitchFamily="34" charset="0"/>
                <a:cs typeface="Arial" panose="020B0604020202020204" pitchFamily="34" charset="0"/>
              </a:rPr>
              <a:t> </a:t>
            </a:r>
            <a:r>
              <a:rPr lang="en-GB" sz="2400" b="1" baseline="0" dirty="0" err="1" smtClean="0">
                <a:latin typeface="Arial" panose="020B0604020202020204" pitchFamily="34" charset="0"/>
                <a:cs typeface="Arial" panose="020B0604020202020204" pitchFamily="34" charset="0"/>
              </a:rPr>
              <a:t>desayuna</a:t>
            </a:r>
            <a:r>
              <a:rPr lang="en-GB" sz="2400" b="1" baseline="0" dirty="0" smtClean="0">
                <a:latin typeface="Arial" panose="020B0604020202020204" pitchFamily="34" charset="0"/>
                <a:cs typeface="Arial" panose="020B0604020202020204" pitchFamily="34" charset="0"/>
              </a:rPr>
              <a:t> </a:t>
            </a:r>
            <a:r>
              <a:rPr lang="en-GB" sz="2400" b="1" baseline="0" dirty="0" err="1" smtClean="0">
                <a:latin typeface="Arial" panose="020B0604020202020204" pitchFamily="34" charset="0"/>
                <a:cs typeface="Arial" panose="020B0604020202020204" pitchFamily="34" charset="0"/>
              </a:rPr>
              <a:t>té</a:t>
            </a:r>
            <a:r>
              <a:rPr lang="en-GB" sz="2400" b="1" baseline="0" dirty="0" smtClean="0">
                <a:latin typeface="Arial" panose="020B0604020202020204" pitchFamily="34" charset="0"/>
                <a:cs typeface="Arial" panose="020B0604020202020204" pitchFamily="34" charset="0"/>
              </a:rPr>
              <a:t> y </a:t>
            </a:r>
            <a:r>
              <a:rPr lang="en-GB" sz="2400" b="1" baseline="0" dirty="0" err="1" smtClean="0">
                <a:latin typeface="Arial" panose="020B0604020202020204" pitchFamily="34" charset="0"/>
                <a:cs typeface="Arial" panose="020B0604020202020204" pitchFamily="34" charset="0"/>
              </a:rPr>
              <a:t>magdalenas</a:t>
            </a:r>
            <a:r>
              <a:rPr lang="en-GB" sz="2400" b="1" baseline="0" dirty="0" smtClean="0">
                <a:latin typeface="Arial" panose="020B0604020202020204" pitchFamily="34" charset="0"/>
                <a:cs typeface="Arial" panose="020B0604020202020204" pitchFamily="34" charset="0"/>
              </a:rPr>
              <a:t>.</a:t>
            </a:r>
            <a:endParaRPr lang="en-GB" sz="2400" b="1" dirty="0" smtClean="0">
              <a:latin typeface="Arial" panose="020B0604020202020204" pitchFamily="34" charset="0"/>
              <a:cs typeface="Arial" panose="020B0604020202020204" pitchFamily="34" charset="0"/>
            </a:endParaRPr>
          </a:p>
          <a:p>
            <a:endParaRPr lang="en-GB" sz="2400" b="1" dirty="0"/>
          </a:p>
        </p:txBody>
      </p:sp>
      <p:sp>
        <p:nvSpPr>
          <p:cNvPr id="13" name="TextBox 12"/>
          <p:cNvSpPr txBox="1"/>
          <p:nvPr/>
        </p:nvSpPr>
        <p:spPr>
          <a:xfrm>
            <a:off x="298937" y="1944161"/>
            <a:ext cx="7965831" cy="830997"/>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2 La </a:t>
            </a:r>
            <a:r>
              <a:rPr lang="en-GB" sz="2400" b="1" dirty="0" err="1" smtClean="0">
                <a:latin typeface="Arial" panose="020B0604020202020204" pitchFamily="34" charset="0"/>
                <a:cs typeface="Arial" panose="020B0604020202020204" pitchFamily="34" charset="0"/>
              </a:rPr>
              <a:t>serpiente</a:t>
            </a:r>
            <a:r>
              <a:rPr lang="en-GB" sz="2400" b="1" dirty="0" smtClean="0">
                <a:latin typeface="Arial" panose="020B0604020202020204" pitchFamily="34" charset="0"/>
                <a:cs typeface="Arial" panose="020B0604020202020204" pitchFamily="34" charset="0"/>
              </a:rPr>
              <a:t> </a:t>
            </a:r>
            <a:r>
              <a:rPr lang="en-GB" sz="2400" b="1" dirty="0" err="1" smtClean="0">
                <a:latin typeface="Arial" panose="020B0604020202020204" pitchFamily="34" charset="0"/>
                <a:cs typeface="Arial" panose="020B0604020202020204" pitchFamily="34" charset="0"/>
              </a:rPr>
              <a:t>desayuna</a:t>
            </a:r>
            <a:r>
              <a:rPr lang="en-GB" sz="2400" b="1" dirty="0" smtClean="0">
                <a:latin typeface="Arial" panose="020B0604020202020204" pitchFamily="34" charset="0"/>
                <a:cs typeface="Arial" panose="020B0604020202020204" pitchFamily="34" charset="0"/>
              </a:rPr>
              <a:t> a </a:t>
            </a:r>
            <a:r>
              <a:rPr lang="en-GB" sz="2400" b="1" dirty="0" err="1" smtClean="0">
                <a:latin typeface="Arial" panose="020B0604020202020204" pitchFamily="34" charset="0"/>
                <a:cs typeface="Arial" panose="020B0604020202020204" pitchFamily="34" charset="0"/>
              </a:rPr>
              <a:t>las</a:t>
            </a:r>
            <a:r>
              <a:rPr lang="en-GB" sz="2400" b="1" dirty="0" smtClean="0">
                <a:latin typeface="Arial" panose="020B0604020202020204" pitchFamily="34" charset="0"/>
                <a:cs typeface="Arial" panose="020B0604020202020204" pitchFamily="34" charset="0"/>
              </a:rPr>
              <a:t> </a:t>
            </a:r>
            <a:r>
              <a:rPr lang="en-GB" sz="2400" b="1" dirty="0" err="1" smtClean="0">
                <a:latin typeface="Arial" panose="020B0604020202020204" pitchFamily="34" charset="0"/>
                <a:cs typeface="Arial" panose="020B0604020202020204" pitchFamily="34" charset="0"/>
              </a:rPr>
              <a:t>ocho</a:t>
            </a:r>
            <a:r>
              <a:rPr lang="en-GB" sz="2400" b="1" baseline="0" dirty="0" smtClean="0">
                <a:latin typeface="Arial" panose="020B0604020202020204" pitchFamily="34" charset="0"/>
                <a:cs typeface="Arial" panose="020B0604020202020204" pitchFamily="34" charset="0"/>
              </a:rPr>
              <a:t>.</a:t>
            </a:r>
            <a:endParaRPr lang="en-GB" sz="2400" b="1" dirty="0" smtClean="0">
              <a:latin typeface="Arial" panose="020B0604020202020204" pitchFamily="34" charset="0"/>
              <a:cs typeface="Arial" panose="020B0604020202020204" pitchFamily="34" charset="0"/>
            </a:endParaRPr>
          </a:p>
          <a:p>
            <a:endParaRPr lang="en-GB" sz="2400" b="1" dirty="0"/>
          </a:p>
        </p:txBody>
      </p:sp>
      <p:sp>
        <p:nvSpPr>
          <p:cNvPr id="14" name="TextBox 13"/>
          <p:cNvSpPr txBox="1"/>
          <p:nvPr/>
        </p:nvSpPr>
        <p:spPr>
          <a:xfrm>
            <a:off x="298937" y="2818791"/>
            <a:ext cx="6016782" cy="1200329"/>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3 </a:t>
            </a:r>
            <a:r>
              <a:rPr lang="en-GB" sz="2400" b="1" dirty="0" err="1" smtClean="0">
                <a:latin typeface="Arial" panose="020B0604020202020204" pitchFamily="34" charset="0"/>
                <a:cs typeface="Arial" panose="020B0604020202020204" pitchFamily="34" charset="0"/>
              </a:rPr>
              <a:t>Desayuno</a:t>
            </a:r>
            <a:r>
              <a:rPr lang="en-GB" sz="2400" b="1" dirty="0" smtClean="0">
                <a:latin typeface="Arial" panose="020B0604020202020204" pitchFamily="34" charset="0"/>
                <a:cs typeface="Arial" panose="020B0604020202020204" pitchFamily="34" charset="0"/>
              </a:rPr>
              <a:t> chocolate </a:t>
            </a:r>
            <a:r>
              <a:rPr lang="en-GB" sz="2400" b="1" dirty="0" err="1" smtClean="0">
                <a:latin typeface="Arial" panose="020B0604020202020204" pitchFamily="34" charset="0"/>
                <a:cs typeface="Arial" panose="020B0604020202020204" pitchFamily="34" charset="0"/>
              </a:rPr>
              <a:t>caliente</a:t>
            </a:r>
            <a:r>
              <a:rPr lang="en-GB" sz="2400" b="1" dirty="0" smtClean="0">
                <a:latin typeface="Arial" panose="020B0604020202020204" pitchFamily="34" charset="0"/>
                <a:cs typeface="Arial" panose="020B0604020202020204" pitchFamily="34" charset="0"/>
              </a:rPr>
              <a:t> y tostadas con </a:t>
            </a:r>
            <a:r>
              <a:rPr lang="en-GB" sz="2400" b="1" dirty="0" err="1" smtClean="0">
                <a:latin typeface="Arial" panose="020B0604020202020204" pitchFamily="34" charset="0"/>
                <a:cs typeface="Arial" panose="020B0604020202020204" pitchFamily="34" charset="0"/>
              </a:rPr>
              <a:t>mermelada</a:t>
            </a:r>
            <a:r>
              <a:rPr lang="en-GB" sz="2400" b="1" baseline="0" dirty="0" smtClean="0">
                <a:latin typeface="Arial" panose="020B0604020202020204" pitchFamily="34" charset="0"/>
                <a:cs typeface="Arial" panose="020B0604020202020204" pitchFamily="34" charset="0"/>
              </a:rPr>
              <a:t>.</a:t>
            </a:r>
            <a:endParaRPr lang="en-GB" sz="2400" b="1" dirty="0" smtClean="0">
              <a:latin typeface="Arial" panose="020B0604020202020204" pitchFamily="34" charset="0"/>
              <a:cs typeface="Arial" panose="020B0604020202020204" pitchFamily="34" charset="0"/>
            </a:endParaRPr>
          </a:p>
          <a:p>
            <a:endParaRPr lang="en-GB" sz="2400" b="1" dirty="0"/>
          </a:p>
        </p:txBody>
      </p:sp>
      <p:sp>
        <p:nvSpPr>
          <p:cNvPr id="15" name="TextBox 14"/>
          <p:cNvSpPr txBox="1"/>
          <p:nvPr/>
        </p:nvSpPr>
        <p:spPr>
          <a:xfrm>
            <a:off x="298938" y="4047616"/>
            <a:ext cx="6295880" cy="830997"/>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4  </a:t>
            </a:r>
            <a:r>
              <a:rPr lang="en-GB" sz="2400" b="1" dirty="0" err="1" smtClean="0">
                <a:latin typeface="Arial" panose="020B0604020202020204" pitchFamily="34" charset="0"/>
                <a:cs typeface="Arial" panose="020B0604020202020204" pitchFamily="34" charset="0"/>
              </a:rPr>
              <a:t>Mis</a:t>
            </a:r>
            <a:r>
              <a:rPr lang="en-GB" sz="2400" b="1" dirty="0" smtClean="0">
                <a:latin typeface="Arial" panose="020B0604020202020204" pitchFamily="34" charset="0"/>
                <a:cs typeface="Arial" panose="020B0604020202020204" pitchFamily="34" charset="0"/>
              </a:rPr>
              <a:t> </a:t>
            </a:r>
            <a:r>
              <a:rPr lang="en-GB" sz="2400" b="1" dirty="0" err="1" smtClean="0">
                <a:latin typeface="Arial" panose="020B0604020202020204" pitchFamily="34" charset="0"/>
                <a:cs typeface="Arial" panose="020B0604020202020204" pitchFamily="34" charset="0"/>
              </a:rPr>
              <a:t>hermanos</a:t>
            </a:r>
            <a:r>
              <a:rPr lang="en-GB" sz="2400" b="1" dirty="0" smtClean="0">
                <a:latin typeface="Arial" panose="020B0604020202020204" pitchFamily="34" charset="0"/>
                <a:cs typeface="Arial" panose="020B0604020202020204" pitchFamily="34" charset="0"/>
              </a:rPr>
              <a:t> </a:t>
            </a:r>
            <a:r>
              <a:rPr lang="en-GB" sz="2400" b="1" dirty="0" err="1" smtClean="0">
                <a:latin typeface="Arial" panose="020B0604020202020204" pitchFamily="34" charset="0"/>
                <a:cs typeface="Arial" panose="020B0604020202020204" pitchFamily="34" charset="0"/>
              </a:rPr>
              <a:t>desayunan</a:t>
            </a:r>
            <a:r>
              <a:rPr lang="en-GB" sz="2400" b="1" dirty="0" smtClean="0">
                <a:latin typeface="Arial" panose="020B0604020202020204" pitchFamily="34" charset="0"/>
                <a:cs typeface="Arial" panose="020B0604020202020204" pitchFamily="34" charset="0"/>
              </a:rPr>
              <a:t> </a:t>
            </a:r>
            <a:r>
              <a:rPr lang="en-GB" sz="2400" b="1" dirty="0" err="1" smtClean="0">
                <a:latin typeface="Arial" panose="020B0604020202020204" pitchFamily="34" charset="0"/>
                <a:cs typeface="Arial" panose="020B0604020202020204" pitchFamily="34" charset="0"/>
              </a:rPr>
              <a:t>cereales</a:t>
            </a:r>
            <a:r>
              <a:rPr lang="en-GB" sz="2400" b="1" dirty="0" smtClean="0">
                <a:latin typeface="Arial" panose="020B0604020202020204" pitchFamily="34" charset="0"/>
                <a:cs typeface="Arial" panose="020B0604020202020204" pitchFamily="34" charset="0"/>
              </a:rPr>
              <a:t> y </a:t>
            </a:r>
            <a:r>
              <a:rPr lang="en-GB" sz="2400" b="1" dirty="0" err="1" smtClean="0">
                <a:latin typeface="Arial" panose="020B0604020202020204" pitchFamily="34" charset="0"/>
                <a:cs typeface="Arial" panose="020B0604020202020204" pitchFamily="34" charset="0"/>
              </a:rPr>
              <a:t>zumo</a:t>
            </a:r>
            <a:r>
              <a:rPr lang="en-GB" sz="2400" b="1" dirty="0" smtClean="0">
                <a:latin typeface="Arial" panose="020B0604020202020204" pitchFamily="34" charset="0"/>
                <a:cs typeface="Arial" panose="020B0604020202020204" pitchFamily="34" charset="0"/>
              </a:rPr>
              <a:t> de </a:t>
            </a:r>
            <a:r>
              <a:rPr lang="en-GB" sz="2400" b="1" dirty="0" err="1" smtClean="0">
                <a:latin typeface="Arial" panose="020B0604020202020204" pitchFamily="34" charset="0"/>
                <a:cs typeface="Arial" panose="020B0604020202020204" pitchFamily="34" charset="0"/>
              </a:rPr>
              <a:t>naranja</a:t>
            </a:r>
            <a:r>
              <a:rPr lang="en-GB" sz="2400" b="1" dirty="0" smtClean="0">
                <a:latin typeface="Arial" panose="020B0604020202020204" pitchFamily="34" charset="0"/>
                <a:cs typeface="Arial" panose="020B0604020202020204" pitchFamily="34" charset="0"/>
              </a:rPr>
              <a:t>.</a:t>
            </a:r>
          </a:p>
        </p:txBody>
      </p:sp>
      <p:sp>
        <p:nvSpPr>
          <p:cNvPr id="16" name="TextBox 15"/>
          <p:cNvSpPr txBox="1"/>
          <p:nvPr/>
        </p:nvSpPr>
        <p:spPr>
          <a:xfrm>
            <a:off x="298936" y="5181674"/>
            <a:ext cx="7965831" cy="830997"/>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5 </a:t>
            </a:r>
            <a:r>
              <a:rPr lang="en-GB" sz="2400" b="1" dirty="0" err="1" smtClean="0">
                <a:latin typeface="Arial" panose="020B0604020202020204" pitchFamily="34" charset="0"/>
                <a:cs typeface="Arial" panose="020B0604020202020204" pitchFamily="34" charset="0"/>
              </a:rPr>
              <a:t>Monstruo</a:t>
            </a:r>
            <a:r>
              <a:rPr lang="en-GB" sz="2400" b="1" dirty="0" smtClean="0">
                <a:latin typeface="Arial" panose="020B0604020202020204" pitchFamily="34" charset="0"/>
                <a:cs typeface="Arial" panose="020B0604020202020204" pitchFamily="34" charset="0"/>
              </a:rPr>
              <a:t>, ¿</a:t>
            </a:r>
            <a:r>
              <a:rPr lang="en-GB" sz="2400" b="1" dirty="0" err="1" smtClean="0">
                <a:latin typeface="Arial" panose="020B0604020202020204" pitchFamily="34" charset="0"/>
                <a:cs typeface="Arial" panose="020B0604020202020204" pitchFamily="34" charset="0"/>
              </a:rPr>
              <a:t>qué</a:t>
            </a:r>
            <a:r>
              <a:rPr lang="en-GB" sz="2400" b="1" dirty="0" smtClean="0">
                <a:latin typeface="Arial" panose="020B0604020202020204" pitchFamily="34" charset="0"/>
                <a:cs typeface="Arial" panose="020B0604020202020204" pitchFamily="34" charset="0"/>
              </a:rPr>
              <a:t> </a:t>
            </a:r>
            <a:r>
              <a:rPr lang="en-GB" sz="2400" b="1" dirty="0" err="1" smtClean="0">
                <a:latin typeface="Arial" panose="020B0604020202020204" pitchFamily="34" charset="0"/>
                <a:cs typeface="Arial" panose="020B0604020202020204" pitchFamily="34" charset="0"/>
              </a:rPr>
              <a:t>desayunas</a:t>
            </a:r>
            <a:r>
              <a:rPr lang="en-GB" sz="2400" b="1" dirty="0" smtClean="0">
                <a:latin typeface="Arial" panose="020B0604020202020204" pitchFamily="34" charset="0"/>
                <a:cs typeface="Arial" panose="020B0604020202020204" pitchFamily="34" charset="0"/>
              </a:rPr>
              <a:t>?</a:t>
            </a:r>
          </a:p>
          <a:p>
            <a:endParaRPr lang="en-GB" sz="2400" b="1" dirty="0"/>
          </a:p>
        </p:txBody>
      </p:sp>
      <p:sp>
        <p:nvSpPr>
          <p:cNvPr id="18" name="TextBox 17"/>
          <p:cNvSpPr txBox="1"/>
          <p:nvPr/>
        </p:nvSpPr>
        <p:spPr>
          <a:xfrm>
            <a:off x="298935" y="6032131"/>
            <a:ext cx="7965831" cy="830997"/>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6 </a:t>
            </a:r>
            <a:r>
              <a:rPr lang="en-GB" sz="2400" b="1" dirty="0" err="1" smtClean="0">
                <a:latin typeface="Arial" panose="020B0604020202020204" pitchFamily="34" charset="0"/>
                <a:cs typeface="Arial" panose="020B0604020202020204" pitchFamily="34" charset="0"/>
              </a:rPr>
              <a:t>Desayunamos</a:t>
            </a:r>
            <a:r>
              <a:rPr lang="en-GB" sz="2400" b="1" dirty="0" smtClean="0">
                <a:latin typeface="Arial" panose="020B0604020202020204" pitchFamily="34" charset="0"/>
                <a:cs typeface="Arial" panose="020B0604020202020204" pitchFamily="34" charset="0"/>
              </a:rPr>
              <a:t> </a:t>
            </a:r>
            <a:r>
              <a:rPr lang="en-GB" sz="2400" b="1" dirty="0" err="1" smtClean="0">
                <a:latin typeface="Arial" panose="020B0604020202020204" pitchFamily="34" charset="0"/>
                <a:cs typeface="Arial" panose="020B0604020202020204" pitchFamily="34" charset="0"/>
              </a:rPr>
              <a:t>huevos</a:t>
            </a:r>
            <a:r>
              <a:rPr lang="en-GB" sz="2400" b="1" dirty="0" smtClean="0">
                <a:latin typeface="Arial" panose="020B0604020202020204" pitchFamily="34" charset="0"/>
                <a:cs typeface="Arial" panose="020B0604020202020204" pitchFamily="34" charset="0"/>
              </a:rPr>
              <a:t> y </a:t>
            </a:r>
            <a:r>
              <a:rPr lang="en-GB" sz="2400" b="1" dirty="0" err="1" smtClean="0">
                <a:latin typeface="Arial" panose="020B0604020202020204" pitchFamily="34" charset="0"/>
                <a:cs typeface="Arial" panose="020B0604020202020204" pitchFamily="34" charset="0"/>
              </a:rPr>
              <a:t>salchichas</a:t>
            </a:r>
            <a:r>
              <a:rPr lang="en-GB" sz="2400" b="1" dirty="0" smtClean="0">
                <a:latin typeface="Arial" panose="020B0604020202020204" pitchFamily="34" charset="0"/>
                <a:cs typeface="Arial" panose="020B0604020202020204" pitchFamily="34" charset="0"/>
              </a:rPr>
              <a:t>.</a:t>
            </a:r>
          </a:p>
          <a:p>
            <a:endParaRPr lang="en-GB" sz="2400" b="1" dirty="0"/>
          </a:p>
        </p:txBody>
      </p:sp>
      <p:cxnSp>
        <p:nvCxnSpPr>
          <p:cNvPr id="20" name="Straight Arrow Connector 19"/>
          <p:cNvCxnSpPr/>
          <p:nvPr/>
        </p:nvCxnSpPr>
        <p:spPr>
          <a:xfrm>
            <a:off x="5750169" y="1318846"/>
            <a:ext cx="844649" cy="272877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584361" y="2206116"/>
            <a:ext cx="1186654" cy="295391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048582" y="2281817"/>
            <a:ext cx="1615744" cy="105004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011140" y="4395100"/>
            <a:ext cx="678202" cy="18088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833056" y="1348641"/>
            <a:ext cx="1853484" cy="400308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875566" y="3331857"/>
            <a:ext cx="810974" cy="298057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67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1000" y="799121"/>
          <a:ext cx="8323384" cy="4951050"/>
        </p:xfrm>
        <a:graphic>
          <a:graphicData uri="http://schemas.openxmlformats.org/drawingml/2006/table">
            <a:tbl>
              <a:tblPr firstRow="1" bandRow="1">
                <a:tableStyleId>{5940675A-B579-460E-94D1-54222C63F5DA}</a:tableStyleId>
              </a:tblPr>
              <a:tblGrid>
                <a:gridCol w="4161692"/>
                <a:gridCol w="4161692"/>
              </a:tblGrid>
              <a:tr h="825175">
                <a:tc>
                  <a:txBody>
                    <a:bodyPr/>
                    <a:lstStyle/>
                    <a:p>
                      <a:r>
                        <a:rPr lang="en-GB" sz="2000" dirty="0" smtClean="0">
                          <a:latin typeface="Arial" panose="020B0604020202020204" pitchFamily="34" charset="0"/>
                          <a:cs typeface="Arial" panose="020B0604020202020204" pitchFamily="34" charset="0"/>
                        </a:rPr>
                        <a:t>1  (They)                        +  </a:t>
                      </a:r>
                      <a:endParaRPr lang="en-GB" sz="2000" dirty="0">
                        <a:latin typeface="Arial" panose="020B0604020202020204" pitchFamily="34" charset="0"/>
                        <a:cs typeface="Arial" panose="020B0604020202020204" pitchFamily="34" charset="0"/>
                      </a:endParaRPr>
                    </a:p>
                  </a:txBody>
                  <a:tcPr anchor="ctr"/>
                </a:tc>
                <a:tc>
                  <a:txBody>
                    <a:bodyPr/>
                    <a:lstStyle/>
                    <a:p>
                      <a:endParaRPr lang="en-GB" sz="2000">
                        <a:latin typeface="Arial" panose="020B0604020202020204" pitchFamily="34" charset="0"/>
                        <a:cs typeface="Arial" panose="020B0604020202020204" pitchFamily="34" charset="0"/>
                      </a:endParaRPr>
                    </a:p>
                  </a:txBody>
                  <a:tcPr anchor="ctr"/>
                </a:tc>
              </a:tr>
              <a:tr h="825175">
                <a:tc>
                  <a:txBody>
                    <a:bodyPr/>
                    <a:lstStyle/>
                    <a:p>
                      <a:r>
                        <a:rPr lang="en-GB" sz="2000" dirty="0" smtClean="0">
                          <a:latin typeface="Arial" panose="020B0604020202020204" pitchFamily="34" charset="0"/>
                          <a:cs typeface="Arial" panose="020B0604020202020204" pitchFamily="34" charset="0"/>
                        </a:rPr>
                        <a:t>2  What                (you – </a:t>
                      </a:r>
                      <a:r>
                        <a:rPr lang="en-GB" sz="2000" dirty="0" err="1" smtClean="0">
                          <a:latin typeface="Arial" panose="020B0604020202020204" pitchFamily="34" charset="0"/>
                          <a:cs typeface="Arial" panose="020B0604020202020204" pitchFamily="34" charset="0"/>
                        </a:rPr>
                        <a:t>sg</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a:txBody>
                  <a:tcPr anchor="ctr"/>
                </a:tc>
                <a:tc>
                  <a:txBody>
                    <a:bodyPr/>
                    <a:lstStyle/>
                    <a:p>
                      <a:endParaRPr lang="en-GB" sz="2000" dirty="0">
                        <a:latin typeface="Arial" panose="020B0604020202020204" pitchFamily="34" charset="0"/>
                        <a:cs typeface="Arial" panose="020B0604020202020204" pitchFamily="34" charset="0"/>
                      </a:endParaRPr>
                    </a:p>
                  </a:txBody>
                  <a:tcPr anchor="ctr"/>
                </a:tc>
              </a:tr>
              <a:tr h="825175">
                <a:tc>
                  <a:txBody>
                    <a:bodyPr/>
                    <a:lstStyle/>
                    <a:p>
                      <a:r>
                        <a:rPr lang="en-GB" sz="2000" dirty="0" smtClean="0">
                          <a:latin typeface="Arial" panose="020B0604020202020204" pitchFamily="34" charset="0"/>
                          <a:cs typeface="Arial" panose="020B0604020202020204" pitchFamily="34" charset="0"/>
                        </a:rPr>
                        <a:t>3  (She)                         +                </a:t>
                      </a:r>
                      <a:endParaRPr lang="en-GB" sz="2000" dirty="0">
                        <a:latin typeface="Arial" panose="020B0604020202020204" pitchFamily="34" charset="0"/>
                        <a:cs typeface="Arial" panose="020B0604020202020204" pitchFamily="34" charset="0"/>
                      </a:endParaRPr>
                    </a:p>
                  </a:txBody>
                  <a:tcPr anchor="ctr"/>
                </a:tc>
                <a:tc>
                  <a:txBody>
                    <a:bodyPr/>
                    <a:lstStyle/>
                    <a:p>
                      <a:endParaRPr lang="en-GB" sz="2000" dirty="0">
                        <a:latin typeface="Arial" panose="020B0604020202020204" pitchFamily="34" charset="0"/>
                        <a:cs typeface="Arial" panose="020B0604020202020204" pitchFamily="34" charset="0"/>
                      </a:endParaRPr>
                    </a:p>
                  </a:txBody>
                  <a:tcPr anchor="ctr"/>
                </a:tc>
              </a:tr>
              <a:tr h="825175">
                <a:tc>
                  <a:txBody>
                    <a:bodyPr/>
                    <a:lstStyle/>
                    <a:p>
                      <a:r>
                        <a:rPr lang="en-GB" sz="2000" dirty="0" smtClean="0">
                          <a:latin typeface="Arial" panose="020B0604020202020204" pitchFamily="34" charset="0"/>
                          <a:cs typeface="Arial" panose="020B0604020202020204" pitchFamily="34" charset="0"/>
                        </a:rPr>
                        <a:t>4  (Homer)                             +  </a:t>
                      </a:r>
                      <a:endParaRPr lang="en-GB" sz="2000" dirty="0">
                        <a:latin typeface="Arial" panose="020B0604020202020204" pitchFamily="34" charset="0"/>
                        <a:cs typeface="Arial" panose="020B0604020202020204" pitchFamily="34" charset="0"/>
                      </a:endParaRPr>
                    </a:p>
                  </a:txBody>
                  <a:tcPr anchor="ctr"/>
                </a:tc>
                <a:tc>
                  <a:txBody>
                    <a:bodyPr/>
                    <a:lstStyle/>
                    <a:p>
                      <a:endParaRPr lang="en-GB" sz="2000" dirty="0">
                        <a:latin typeface="Arial" panose="020B0604020202020204" pitchFamily="34" charset="0"/>
                        <a:cs typeface="Arial" panose="020B0604020202020204" pitchFamily="34" charset="0"/>
                      </a:endParaRPr>
                    </a:p>
                  </a:txBody>
                  <a:tcPr anchor="ctr"/>
                </a:tc>
              </a:tr>
              <a:tr h="825175">
                <a:tc>
                  <a:txBody>
                    <a:bodyPr/>
                    <a:lstStyle/>
                    <a:p>
                      <a:r>
                        <a:rPr lang="en-GB" sz="2000" dirty="0" smtClean="0">
                          <a:latin typeface="Arial" panose="020B0604020202020204" pitchFamily="34" charset="0"/>
                          <a:cs typeface="Arial" panose="020B0604020202020204" pitchFamily="34" charset="0"/>
                        </a:rPr>
                        <a:t>5  (We)                             +</a:t>
                      </a:r>
                      <a:endParaRPr lang="en-GB" sz="2000" dirty="0">
                        <a:latin typeface="Arial" panose="020B0604020202020204" pitchFamily="34" charset="0"/>
                        <a:cs typeface="Arial" panose="020B0604020202020204" pitchFamily="34" charset="0"/>
                      </a:endParaRPr>
                    </a:p>
                  </a:txBody>
                  <a:tcPr anchor="ctr"/>
                </a:tc>
                <a:tc>
                  <a:txBody>
                    <a:bodyPr/>
                    <a:lstStyle/>
                    <a:p>
                      <a:endParaRPr lang="en-GB" sz="2000" dirty="0">
                        <a:latin typeface="Arial" panose="020B0604020202020204" pitchFamily="34" charset="0"/>
                        <a:cs typeface="Arial" panose="020B0604020202020204" pitchFamily="34" charset="0"/>
                      </a:endParaRPr>
                    </a:p>
                  </a:txBody>
                  <a:tcPr anchor="ctr"/>
                </a:tc>
              </a:tr>
              <a:tr h="825175">
                <a:tc>
                  <a:txBody>
                    <a:bodyPr/>
                    <a:lstStyle/>
                    <a:p>
                      <a:r>
                        <a:rPr lang="en-GB" sz="2000" dirty="0" smtClean="0">
                          <a:latin typeface="Arial" panose="020B0604020202020204" pitchFamily="34" charset="0"/>
                          <a:cs typeface="Arial" panose="020B0604020202020204" pitchFamily="34" charset="0"/>
                        </a:rPr>
                        <a:t>6  (Lisa and Bart)</a:t>
                      </a:r>
                      <a:r>
                        <a:rPr lang="en-GB" sz="2000" baseline="0" dirty="0" smtClean="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a:txBody>
                  <a:tcPr anchor="ctr"/>
                </a:tc>
                <a:tc>
                  <a:txBody>
                    <a:bodyPr/>
                    <a:lstStyle/>
                    <a:p>
                      <a:endParaRPr lang="en-GB" sz="2000" dirty="0">
                        <a:latin typeface="Arial" panose="020B0604020202020204" pitchFamily="34" charset="0"/>
                        <a:cs typeface="Arial" panose="020B0604020202020204" pitchFamily="34" charset="0"/>
                      </a:endParaRPr>
                    </a:p>
                  </a:txBody>
                  <a:tcPr anchor="ctr"/>
                </a:tc>
              </a:tr>
            </a:tbl>
          </a:graphicData>
        </a:graphic>
      </p:graphicFrame>
      <p:sp>
        <p:nvSpPr>
          <p:cNvPr id="5" name="TextBox 4"/>
          <p:cNvSpPr txBox="1"/>
          <p:nvPr/>
        </p:nvSpPr>
        <p:spPr>
          <a:xfrm>
            <a:off x="298938" y="298940"/>
            <a:ext cx="8669215"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Translate the English words and pictures into Spanish sentences.</a:t>
            </a:r>
            <a:endParaRPr lang="en-GB" sz="2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107" y="896815"/>
            <a:ext cx="894251" cy="6777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38" y="6043245"/>
            <a:ext cx="894251" cy="677725"/>
          </a:xfrm>
          <a:prstGeom prst="rect">
            <a:avLst/>
          </a:prstGeom>
        </p:spPr>
      </p:pic>
      <p:sp>
        <p:nvSpPr>
          <p:cNvPr id="8" name="TextBox 7"/>
          <p:cNvSpPr txBox="1"/>
          <p:nvPr/>
        </p:nvSpPr>
        <p:spPr>
          <a:xfrm>
            <a:off x="1193189" y="6182052"/>
            <a:ext cx="8669215"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 = the verb ‘to breakfast’ which needs the correct ending</a:t>
            </a:r>
            <a:endParaRPr lang="en-GB" sz="20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71358" y="686114"/>
            <a:ext cx="888426" cy="88842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985" y="896815"/>
            <a:ext cx="774050" cy="58053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264" y="1713347"/>
            <a:ext cx="894251" cy="67772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263" y="2588837"/>
            <a:ext cx="894251" cy="67772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6144" y="2524779"/>
            <a:ext cx="575048" cy="713238"/>
          </a:xfrm>
          <a:prstGeom prst="rect">
            <a:avLst/>
          </a:prstGeom>
        </p:spPr>
      </p:pic>
      <p:pic>
        <p:nvPicPr>
          <p:cNvPr id="14" name="Picture 9" descr="C:\Users\Antonio\320,000 Imágenes\Content - 25KV1\Food\Food 4\OJUICEL.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9784" y="2560292"/>
            <a:ext cx="781327" cy="67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077" y="3405369"/>
            <a:ext cx="894251" cy="677725"/>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3668" y="3481079"/>
            <a:ext cx="646188" cy="54926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1238" y="3475214"/>
            <a:ext cx="646188" cy="54926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9669" y="3405369"/>
            <a:ext cx="515777" cy="60788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951" y="4151167"/>
            <a:ext cx="894251" cy="677725"/>
          </a:xfrm>
          <a:prstGeom prst="rect">
            <a:avLst/>
          </a:prstGeom>
        </p:spPr>
      </p:pic>
      <p:pic>
        <p:nvPicPr>
          <p:cNvPr id="20" name="Picture 1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71358" y="4143830"/>
            <a:ext cx="817596" cy="817596"/>
          </a:xfrm>
          <a:prstGeom prst="rect">
            <a:avLst/>
          </a:prstGeom>
        </p:spPr>
      </p:pic>
      <p:pic>
        <p:nvPicPr>
          <p:cNvPr id="21" name="Picture 20" descr="http://janeheller.mlblogs.com/leche.gif"/>
          <p:cNvPicPr>
            <a:picLocks noChangeAspect="1" noChangeArrowheads="1"/>
          </p:cNvPicPr>
          <p:nvPr/>
        </p:nvPicPr>
        <p:blipFill>
          <a:blip r:embed="rId11" cstate="print"/>
          <a:srcRect/>
          <a:stretch>
            <a:fillRect/>
          </a:stretch>
        </p:blipFill>
        <p:spPr bwMode="auto">
          <a:xfrm>
            <a:off x="3453553" y="4112400"/>
            <a:ext cx="626914" cy="733045"/>
          </a:xfrm>
          <a:prstGeom prst="rect">
            <a:avLst/>
          </a:prstGeom>
          <a:noFill/>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734" y="4998112"/>
            <a:ext cx="894251" cy="677725"/>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25156" y="5182279"/>
            <a:ext cx="961828" cy="382141"/>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29496">
            <a:off x="3440365" y="4916000"/>
            <a:ext cx="599113" cy="603147"/>
          </a:xfrm>
          <a:prstGeom prst="rect">
            <a:avLst/>
          </a:prstGeom>
        </p:spPr>
      </p:pic>
    </p:spTree>
    <p:extLst>
      <p:ext uri="{BB962C8B-B14F-4D97-AF65-F5344CB8AC3E}">
        <p14:creationId xmlns:p14="http://schemas.microsoft.com/office/powerpoint/2010/main" val="125006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66607140"/>
              </p:ext>
            </p:extLst>
          </p:nvPr>
        </p:nvGraphicFramePr>
        <p:xfrm>
          <a:off x="381000" y="799121"/>
          <a:ext cx="8323384" cy="4951050"/>
        </p:xfrm>
        <a:graphic>
          <a:graphicData uri="http://schemas.openxmlformats.org/drawingml/2006/table">
            <a:tbl>
              <a:tblPr firstRow="1" bandRow="1">
                <a:tableStyleId>{5940675A-B579-460E-94D1-54222C63F5DA}</a:tableStyleId>
              </a:tblPr>
              <a:tblGrid>
                <a:gridCol w="4161692"/>
                <a:gridCol w="4161692"/>
              </a:tblGrid>
              <a:tr h="825175">
                <a:tc>
                  <a:txBody>
                    <a:bodyPr/>
                    <a:lstStyle/>
                    <a:p>
                      <a:r>
                        <a:rPr lang="en-GB" sz="2000" dirty="0" smtClean="0">
                          <a:latin typeface="Arial" panose="020B0604020202020204" pitchFamily="34" charset="0"/>
                          <a:cs typeface="Arial" panose="020B0604020202020204" pitchFamily="34" charset="0"/>
                        </a:rPr>
                        <a:t>1  (They)                        +  </a:t>
                      </a:r>
                      <a:endParaRPr lang="en-GB" sz="2000" dirty="0">
                        <a:latin typeface="Arial" panose="020B0604020202020204" pitchFamily="34" charset="0"/>
                        <a:cs typeface="Arial" panose="020B0604020202020204" pitchFamily="34" charset="0"/>
                      </a:endParaRPr>
                    </a:p>
                  </a:txBody>
                  <a:tcPr anchor="ctr"/>
                </a:tc>
                <a:tc>
                  <a:txBody>
                    <a:bodyPr/>
                    <a:lstStyle/>
                    <a:p>
                      <a:endParaRPr lang="en-GB" sz="2000">
                        <a:latin typeface="Arial" panose="020B0604020202020204" pitchFamily="34" charset="0"/>
                        <a:cs typeface="Arial" panose="020B0604020202020204" pitchFamily="34" charset="0"/>
                      </a:endParaRPr>
                    </a:p>
                  </a:txBody>
                  <a:tcPr anchor="ctr"/>
                </a:tc>
              </a:tr>
              <a:tr h="825175">
                <a:tc>
                  <a:txBody>
                    <a:bodyPr/>
                    <a:lstStyle/>
                    <a:p>
                      <a:r>
                        <a:rPr lang="en-GB" sz="2000" dirty="0" smtClean="0">
                          <a:latin typeface="Arial" panose="020B0604020202020204" pitchFamily="34" charset="0"/>
                          <a:cs typeface="Arial" panose="020B0604020202020204" pitchFamily="34" charset="0"/>
                        </a:rPr>
                        <a:t>2  What                (you – </a:t>
                      </a:r>
                      <a:r>
                        <a:rPr lang="en-GB" sz="2000" dirty="0" err="1" smtClean="0">
                          <a:latin typeface="Arial" panose="020B0604020202020204" pitchFamily="34" charset="0"/>
                          <a:cs typeface="Arial" panose="020B0604020202020204" pitchFamily="34" charset="0"/>
                        </a:rPr>
                        <a:t>sg</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a:txBody>
                  <a:tcPr anchor="ctr"/>
                </a:tc>
                <a:tc>
                  <a:txBody>
                    <a:bodyPr/>
                    <a:lstStyle/>
                    <a:p>
                      <a:endParaRPr lang="en-GB" sz="2000" dirty="0">
                        <a:latin typeface="Arial" panose="020B0604020202020204" pitchFamily="34" charset="0"/>
                        <a:cs typeface="Arial" panose="020B0604020202020204" pitchFamily="34" charset="0"/>
                      </a:endParaRPr>
                    </a:p>
                  </a:txBody>
                  <a:tcPr anchor="ctr"/>
                </a:tc>
              </a:tr>
              <a:tr h="825175">
                <a:tc>
                  <a:txBody>
                    <a:bodyPr/>
                    <a:lstStyle/>
                    <a:p>
                      <a:r>
                        <a:rPr lang="en-GB" sz="2000" dirty="0" smtClean="0">
                          <a:latin typeface="Arial" panose="020B0604020202020204" pitchFamily="34" charset="0"/>
                          <a:cs typeface="Arial" panose="020B0604020202020204" pitchFamily="34" charset="0"/>
                        </a:rPr>
                        <a:t>3  (She)                         +                </a:t>
                      </a:r>
                      <a:endParaRPr lang="en-GB" sz="2000" dirty="0">
                        <a:latin typeface="Arial" panose="020B0604020202020204" pitchFamily="34" charset="0"/>
                        <a:cs typeface="Arial" panose="020B0604020202020204" pitchFamily="34" charset="0"/>
                      </a:endParaRPr>
                    </a:p>
                  </a:txBody>
                  <a:tcPr anchor="ctr"/>
                </a:tc>
                <a:tc>
                  <a:txBody>
                    <a:bodyPr/>
                    <a:lstStyle/>
                    <a:p>
                      <a:endParaRPr lang="en-GB" sz="2000" dirty="0">
                        <a:latin typeface="Arial" panose="020B0604020202020204" pitchFamily="34" charset="0"/>
                        <a:cs typeface="Arial" panose="020B0604020202020204" pitchFamily="34" charset="0"/>
                      </a:endParaRPr>
                    </a:p>
                  </a:txBody>
                  <a:tcPr anchor="ctr"/>
                </a:tc>
              </a:tr>
              <a:tr h="825175">
                <a:tc>
                  <a:txBody>
                    <a:bodyPr/>
                    <a:lstStyle/>
                    <a:p>
                      <a:r>
                        <a:rPr lang="en-GB" sz="2000" dirty="0" smtClean="0">
                          <a:latin typeface="Arial" panose="020B0604020202020204" pitchFamily="34" charset="0"/>
                          <a:cs typeface="Arial" panose="020B0604020202020204" pitchFamily="34" charset="0"/>
                        </a:rPr>
                        <a:t>4  (Homer)                             +  </a:t>
                      </a:r>
                      <a:endParaRPr lang="en-GB" sz="2000" dirty="0">
                        <a:latin typeface="Arial" panose="020B0604020202020204" pitchFamily="34" charset="0"/>
                        <a:cs typeface="Arial" panose="020B0604020202020204" pitchFamily="34" charset="0"/>
                      </a:endParaRPr>
                    </a:p>
                  </a:txBody>
                  <a:tcPr anchor="ctr"/>
                </a:tc>
                <a:tc>
                  <a:txBody>
                    <a:bodyPr/>
                    <a:lstStyle/>
                    <a:p>
                      <a:endParaRPr lang="en-GB" sz="2000" dirty="0">
                        <a:latin typeface="Arial" panose="020B0604020202020204" pitchFamily="34" charset="0"/>
                        <a:cs typeface="Arial" panose="020B0604020202020204" pitchFamily="34" charset="0"/>
                      </a:endParaRPr>
                    </a:p>
                  </a:txBody>
                  <a:tcPr anchor="ctr"/>
                </a:tc>
              </a:tr>
              <a:tr h="825175">
                <a:tc>
                  <a:txBody>
                    <a:bodyPr/>
                    <a:lstStyle/>
                    <a:p>
                      <a:r>
                        <a:rPr lang="en-GB" sz="2000" dirty="0" smtClean="0">
                          <a:latin typeface="Arial" panose="020B0604020202020204" pitchFamily="34" charset="0"/>
                          <a:cs typeface="Arial" panose="020B0604020202020204" pitchFamily="34" charset="0"/>
                        </a:rPr>
                        <a:t>5  (We)                             +</a:t>
                      </a:r>
                      <a:endParaRPr lang="en-GB" sz="2000" dirty="0">
                        <a:latin typeface="Arial" panose="020B0604020202020204" pitchFamily="34" charset="0"/>
                        <a:cs typeface="Arial" panose="020B0604020202020204" pitchFamily="34" charset="0"/>
                      </a:endParaRPr>
                    </a:p>
                  </a:txBody>
                  <a:tcPr anchor="ctr"/>
                </a:tc>
                <a:tc>
                  <a:txBody>
                    <a:bodyPr/>
                    <a:lstStyle/>
                    <a:p>
                      <a:endParaRPr lang="en-GB" sz="2000" dirty="0">
                        <a:latin typeface="Arial" panose="020B0604020202020204" pitchFamily="34" charset="0"/>
                        <a:cs typeface="Arial" panose="020B0604020202020204" pitchFamily="34" charset="0"/>
                      </a:endParaRPr>
                    </a:p>
                  </a:txBody>
                  <a:tcPr anchor="ctr"/>
                </a:tc>
              </a:tr>
              <a:tr h="825175">
                <a:tc>
                  <a:txBody>
                    <a:bodyPr/>
                    <a:lstStyle/>
                    <a:p>
                      <a:r>
                        <a:rPr lang="en-GB" sz="2000" dirty="0" smtClean="0">
                          <a:latin typeface="Arial" panose="020B0604020202020204" pitchFamily="34" charset="0"/>
                          <a:cs typeface="Arial" panose="020B0604020202020204" pitchFamily="34" charset="0"/>
                        </a:rPr>
                        <a:t>6  (Lisa and Bart)</a:t>
                      </a:r>
                      <a:r>
                        <a:rPr lang="en-GB" sz="2000" baseline="0" dirty="0" smtClean="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a:txBody>
                  <a:tcPr anchor="ctr"/>
                </a:tc>
                <a:tc>
                  <a:txBody>
                    <a:bodyPr/>
                    <a:lstStyle/>
                    <a:p>
                      <a:endParaRPr lang="en-GB" sz="2000" dirty="0">
                        <a:latin typeface="Arial" panose="020B0604020202020204" pitchFamily="34" charset="0"/>
                        <a:cs typeface="Arial" panose="020B0604020202020204" pitchFamily="34" charset="0"/>
                      </a:endParaRPr>
                    </a:p>
                  </a:txBody>
                  <a:tcPr anchor="ctr"/>
                </a:tc>
              </a:tr>
            </a:tbl>
          </a:graphicData>
        </a:graphic>
      </p:graphicFrame>
      <p:sp>
        <p:nvSpPr>
          <p:cNvPr id="5" name="TextBox 4"/>
          <p:cNvSpPr txBox="1"/>
          <p:nvPr/>
        </p:nvSpPr>
        <p:spPr>
          <a:xfrm>
            <a:off x="298938" y="298940"/>
            <a:ext cx="8669215"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Translate the English words and pictures into Spanish sentences.</a:t>
            </a:r>
            <a:endParaRPr lang="en-GB" sz="2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107" y="896815"/>
            <a:ext cx="894251" cy="6777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38" y="6043245"/>
            <a:ext cx="894251" cy="677725"/>
          </a:xfrm>
          <a:prstGeom prst="rect">
            <a:avLst/>
          </a:prstGeom>
        </p:spPr>
      </p:pic>
      <p:sp>
        <p:nvSpPr>
          <p:cNvPr id="8" name="TextBox 7"/>
          <p:cNvSpPr txBox="1"/>
          <p:nvPr/>
        </p:nvSpPr>
        <p:spPr>
          <a:xfrm>
            <a:off x="1193189" y="6182052"/>
            <a:ext cx="8669215"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 = the verb ‘to breakfast’ which needs the correct ending</a:t>
            </a:r>
            <a:endParaRPr lang="en-GB" sz="20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71358" y="686114"/>
            <a:ext cx="888426" cy="88842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985" y="896815"/>
            <a:ext cx="774050" cy="58053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264" y="1713347"/>
            <a:ext cx="894251" cy="67772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263" y="2588837"/>
            <a:ext cx="894251" cy="67772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6144" y="2524779"/>
            <a:ext cx="575048" cy="713238"/>
          </a:xfrm>
          <a:prstGeom prst="rect">
            <a:avLst/>
          </a:prstGeom>
        </p:spPr>
      </p:pic>
      <p:pic>
        <p:nvPicPr>
          <p:cNvPr id="14" name="Picture 9" descr="C:\Users\Antonio\320,000 Imágenes\Content - 25KV1\Food\Food 4\OJUICEL.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9784" y="2560292"/>
            <a:ext cx="781327" cy="67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077" y="3405369"/>
            <a:ext cx="894251" cy="677725"/>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3668" y="3481079"/>
            <a:ext cx="646188" cy="54926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1238" y="3475214"/>
            <a:ext cx="646188" cy="54926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9669" y="3405369"/>
            <a:ext cx="515777" cy="60788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951" y="4151167"/>
            <a:ext cx="894251" cy="677725"/>
          </a:xfrm>
          <a:prstGeom prst="rect">
            <a:avLst/>
          </a:prstGeom>
        </p:spPr>
      </p:pic>
      <p:pic>
        <p:nvPicPr>
          <p:cNvPr id="20" name="Picture 1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71358" y="4143830"/>
            <a:ext cx="817596" cy="817596"/>
          </a:xfrm>
          <a:prstGeom prst="rect">
            <a:avLst/>
          </a:prstGeom>
        </p:spPr>
      </p:pic>
      <p:pic>
        <p:nvPicPr>
          <p:cNvPr id="21" name="Picture 20" descr="http://janeheller.mlblogs.com/leche.gif"/>
          <p:cNvPicPr>
            <a:picLocks noChangeAspect="1" noChangeArrowheads="1"/>
          </p:cNvPicPr>
          <p:nvPr/>
        </p:nvPicPr>
        <p:blipFill>
          <a:blip r:embed="rId11" cstate="print"/>
          <a:srcRect/>
          <a:stretch>
            <a:fillRect/>
          </a:stretch>
        </p:blipFill>
        <p:spPr bwMode="auto">
          <a:xfrm>
            <a:off x="3453553" y="4112400"/>
            <a:ext cx="626914" cy="733045"/>
          </a:xfrm>
          <a:prstGeom prst="rect">
            <a:avLst/>
          </a:prstGeom>
          <a:noFill/>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734" y="4998112"/>
            <a:ext cx="894251" cy="677725"/>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25156" y="5182279"/>
            <a:ext cx="961828" cy="382141"/>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29496">
            <a:off x="3440365" y="4916000"/>
            <a:ext cx="599113" cy="603147"/>
          </a:xfrm>
          <a:prstGeom prst="rect">
            <a:avLst/>
          </a:prstGeom>
        </p:spPr>
      </p:pic>
      <p:sp>
        <p:nvSpPr>
          <p:cNvPr id="26" name="TextBox 25"/>
          <p:cNvSpPr txBox="1"/>
          <p:nvPr/>
        </p:nvSpPr>
        <p:spPr>
          <a:xfrm>
            <a:off x="4633545" y="1021532"/>
            <a:ext cx="4000500"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1 </a:t>
            </a:r>
            <a:r>
              <a:rPr lang="en-GB" sz="2000" b="1" dirty="0" err="1" smtClean="0">
                <a:latin typeface="Arial" panose="020B0604020202020204" pitchFamily="34" charset="0"/>
                <a:cs typeface="Arial" panose="020B0604020202020204" pitchFamily="34" charset="0"/>
              </a:rPr>
              <a:t>Desayun</a:t>
            </a:r>
            <a:r>
              <a:rPr lang="en-GB" sz="2000" b="1" dirty="0" err="1" smtClean="0">
                <a:solidFill>
                  <a:srgbClr val="7030A0"/>
                </a:solidFill>
                <a:latin typeface="Arial" panose="020B0604020202020204" pitchFamily="34" charset="0"/>
                <a:cs typeface="Arial" panose="020B0604020202020204" pitchFamily="34" charset="0"/>
              </a:rPr>
              <a:t>an</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yogur</a:t>
            </a:r>
            <a:r>
              <a:rPr lang="en-GB" sz="2000" b="1" dirty="0" smtClean="0">
                <a:latin typeface="Arial" panose="020B0604020202020204" pitchFamily="34" charset="0"/>
                <a:cs typeface="Arial" panose="020B0604020202020204" pitchFamily="34" charset="0"/>
              </a:rPr>
              <a:t> y </a:t>
            </a:r>
            <a:r>
              <a:rPr lang="en-GB" sz="2000" b="1" dirty="0" err="1" smtClean="0">
                <a:latin typeface="Arial" panose="020B0604020202020204" pitchFamily="34" charset="0"/>
                <a:cs typeface="Arial" panose="020B0604020202020204" pitchFamily="34" charset="0"/>
              </a:rPr>
              <a:t>fruta</a:t>
            </a:r>
            <a:r>
              <a:rPr lang="en-GB" sz="2000" b="1" dirty="0" smtClean="0">
                <a:latin typeface="Arial" panose="020B0604020202020204" pitchFamily="34" charset="0"/>
                <a:cs typeface="Arial" panose="020B0604020202020204" pitchFamily="34" charset="0"/>
              </a:rPr>
              <a:t>.</a:t>
            </a:r>
            <a:endParaRPr lang="en-GB" sz="2000" b="1" dirty="0">
              <a:latin typeface="Arial" panose="020B0604020202020204" pitchFamily="34" charset="0"/>
              <a:cs typeface="Arial" panose="020B0604020202020204" pitchFamily="34" charset="0"/>
            </a:endParaRPr>
          </a:p>
        </p:txBody>
      </p:sp>
      <p:sp>
        <p:nvSpPr>
          <p:cNvPr id="27" name="TextBox 26"/>
          <p:cNvSpPr txBox="1"/>
          <p:nvPr/>
        </p:nvSpPr>
        <p:spPr>
          <a:xfrm>
            <a:off x="4633545" y="1811506"/>
            <a:ext cx="4000500"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2 ¿</a:t>
            </a:r>
            <a:r>
              <a:rPr lang="en-GB" sz="2000" b="1" dirty="0" err="1" smtClean="0">
                <a:latin typeface="Arial" panose="020B0604020202020204" pitchFamily="34" charset="0"/>
                <a:cs typeface="Arial" panose="020B0604020202020204" pitchFamily="34" charset="0"/>
              </a:rPr>
              <a:t>Qué</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desayun</a:t>
            </a:r>
            <a:r>
              <a:rPr lang="en-GB" sz="2000" b="1" dirty="0" err="1" smtClean="0">
                <a:solidFill>
                  <a:srgbClr val="7030A0"/>
                </a:solidFill>
                <a:latin typeface="Arial" panose="020B0604020202020204" pitchFamily="34" charset="0"/>
                <a:cs typeface="Arial" panose="020B0604020202020204" pitchFamily="34" charset="0"/>
              </a:rPr>
              <a:t>as</a:t>
            </a:r>
            <a:r>
              <a:rPr lang="en-GB" sz="2000" b="1" dirty="0" smtClean="0">
                <a:latin typeface="Arial" panose="020B0604020202020204" pitchFamily="34" charset="0"/>
                <a:cs typeface="Arial" panose="020B0604020202020204" pitchFamily="34" charset="0"/>
              </a:rPr>
              <a:t>?</a:t>
            </a:r>
            <a:endParaRPr lang="en-GB" sz="2000" b="1" dirty="0">
              <a:latin typeface="Arial" panose="020B0604020202020204" pitchFamily="34" charset="0"/>
              <a:cs typeface="Arial" panose="020B0604020202020204" pitchFamily="34" charset="0"/>
            </a:endParaRPr>
          </a:p>
        </p:txBody>
      </p:sp>
      <p:sp>
        <p:nvSpPr>
          <p:cNvPr id="28" name="TextBox 27"/>
          <p:cNvSpPr txBox="1"/>
          <p:nvPr/>
        </p:nvSpPr>
        <p:spPr>
          <a:xfrm>
            <a:off x="4633545" y="2563498"/>
            <a:ext cx="4000500" cy="707886"/>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3 </a:t>
            </a:r>
            <a:r>
              <a:rPr lang="en-GB" sz="2000" b="1" dirty="0" err="1" smtClean="0">
                <a:latin typeface="Arial" panose="020B0604020202020204" pitchFamily="34" charset="0"/>
                <a:cs typeface="Arial" panose="020B0604020202020204" pitchFamily="34" charset="0"/>
              </a:rPr>
              <a:t>Desayun</a:t>
            </a:r>
            <a:r>
              <a:rPr lang="en-GB" sz="2000" b="1" dirty="0" err="1" smtClean="0">
                <a:solidFill>
                  <a:srgbClr val="7030A0"/>
                </a:solidFill>
                <a:latin typeface="Arial" panose="020B0604020202020204" pitchFamily="34" charset="0"/>
                <a:cs typeface="Arial" panose="020B0604020202020204" pitchFamily="34" charset="0"/>
              </a:rPr>
              <a:t>a</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cereales</a:t>
            </a:r>
            <a:r>
              <a:rPr lang="en-GB" sz="2000" b="1" dirty="0" smtClean="0">
                <a:latin typeface="Arial" panose="020B0604020202020204" pitchFamily="34" charset="0"/>
                <a:cs typeface="Arial" panose="020B0604020202020204" pitchFamily="34" charset="0"/>
              </a:rPr>
              <a:t> y </a:t>
            </a:r>
            <a:r>
              <a:rPr lang="en-GB" sz="2000" b="1" dirty="0" err="1" smtClean="0">
                <a:latin typeface="Arial" panose="020B0604020202020204" pitchFamily="34" charset="0"/>
                <a:cs typeface="Arial" panose="020B0604020202020204" pitchFamily="34" charset="0"/>
              </a:rPr>
              <a:t>zumo</a:t>
            </a:r>
            <a:r>
              <a:rPr lang="en-GB" sz="2000" b="1" dirty="0" smtClean="0">
                <a:latin typeface="Arial" panose="020B0604020202020204" pitchFamily="34" charset="0"/>
                <a:cs typeface="Arial" panose="020B0604020202020204" pitchFamily="34" charset="0"/>
              </a:rPr>
              <a:t> de </a:t>
            </a:r>
            <a:r>
              <a:rPr lang="en-GB" sz="2000" b="1" dirty="0" err="1" smtClean="0">
                <a:latin typeface="Arial" panose="020B0604020202020204" pitchFamily="34" charset="0"/>
                <a:cs typeface="Arial" panose="020B0604020202020204" pitchFamily="34" charset="0"/>
              </a:rPr>
              <a:t>naranja</a:t>
            </a:r>
            <a:r>
              <a:rPr lang="en-GB" sz="2000" b="1" dirty="0" smtClean="0">
                <a:latin typeface="Arial" panose="020B0604020202020204" pitchFamily="34" charset="0"/>
                <a:cs typeface="Arial" panose="020B0604020202020204" pitchFamily="34" charset="0"/>
              </a:rPr>
              <a:t>.</a:t>
            </a:r>
            <a:endParaRPr lang="en-GB" sz="2000" b="1" dirty="0">
              <a:latin typeface="Arial" panose="020B0604020202020204" pitchFamily="34" charset="0"/>
              <a:cs typeface="Arial" panose="020B0604020202020204" pitchFamily="34" charset="0"/>
            </a:endParaRPr>
          </a:p>
        </p:txBody>
      </p:sp>
      <p:sp>
        <p:nvSpPr>
          <p:cNvPr id="29" name="TextBox 28"/>
          <p:cNvSpPr txBox="1"/>
          <p:nvPr/>
        </p:nvSpPr>
        <p:spPr>
          <a:xfrm>
            <a:off x="4633545" y="3355366"/>
            <a:ext cx="4000500" cy="707886"/>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4 Homer </a:t>
            </a:r>
            <a:r>
              <a:rPr lang="en-GB" sz="2000" b="1" dirty="0" err="1" smtClean="0">
                <a:latin typeface="Arial" panose="020B0604020202020204" pitchFamily="34" charset="0"/>
                <a:cs typeface="Arial" panose="020B0604020202020204" pitchFamily="34" charset="0"/>
              </a:rPr>
              <a:t>desayun</a:t>
            </a:r>
            <a:r>
              <a:rPr lang="en-GB" sz="2000" b="1" dirty="0" err="1" smtClean="0">
                <a:solidFill>
                  <a:srgbClr val="7030A0"/>
                </a:solidFill>
                <a:latin typeface="Arial" panose="020B0604020202020204" pitchFamily="34" charset="0"/>
                <a:cs typeface="Arial" panose="020B0604020202020204" pitchFamily="34" charset="0"/>
              </a:rPr>
              <a:t>a</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magdalenas</a:t>
            </a:r>
            <a:r>
              <a:rPr lang="en-GB" sz="2000" b="1" dirty="0" smtClean="0">
                <a:latin typeface="Arial" panose="020B0604020202020204" pitchFamily="34" charset="0"/>
                <a:cs typeface="Arial" panose="020B0604020202020204" pitchFamily="34" charset="0"/>
              </a:rPr>
              <a:t> y café.</a:t>
            </a:r>
            <a:endParaRPr lang="en-GB" sz="2000" b="1" dirty="0">
              <a:latin typeface="Arial" panose="020B0604020202020204" pitchFamily="34" charset="0"/>
              <a:cs typeface="Arial" panose="020B0604020202020204" pitchFamily="34" charset="0"/>
            </a:endParaRPr>
          </a:p>
        </p:txBody>
      </p:sp>
      <p:sp>
        <p:nvSpPr>
          <p:cNvPr id="30" name="TextBox 29"/>
          <p:cNvSpPr txBox="1"/>
          <p:nvPr/>
        </p:nvSpPr>
        <p:spPr>
          <a:xfrm>
            <a:off x="4633545" y="4151167"/>
            <a:ext cx="4000500" cy="707886"/>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5 </a:t>
            </a:r>
            <a:r>
              <a:rPr lang="en-GB" sz="2000" b="1" dirty="0" err="1" smtClean="0">
                <a:latin typeface="Arial" panose="020B0604020202020204" pitchFamily="34" charset="0"/>
                <a:cs typeface="Arial" panose="020B0604020202020204" pitchFamily="34" charset="0"/>
              </a:rPr>
              <a:t>Desayun</a:t>
            </a:r>
            <a:r>
              <a:rPr lang="en-GB" sz="2000" b="1" dirty="0" err="1" smtClean="0">
                <a:solidFill>
                  <a:srgbClr val="7030A0"/>
                </a:solidFill>
                <a:latin typeface="Arial" panose="020B0604020202020204" pitchFamily="34" charset="0"/>
                <a:cs typeface="Arial" panose="020B0604020202020204" pitchFamily="34" charset="0"/>
              </a:rPr>
              <a:t>amos</a:t>
            </a:r>
            <a:r>
              <a:rPr lang="en-GB" sz="2000" b="1" dirty="0" smtClean="0">
                <a:latin typeface="Arial" panose="020B0604020202020204" pitchFamily="34" charset="0"/>
                <a:cs typeface="Arial" panose="020B0604020202020204" pitchFamily="34" charset="0"/>
              </a:rPr>
              <a:t> tostadas y </a:t>
            </a:r>
            <a:r>
              <a:rPr lang="en-GB" sz="2000" b="1" dirty="0" err="1" smtClean="0">
                <a:latin typeface="Arial" panose="020B0604020202020204" pitchFamily="34" charset="0"/>
                <a:cs typeface="Arial" panose="020B0604020202020204" pitchFamily="34" charset="0"/>
              </a:rPr>
              <a:t>leche</a:t>
            </a:r>
            <a:r>
              <a:rPr lang="en-GB" sz="2000" b="1" dirty="0" smtClean="0">
                <a:latin typeface="Arial" panose="020B0604020202020204" pitchFamily="34" charset="0"/>
                <a:cs typeface="Arial" panose="020B0604020202020204" pitchFamily="34" charset="0"/>
              </a:rPr>
              <a:t>.</a:t>
            </a:r>
            <a:endParaRPr lang="en-GB" sz="2000" b="1" dirty="0">
              <a:latin typeface="Arial" panose="020B0604020202020204" pitchFamily="34" charset="0"/>
              <a:cs typeface="Arial" panose="020B0604020202020204" pitchFamily="34" charset="0"/>
            </a:endParaRPr>
          </a:p>
        </p:txBody>
      </p:sp>
      <p:sp>
        <p:nvSpPr>
          <p:cNvPr id="31" name="TextBox 30"/>
          <p:cNvSpPr txBox="1"/>
          <p:nvPr/>
        </p:nvSpPr>
        <p:spPr>
          <a:xfrm>
            <a:off x="4633545" y="5032308"/>
            <a:ext cx="4000500" cy="707886"/>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6 Lisa y Bart </a:t>
            </a:r>
            <a:r>
              <a:rPr lang="en-GB" sz="2000" b="1" dirty="0" err="1" smtClean="0">
                <a:latin typeface="Arial" panose="020B0604020202020204" pitchFamily="34" charset="0"/>
                <a:cs typeface="Arial" panose="020B0604020202020204" pitchFamily="34" charset="0"/>
              </a:rPr>
              <a:t>desayun</a:t>
            </a:r>
            <a:r>
              <a:rPr lang="en-GB" sz="2000" b="1" dirty="0" err="1" smtClean="0">
                <a:solidFill>
                  <a:srgbClr val="7030A0"/>
                </a:solidFill>
                <a:latin typeface="Arial" panose="020B0604020202020204" pitchFamily="34" charset="0"/>
                <a:cs typeface="Arial" panose="020B0604020202020204" pitchFamily="34" charset="0"/>
              </a:rPr>
              <a:t>an</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huevos</a:t>
            </a:r>
            <a:r>
              <a:rPr lang="en-GB" sz="2000" b="1" dirty="0" smtClean="0">
                <a:latin typeface="Arial" panose="020B0604020202020204" pitchFamily="34" charset="0"/>
                <a:cs typeface="Arial" panose="020B0604020202020204" pitchFamily="34" charset="0"/>
              </a:rPr>
              <a:t> y </a:t>
            </a:r>
            <a:r>
              <a:rPr lang="en-GB" sz="2000" b="1" dirty="0" err="1" smtClean="0">
                <a:latin typeface="Arial" panose="020B0604020202020204" pitchFamily="34" charset="0"/>
                <a:cs typeface="Arial" panose="020B0604020202020204" pitchFamily="34" charset="0"/>
              </a:rPr>
              <a:t>salchichas</a:t>
            </a:r>
            <a:r>
              <a:rPr lang="en-GB" sz="2000" b="1" dirty="0" smtClean="0">
                <a:latin typeface="Arial" panose="020B0604020202020204" pitchFamily="34" charset="0"/>
                <a:cs typeface="Arial" panose="020B0604020202020204" pitchFamily="34" charset="0"/>
              </a:rPr>
              <a:t>.</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27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scovery Kids - Doki Descubre El Desayuno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4061" y="633046"/>
            <a:ext cx="7385539" cy="5539154"/>
          </a:xfrm>
          <a:prstGeom prst="rect">
            <a:avLst/>
          </a:prstGeom>
        </p:spPr>
      </p:pic>
    </p:spTree>
    <p:extLst>
      <p:ext uri="{BB962C8B-B14F-4D97-AF65-F5344CB8AC3E}">
        <p14:creationId xmlns:p14="http://schemas.microsoft.com/office/powerpoint/2010/main" val="2314089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054" y="113770"/>
            <a:ext cx="3815861" cy="830997"/>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¿Se </a:t>
            </a:r>
            <a:r>
              <a:rPr lang="en-GB" sz="2400" b="1" dirty="0" err="1" smtClean="0">
                <a:latin typeface="Arial" panose="020B0604020202020204" pitchFamily="34" charset="0"/>
                <a:cs typeface="Arial" panose="020B0604020202020204" pitchFamily="34" charset="0"/>
              </a:rPr>
              <a:t>menciona</a:t>
            </a:r>
            <a:r>
              <a:rPr lang="en-GB" sz="2400" b="1" dirty="0" smtClean="0">
                <a:latin typeface="Arial" panose="020B0604020202020204" pitchFamily="34" charset="0"/>
                <a:cs typeface="Arial" panose="020B0604020202020204" pitchFamily="34" charset="0"/>
              </a:rPr>
              <a:t> o no en el video de </a:t>
            </a:r>
            <a:r>
              <a:rPr lang="en-GB" sz="2400" b="1" dirty="0" err="1" smtClean="0">
                <a:latin typeface="Arial" panose="020B0604020202020204" pitchFamily="34" charset="0"/>
                <a:cs typeface="Arial" panose="020B0604020202020204" pitchFamily="34" charset="0"/>
              </a:rPr>
              <a:t>Doki</a:t>
            </a:r>
            <a:r>
              <a:rPr lang="en-GB" sz="2400" b="1" dirty="0" smtClean="0">
                <a:latin typeface="Arial" panose="020B0604020202020204" pitchFamily="34" charset="0"/>
                <a:cs typeface="Arial" panose="020B0604020202020204" pitchFamily="34" charset="0"/>
              </a:rPr>
              <a:t>?</a:t>
            </a:r>
            <a:endParaRPr lang="en-GB" sz="2400" b="1"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54614675"/>
              </p:ext>
            </p:extLst>
          </p:nvPr>
        </p:nvGraphicFramePr>
        <p:xfrm>
          <a:off x="354624" y="957385"/>
          <a:ext cx="3601914" cy="5645640"/>
        </p:xfrm>
        <a:graphic>
          <a:graphicData uri="http://schemas.openxmlformats.org/drawingml/2006/table">
            <a:tbl>
              <a:tblPr firstRow="1" bandRow="1">
                <a:tableStyleId>{5940675A-B579-460E-94D1-54222C63F5DA}</a:tableStyleId>
              </a:tblPr>
              <a:tblGrid>
                <a:gridCol w="1368668"/>
                <a:gridCol w="465993"/>
                <a:gridCol w="1327638"/>
                <a:gridCol w="439615"/>
              </a:tblGrid>
              <a:tr h="940940">
                <a:tc>
                  <a:txBody>
                    <a:bodyPr/>
                    <a:lstStyle/>
                    <a:p>
                      <a:r>
                        <a:rPr lang="en-GB" sz="2400" dirty="0" smtClean="0">
                          <a:latin typeface="Arial" panose="020B0604020202020204" pitchFamily="34" charset="0"/>
                          <a:cs typeface="Arial" panose="020B0604020202020204" pitchFamily="34" charset="0"/>
                        </a:rPr>
                        <a:t>1</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7</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2</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8</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3</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9</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4</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10</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5</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11</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6</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12</a:t>
                      </a:r>
                      <a:endParaRPr lang="en-GB" sz="2400" dirty="0">
                        <a:latin typeface="Arial" panose="020B0604020202020204" pitchFamily="34" charset="0"/>
                        <a:cs typeface="Arial" panose="020B0604020202020204" pitchFamily="34" charset="0"/>
                      </a:endParaRPr>
                    </a:p>
                  </a:txBody>
                  <a:tcPr anchor="ctr"/>
                </a:tc>
                <a:tc>
                  <a:txBody>
                    <a:bodyPr/>
                    <a:lstStyle/>
                    <a:p>
                      <a:endParaRPr lang="en-GB" dirty="0"/>
                    </a:p>
                  </a:txBody>
                  <a:tcPr anchor="ctr"/>
                </a:tc>
              </a:tr>
            </a:tbl>
          </a:graphicData>
        </a:graphic>
      </p:graphicFrame>
      <p:pic>
        <p:nvPicPr>
          <p:cNvPr id="6" name="Picture 8" descr="C:\Users\Antonio\320,000 Imágenes\Content - 25KV1\Food\Food 4\LEMONADJ.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8512" y="5581854"/>
            <a:ext cx="623630" cy="96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C:\Users\Antonio\320,000 Imágenes\Content - 25KV1\Food\Food 4\OJUICEL.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688512" y="1972088"/>
            <a:ext cx="705318" cy="61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janeheller.mlblogs.com/leche.gif"/>
          <p:cNvPicPr>
            <a:picLocks noChangeAspect="1" noChangeArrowheads="1"/>
          </p:cNvPicPr>
          <p:nvPr/>
        </p:nvPicPr>
        <p:blipFill>
          <a:blip r:embed="rId5" cstate="print"/>
          <a:srcRect/>
          <a:stretch>
            <a:fillRect/>
          </a:stretch>
        </p:blipFill>
        <p:spPr bwMode="auto">
          <a:xfrm>
            <a:off x="2671824" y="3807530"/>
            <a:ext cx="722006" cy="844235"/>
          </a:xfrm>
          <a:prstGeom prst="rect">
            <a:avLst/>
          </a:prstGeom>
          <a:noFill/>
        </p:spPr>
      </p:pic>
      <p:pic>
        <p:nvPicPr>
          <p:cNvPr id="9" name="Picture 56" descr="bread.svg.med.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031" y="1161808"/>
            <a:ext cx="791208" cy="61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11949860301279678518coffee_ganson.svg.med.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29356" y="2910230"/>
            <a:ext cx="623630" cy="73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421" y="1972088"/>
            <a:ext cx="798661" cy="746896"/>
          </a:xfrm>
          <a:prstGeom prst="rect">
            <a:avLst/>
          </a:prstGeom>
        </p:spPr>
      </p:pic>
      <p:pic>
        <p:nvPicPr>
          <p:cNvPr id="12" name="Picture 1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030" y="3003931"/>
            <a:ext cx="847052" cy="554275"/>
          </a:xfrm>
          <a:prstGeom prst="rect">
            <a:avLst/>
          </a:prstGeom>
        </p:spPr>
      </p:pic>
      <p:pic>
        <p:nvPicPr>
          <p:cNvPr id="13" name="Picture 1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4421" y="3908768"/>
            <a:ext cx="721768" cy="742997"/>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30981" y="1152605"/>
            <a:ext cx="510190" cy="632794"/>
          </a:xfrm>
          <a:prstGeom prst="rect">
            <a:avLst/>
          </a:prstGeom>
        </p:spPr>
      </p:pic>
      <p:pic>
        <p:nvPicPr>
          <p:cNvPr id="15" name="Picture 14"/>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761" y="4903624"/>
            <a:ext cx="1063300" cy="624226"/>
          </a:xfrm>
          <a:prstGeom prst="rect">
            <a:avLst/>
          </a:prstGeom>
        </p:spPr>
      </p:pic>
      <p:pic>
        <p:nvPicPr>
          <p:cNvPr id="16" name="Picture 15"/>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3975" y="5742846"/>
            <a:ext cx="722031" cy="565591"/>
          </a:xfrm>
          <a:prstGeom prst="rect">
            <a:avLst/>
          </a:prstGeom>
        </p:spPr>
      </p:pic>
      <p:pic>
        <p:nvPicPr>
          <p:cNvPr id="17" name="Picture 16"/>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4834" y="5872532"/>
            <a:ext cx="838281" cy="670625"/>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54175" y="4772323"/>
            <a:ext cx="728640" cy="814362"/>
          </a:xfrm>
          <a:prstGeom prst="rect">
            <a:avLst/>
          </a:prstGeom>
        </p:spPr>
      </p:pic>
      <p:pic>
        <p:nvPicPr>
          <p:cNvPr id="19" name="Picture 18"/>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8637" y="4968225"/>
            <a:ext cx="258842" cy="323552"/>
          </a:xfrm>
          <a:prstGeom prst="rect">
            <a:avLst/>
          </a:prstGeom>
        </p:spPr>
      </p:pic>
      <p:sp>
        <p:nvSpPr>
          <p:cNvPr id="20" name="TextBox 19"/>
          <p:cNvSpPr txBox="1"/>
          <p:nvPr/>
        </p:nvSpPr>
        <p:spPr>
          <a:xfrm>
            <a:off x="4979373" y="113770"/>
            <a:ext cx="3815861" cy="830997"/>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¿Se </a:t>
            </a:r>
            <a:r>
              <a:rPr lang="en-GB" sz="2400" b="1" dirty="0" err="1" smtClean="0">
                <a:latin typeface="Arial" panose="020B0604020202020204" pitchFamily="34" charset="0"/>
                <a:cs typeface="Arial" panose="020B0604020202020204" pitchFamily="34" charset="0"/>
              </a:rPr>
              <a:t>menciona</a:t>
            </a:r>
            <a:r>
              <a:rPr lang="en-GB" sz="2400" b="1" dirty="0" smtClean="0">
                <a:latin typeface="Arial" panose="020B0604020202020204" pitchFamily="34" charset="0"/>
                <a:cs typeface="Arial" panose="020B0604020202020204" pitchFamily="34" charset="0"/>
              </a:rPr>
              <a:t> o no en el video de </a:t>
            </a:r>
            <a:r>
              <a:rPr lang="en-GB" sz="2400" b="1" dirty="0" err="1" smtClean="0">
                <a:latin typeface="Arial" panose="020B0604020202020204" pitchFamily="34" charset="0"/>
                <a:cs typeface="Arial" panose="020B0604020202020204" pitchFamily="34" charset="0"/>
              </a:rPr>
              <a:t>Doki</a:t>
            </a:r>
            <a:r>
              <a:rPr lang="en-GB" sz="2400" b="1" dirty="0" smtClean="0">
                <a:latin typeface="Arial" panose="020B0604020202020204" pitchFamily="34" charset="0"/>
                <a:cs typeface="Arial" panose="020B0604020202020204" pitchFamily="34" charset="0"/>
              </a:rPr>
              <a:t>?</a:t>
            </a:r>
            <a:endParaRPr lang="en-GB" sz="2400" b="1" dirty="0">
              <a:latin typeface="Arial" panose="020B0604020202020204" pitchFamily="34" charset="0"/>
              <a:cs typeface="Arial" panose="020B0604020202020204"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2414955135"/>
              </p:ext>
            </p:extLst>
          </p:nvPr>
        </p:nvGraphicFramePr>
        <p:xfrm>
          <a:off x="5166943" y="957385"/>
          <a:ext cx="3601914" cy="5645640"/>
        </p:xfrm>
        <a:graphic>
          <a:graphicData uri="http://schemas.openxmlformats.org/drawingml/2006/table">
            <a:tbl>
              <a:tblPr firstRow="1" bandRow="1">
                <a:tableStyleId>{5940675A-B579-460E-94D1-54222C63F5DA}</a:tableStyleId>
              </a:tblPr>
              <a:tblGrid>
                <a:gridCol w="1368668"/>
                <a:gridCol w="465993"/>
                <a:gridCol w="1327638"/>
                <a:gridCol w="439615"/>
              </a:tblGrid>
              <a:tr h="940940">
                <a:tc>
                  <a:txBody>
                    <a:bodyPr/>
                    <a:lstStyle/>
                    <a:p>
                      <a:r>
                        <a:rPr lang="en-GB" sz="2400" dirty="0" smtClean="0">
                          <a:latin typeface="Arial" panose="020B0604020202020204" pitchFamily="34" charset="0"/>
                          <a:cs typeface="Arial" panose="020B0604020202020204" pitchFamily="34" charset="0"/>
                        </a:rPr>
                        <a:t>1</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7</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2</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8</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3</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9</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4</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10</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5</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11</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6</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12</a:t>
                      </a:r>
                      <a:endParaRPr lang="en-GB" sz="2400" dirty="0">
                        <a:latin typeface="Arial" panose="020B0604020202020204" pitchFamily="34" charset="0"/>
                        <a:cs typeface="Arial" panose="020B0604020202020204" pitchFamily="34" charset="0"/>
                      </a:endParaRPr>
                    </a:p>
                  </a:txBody>
                  <a:tcPr anchor="ctr"/>
                </a:tc>
                <a:tc>
                  <a:txBody>
                    <a:bodyPr/>
                    <a:lstStyle/>
                    <a:p>
                      <a:endParaRPr lang="en-GB" dirty="0"/>
                    </a:p>
                  </a:txBody>
                  <a:tcPr anchor="ctr"/>
                </a:tc>
              </a:tr>
            </a:tbl>
          </a:graphicData>
        </a:graphic>
      </p:graphicFrame>
      <p:pic>
        <p:nvPicPr>
          <p:cNvPr id="22" name="Picture 8" descr="C:\Users\Antonio\320,000 Imágenes\Content - 25KV1\Food\Food 4\LEMONADJ.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0831" y="5581854"/>
            <a:ext cx="623630" cy="96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C:\Users\Antonio\320,000 Imágenes\Content - 25KV1\Food\Food 4\OJUICEL.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00831" y="1972088"/>
            <a:ext cx="705318" cy="61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http://janeheller.mlblogs.com/leche.gif"/>
          <p:cNvPicPr>
            <a:picLocks noChangeAspect="1" noChangeArrowheads="1"/>
          </p:cNvPicPr>
          <p:nvPr/>
        </p:nvPicPr>
        <p:blipFill>
          <a:blip r:embed="rId5" cstate="print"/>
          <a:srcRect/>
          <a:stretch>
            <a:fillRect/>
          </a:stretch>
        </p:blipFill>
        <p:spPr bwMode="auto">
          <a:xfrm>
            <a:off x="7484143" y="3807530"/>
            <a:ext cx="722006" cy="844235"/>
          </a:xfrm>
          <a:prstGeom prst="rect">
            <a:avLst/>
          </a:prstGeom>
          <a:noFill/>
        </p:spPr>
      </p:pic>
      <p:pic>
        <p:nvPicPr>
          <p:cNvPr id="25" name="Picture 56" descr="bread.svg.med.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1350" y="1161808"/>
            <a:ext cx="791208" cy="61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5" descr="11949860301279678518coffee_ganson.svg.med.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1675" y="2910230"/>
            <a:ext cx="623630" cy="73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6740" y="1972088"/>
            <a:ext cx="798661" cy="746896"/>
          </a:xfrm>
          <a:prstGeom prst="rect">
            <a:avLst/>
          </a:prstGeom>
        </p:spPr>
      </p:pic>
      <p:pic>
        <p:nvPicPr>
          <p:cNvPr id="28" name="Picture 27"/>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8349" y="3003931"/>
            <a:ext cx="847052" cy="554275"/>
          </a:xfrm>
          <a:prstGeom prst="rect">
            <a:avLst/>
          </a:prstGeom>
        </p:spPr>
      </p:pic>
      <p:pic>
        <p:nvPicPr>
          <p:cNvPr id="29" name="Picture 28"/>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56740" y="3908768"/>
            <a:ext cx="721768" cy="742997"/>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43300" y="1152605"/>
            <a:ext cx="510190" cy="632794"/>
          </a:xfrm>
          <a:prstGeom prst="rect">
            <a:avLst/>
          </a:prstGeom>
        </p:spPr>
      </p:pic>
      <p:pic>
        <p:nvPicPr>
          <p:cNvPr id="31" name="Picture 30"/>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72080" y="4903624"/>
            <a:ext cx="1063300" cy="624226"/>
          </a:xfrm>
          <a:prstGeom prst="rect">
            <a:avLst/>
          </a:prstGeom>
        </p:spPr>
      </p:pic>
      <p:pic>
        <p:nvPicPr>
          <p:cNvPr id="32" name="Picture 31"/>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6294" y="5742846"/>
            <a:ext cx="722031" cy="565591"/>
          </a:xfrm>
          <a:prstGeom prst="rect">
            <a:avLst/>
          </a:prstGeom>
        </p:spPr>
      </p:pic>
      <p:pic>
        <p:nvPicPr>
          <p:cNvPr id="33" name="Picture 32"/>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7153" y="5872532"/>
            <a:ext cx="838281" cy="670625"/>
          </a:xfrm>
          <a:prstGeom prst="rect">
            <a:avLst/>
          </a:prstGeom>
        </p:spPr>
      </p:pic>
      <p:pic>
        <p:nvPicPr>
          <p:cNvPr id="34" name="Picture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66494" y="4772323"/>
            <a:ext cx="728640" cy="814362"/>
          </a:xfrm>
          <a:prstGeom prst="rect">
            <a:avLst/>
          </a:prstGeom>
        </p:spPr>
      </p:pic>
      <p:pic>
        <p:nvPicPr>
          <p:cNvPr id="35" name="Picture 34"/>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00956" y="4968225"/>
            <a:ext cx="258842" cy="323552"/>
          </a:xfrm>
          <a:prstGeom prst="rect">
            <a:avLst/>
          </a:prstGeom>
        </p:spPr>
      </p:pic>
      <p:pic>
        <p:nvPicPr>
          <p:cNvPr id="36" name="Picture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09379" y="485594"/>
            <a:ext cx="417357" cy="417357"/>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74975" y="500621"/>
            <a:ext cx="393698" cy="393698"/>
          </a:xfrm>
          <a:prstGeom prst="rect">
            <a:avLst/>
          </a:prstGeom>
        </p:spPr>
      </p:pic>
      <p:pic>
        <p:nvPicPr>
          <p:cNvPr id="38" name="Picture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05855" y="494226"/>
            <a:ext cx="417357" cy="417357"/>
          </a:xfrm>
          <a:prstGeom prst="rect">
            <a:avLst/>
          </a:prstGeom>
        </p:spPr>
      </p:pic>
      <p:pic>
        <p:nvPicPr>
          <p:cNvPr id="39" name="Picture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271451" y="509253"/>
            <a:ext cx="393698" cy="393698"/>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49437" y="1261360"/>
            <a:ext cx="393698" cy="393698"/>
          </a:xfrm>
          <a:prstGeom prst="rect">
            <a:avLst/>
          </a:prstGeom>
        </p:spPr>
      </p:pic>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70548" y="1266962"/>
            <a:ext cx="393698" cy="393698"/>
          </a:xfrm>
          <a:prstGeom prst="rect">
            <a:avLst/>
          </a:prstGeom>
        </p:spPr>
      </p:pic>
    </p:spTree>
    <p:extLst>
      <p:ext uri="{BB962C8B-B14F-4D97-AF65-F5344CB8AC3E}">
        <p14:creationId xmlns:p14="http://schemas.microsoft.com/office/powerpoint/2010/main" val="2820009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054" y="113770"/>
            <a:ext cx="3815861" cy="830997"/>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¿Se </a:t>
            </a:r>
            <a:r>
              <a:rPr lang="en-GB" sz="2400" b="1" dirty="0" err="1" smtClean="0">
                <a:latin typeface="Arial" panose="020B0604020202020204" pitchFamily="34" charset="0"/>
                <a:cs typeface="Arial" panose="020B0604020202020204" pitchFamily="34" charset="0"/>
              </a:rPr>
              <a:t>menciona</a:t>
            </a:r>
            <a:r>
              <a:rPr lang="en-GB" sz="2400" b="1" dirty="0" smtClean="0">
                <a:latin typeface="Arial" panose="020B0604020202020204" pitchFamily="34" charset="0"/>
                <a:cs typeface="Arial" panose="020B0604020202020204" pitchFamily="34" charset="0"/>
              </a:rPr>
              <a:t> o no en el video de </a:t>
            </a:r>
            <a:r>
              <a:rPr lang="en-GB" sz="2400" b="1" dirty="0" err="1" smtClean="0">
                <a:latin typeface="Arial" panose="020B0604020202020204" pitchFamily="34" charset="0"/>
                <a:cs typeface="Arial" panose="020B0604020202020204" pitchFamily="34" charset="0"/>
              </a:rPr>
              <a:t>Doki</a:t>
            </a:r>
            <a:r>
              <a:rPr lang="en-GB" sz="2400" b="1" dirty="0" smtClean="0">
                <a:latin typeface="Arial" panose="020B0604020202020204" pitchFamily="34" charset="0"/>
                <a:cs typeface="Arial" panose="020B0604020202020204" pitchFamily="34" charset="0"/>
              </a:rPr>
              <a:t>?</a:t>
            </a:r>
            <a:endParaRPr lang="en-GB" sz="2400" b="1"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354624" y="957385"/>
          <a:ext cx="3601914" cy="5645640"/>
        </p:xfrm>
        <a:graphic>
          <a:graphicData uri="http://schemas.openxmlformats.org/drawingml/2006/table">
            <a:tbl>
              <a:tblPr firstRow="1" bandRow="1">
                <a:tableStyleId>{5940675A-B579-460E-94D1-54222C63F5DA}</a:tableStyleId>
              </a:tblPr>
              <a:tblGrid>
                <a:gridCol w="1368668"/>
                <a:gridCol w="465993"/>
                <a:gridCol w="1327638"/>
                <a:gridCol w="439615"/>
              </a:tblGrid>
              <a:tr h="940940">
                <a:tc>
                  <a:txBody>
                    <a:bodyPr/>
                    <a:lstStyle/>
                    <a:p>
                      <a:r>
                        <a:rPr lang="en-GB" sz="2400" dirty="0" smtClean="0">
                          <a:latin typeface="Arial" panose="020B0604020202020204" pitchFamily="34" charset="0"/>
                          <a:cs typeface="Arial" panose="020B0604020202020204" pitchFamily="34" charset="0"/>
                        </a:rPr>
                        <a:t>1</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7</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2</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8</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3</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9</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4</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10</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5</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11</a:t>
                      </a:r>
                      <a:endParaRPr lang="en-GB" sz="2400" dirty="0">
                        <a:latin typeface="Arial" panose="020B0604020202020204" pitchFamily="34" charset="0"/>
                        <a:cs typeface="Arial" panose="020B0604020202020204" pitchFamily="34" charset="0"/>
                      </a:endParaRPr>
                    </a:p>
                  </a:txBody>
                  <a:tcPr anchor="ctr"/>
                </a:tc>
                <a:tc>
                  <a:txBody>
                    <a:bodyPr/>
                    <a:lstStyle/>
                    <a:p>
                      <a:endParaRPr lang="en-GB"/>
                    </a:p>
                  </a:txBody>
                  <a:tcPr anchor="ctr"/>
                </a:tc>
              </a:tr>
              <a:tr h="940940">
                <a:tc>
                  <a:txBody>
                    <a:bodyPr/>
                    <a:lstStyle/>
                    <a:p>
                      <a:r>
                        <a:rPr lang="en-GB" sz="2400" dirty="0" smtClean="0">
                          <a:latin typeface="Arial" panose="020B0604020202020204" pitchFamily="34" charset="0"/>
                          <a:cs typeface="Arial" panose="020B0604020202020204" pitchFamily="34" charset="0"/>
                        </a:rPr>
                        <a:t>6</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a:latin typeface="Arial" panose="020B0604020202020204" pitchFamily="34" charset="0"/>
                        <a:cs typeface="Arial" panose="020B0604020202020204" pitchFamily="34" charset="0"/>
                      </a:endParaRPr>
                    </a:p>
                  </a:txBody>
                  <a:tcPr anchor="ctr"/>
                </a:tc>
                <a:tc>
                  <a:txBody>
                    <a:bodyPr/>
                    <a:lstStyle/>
                    <a:p>
                      <a:r>
                        <a:rPr lang="en-GB" sz="2400" dirty="0" smtClean="0">
                          <a:latin typeface="Arial" panose="020B0604020202020204" pitchFamily="34" charset="0"/>
                          <a:cs typeface="Arial" panose="020B0604020202020204" pitchFamily="34" charset="0"/>
                        </a:rPr>
                        <a:t>12</a:t>
                      </a:r>
                      <a:endParaRPr lang="en-GB" sz="2400" dirty="0">
                        <a:latin typeface="Arial" panose="020B0604020202020204" pitchFamily="34" charset="0"/>
                        <a:cs typeface="Arial" panose="020B0604020202020204" pitchFamily="34" charset="0"/>
                      </a:endParaRPr>
                    </a:p>
                  </a:txBody>
                  <a:tcPr anchor="ctr"/>
                </a:tc>
                <a:tc>
                  <a:txBody>
                    <a:bodyPr/>
                    <a:lstStyle/>
                    <a:p>
                      <a:endParaRPr lang="en-GB" dirty="0"/>
                    </a:p>
                  </a:txBody>
                  <a:tcPr anchor="ctr"/>
                </a:tc>
              </a:tr>
            </a:tbl>
          </a:graphicData>
        </a:graphic>
      </p:graphicFrame>
      <p:pic>
        <p:nvPicPr>
          <p:cNvPr id="6" name="Picture 8" descr="C:\Users\Antonio\320,000 Imágenes\Content - 25KV1\Food\Food 4\LEMONADJ.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8512" y="5581854"/>
            <a:ext cx="623630" cy="96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C:\Users\Antonio\320,000 Imágenes\Content - 25KV1\Food\Food 4\OJUICEL.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688512" y="1972088"/>
            <a:ext cx="705318" cy="61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janeheller.mlblogs.com/leche.gif"/>
          <p:cNvPicPr>
            <a:picLocks noChangeAspect="1" noChangeArrowheads="1"/>
          </p:cNvPicPr>
          <p:nvPr/>
        </p:nvPicPr>
        <p:blipFill>
          <a:blip r:embed="rId5" cstate="print"/>
          <a:srcRect/>
          <a:stretch>
            <a:fillRect/>
          </a:stretch>
        </p:blipFill>
        <p:spPr bwMode="auto">
          <a:xfrm>
            <a:off x="2671824" y="3807530"/>
            <a:ext cx="722006" cy="844235"/>
          </a:xfrm>
          <a:prstGeom prst="rect">
            <a:avLst/>
          </a:prstGeom>
          <a:noFill/>
        </p:spPr>
      </p:pic>
      <p:pic>
        <p:nvPicPr>
          <p:cNvPr id="9" name="Picture 56" descr="bread.svg.med.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031" y="1161808"/>
            <a:ext cx="791208" cy="61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11949860301279678518coffee_ganson.svg.med.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29356" y="2910230"/>
            <a:ext cx="623630" cy="73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421" y="1972088"/>
            <a:ext cx="798661" cy="746896"/>
          </a:xfrm>
          <a:prstGeom prst="rect">
            <a:avLst/>
          </a:prstGeom>
        </p:spPr>
      </p:pic>
      <p:pic>
        <p:nvPicPr>
          <p:cNvPr id="12" name="Picture 1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030" y="3003931"/>
            <a:ext cx="847052" cy="554275"/>
          </a:xfrm>
          <a:prstGeom prst="rect">
            <a:avLst/>
          </a:prstGeom>
        </p:spPr>
      </p:pic>
      <p:pic>
        <p:nvPicPr>
          <p:cNvPr id="13" name="Picture 1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4421" y="3908768"/>
            <a:ext cx="721768" cy="742997"/>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30981" y="1152605"/>
            <a:ext cx="510190" cy="632794"/>
          </a:xfrm>
          <a:prstGeom prst="rect">
            <a:avLst/>
          </a:prstGeom>
        </p:spPr>
      </p:pic>
      <p:pic>
        <p:nvPicPr>
          <p:cNvPr id="15" name="Picture 14"/>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761" y="4903624"/>
            <a:ext cx="1063300" cy="624226"/>
          </a:xfrm>
          <a:prstGeom prst="rect">
            <a:avLst/>
          </a:prstGeom>
        </p:spPr>
      </p:pic>
      <p:pic>
        <p:nvPicPr>
          <p:cNvPr id="16" name="Picture 15"/>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3975" y="5742846"/>
            <a:ext cx="722031" cy="565591"/>
          </a:xfrm>
          <a:prstGeom prst="rect">
            <a:avLst/>
          </a:prstGeom>
        </p:spPr>
      </p:pic>
      <p:pic>
        <p:nvPicPr>
          <p:cNvPr id="17" name="Picture 16"/>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4834" y="5872532"/>
            <a:ext cx="838281" cy="670625"/>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54175" y="4772323"/>
            <a:ext cx="728640" cy="814362"/>
          </a:xfrm>
          <a:prstGeom prst="rect">
            <a:avLst/>
          </a:prstGeom>
        </p:spPr>
      </p:pic>
      <p:pic>
        <p:nvPicPr>
          <p:cNvPr id="19" name="Picture 18"/>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8637" y="4968225"/>
            <a:ext cx="258842" cy="323552"/>
          </a:xfrm>
          <a:prstGeom prst="rect">
            <a:avLst/>
          </a:prstGeom>
        </p:spPr>
      </p:pic>
      <p:pic>
        <p:nvPicPr>
          <p:cNvPr id="36" name="Picture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09379" y="485594"/>
            <a:ext cx="417357" cy="417357"/>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74975" y="500621"/>
            <a:ext cx="393698" cy="393698"/>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49437" y="1261360"/>
            <a:ext cx="393698" cy="393698"/>
          </a:xfrm>
          <a:prstGeom prst="rect">
            <a:avLst/>
          </a:prstGeom>
        </p:spPr>
      </p:pic>
      <p:sp>
        <p:nvSpPr>
          <p:cNvPr id="2" name="Oval Callout 1"/>
          <p:cNvSpPr/>
          <p:nvPr/>
        </p:nvSpPr>
        <p:spPr>
          <a:xfrm>
            <a:off x="4172113" y="232649"/>
            <a:ext cx="4077148" cy="1858318"/>
          </a:xfrm>
          <a:prstGeom prst="wedgeEllipseCallout">
            <a:avLst/>
          </a:prstGeom>
          <a:noFill/>
          <a:ln w="762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chemeClr val="tx1"/>
                </a:solidFill>
                <a:latin typeface="Arial" panose="020B0604020202020204" pitchFamily="34" charset="0"/>
                <a:cs typeface="Arial" panose="020B0604020202020204" pitchFamily="34" charset="0"/>
              </a:rPr>
              <a:t>¿</a:t>
            </a:r>
            <a:r>
              <a:rPr lang="en-GB" sz="3600" b="1" dirty="0" err="1" smtClean="0">
                <a:solidFill>
                  <a:schemeClr val="tx1"/>
                </a:solidFill>
                <a:latin typeface="Arial" panose="020B0604020202020204" pitchFamily="34" charset="0"/>
                <a:cs typeface="Arial" panose="020B0604020202020204" pitchFamily="34" charset="0"/>
              </a:rPr>
              <a:t>Número</a:t>
            </a:r>
            <a:r>
              <a:rPr lang="en-GB" sz="3600" b="1" dirty="0" smtClean="0">
                <a:solidFill>
                  <a:schemeClr val="tx1"/>
                </a:solidFill>
                <a:latin typeface="Arial" panose="020B0604020202020204" pitchFamily="34" charset="0"/>
                <a:cs typeface="Arial" panose="020B0604020202020204" pitchFamily="34" charset="0"/>
              </a:rPr>
              <a:t> dos?</a:t>
            </a:r>
            <a:endParaRPr lang="en-GB" sz="3600" b="1" dirty="0">
              <a:solidFill>
                <a:schemeClr val="tx1"/>
              </a:solidFill>
              <a:latin typeface="Arial" panose="020B0604020202020204" pitchFamily="34" charset="0"/>
              <a:cs typeface="Arial" panose="020B0604020202020204" pitchFamily="34" charset="0"/>
            </a:endParaRPr>
          </a:p>
        </p:txBody>
      </p:sp>
      <p:sp>
        <p:nvSpPr>
          <p:cNvPr id="42" name="Oval Callout 41"/>
          <p:cNvSpPr/>
          <p:nvPr/>
        </p:nvSpPr>
        <p:spPr>
          <a:xfrm>
            <a:off x="4446111" y="2542179"/>
            <a:ext cx="4077148" cy="1858318"/>
          </a:xfrm>
          <a:prstGeom prst="wedgeEllipseCallout">
            <a:avLst>
              <a:gd name="adj1" fmla="val -41413"/>
              <a:gd name="adj2" fmla="val -52121"/>
            </a:avLst>
          </a:prstGeom>
          <a:noFill/>
          <a:ln w="7620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chemeClr val="tx1"/>
                </a:solidFill>
                <a:latin typeface="Arial" panose="020B0604020202020204" pitchFamily="34" charset="0"/>
                <a:cs typeface="Arial" panose="020B0604020202020204" pitchFamily="34" charset="0"/>
              </a:rPr>
              <a:t>La tostada, no.</a:t>
            </a:r>
            <a:endParaRPr lang="en-GB" sz="3600" b="1" dirty="0">
              <a:solidFill>
                <a:schemeClr val="tx1"/>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49437" y="2136857"/>
            <a:ext cx="417357" cy="417357"/>
          </a:xfrm>
          <a:prstGeom prst="rect">
            <a:avLst/>
          </a:prstGeom>
        </p:spPr>
      </p:pic>
      <p:sp>
        <p:nvSpPr>
          <p:cNvPr id="44" name="Oval Callout 43"/>
          <p:cNvSpPr/>
          <p:nvPr/>
        </p:nvSpPr>
        <p:spPr>
          <a:xfrm>
            <a:off x="4446111" y="4593904"/>
            <a:ext cx="4077148" cy="1858318"/>
          </a:xfrm>
          <a:prstGeom prst="wedgeEllipseCallout">
            <a:avLst/>
          </a:prstGeom>
          <a:noFill/>
          <a:ln w="762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chemeClr val="tx1"/>
                </a:solidFill>
                <a:latin typeface="Arial" panose="020B0604020202020204" pitchFamily="34" charset="0"/>
                <a:cs typeface="Arial" panose="020B0604020202020204" pitchFamily="34" charset="0"/>
              </a:rPr>
              <a:t>Muy</a:t>
            </a:r>
            <a:r>
              <a:rPr lang="en-GB" sz="2800" b="1" dirty="0" smtClean="0">
                <a:solidFill>
                  <a:schemeClr val="tx1"/>
                </a:solidFill>
                <a:latin typeface="Arial" panose="020B0604020202020204" pitchFamily="34" charset="0"/>
                <a:cs typeface="Arial" panose="020B0604020202020204" pitchFamily="34" charset="0"/>
              </a:rPr>
              <a:t> </a:t>
            </a:r>
            <a:r>
              <a:rPr lang="en-GB" sz="2800" b="1" dirty="0" err="1" smtClean="0">
                <a:solidFill>
                  <a:schemeClr val="tx1"/>
                </a:solidFill>
                <a:latin typeface="Arial" panose="020B0604020202020204" pitchFamily="34" charset="0"/>
                <a:cs typeface="Arial" panose="020B0604020202020204" pitchFamily="34" charset="0"/>
              </a:rPr>
              <a:t>bien</a:t>
            </a:r>
            <a:r>
              <a:rPr lang="en-GB" sz="2800" b="1" dirty="0" smtClean="0">
                <a:solidFill>
                  <a:schemeClr val="tx1"/>
                </a:solidFill>
                <a:latin typeface="Arial" panose="020B0604020202020204" pitchFamily="34" charset="0"/>
                <a:cs typeface="Arial" panose="020B0604020202020204" pitchFamily="34" charset="0"/>
              </a:rPr>
              <a:t>. ¿</a:t>
            </a:r>
            <a:r>
              <a:rPr lang="en-GB" sz="2800" b="1" dirty="0" err="1" smtClean="0">
                <a:solidFill>
                  <a:schemeClr val="tx1"/>
                </a:solidFill>
                <a:latin typeface="Arial" panose="020B0604020202020204" pitchFamily="34" charset="0"/>
                <a:cs typeface="Arial" panose="020B0604020202020204" pitchFamily="34" charset="0"/>
              </a:rPr>
              <a:t>Número</a:t>
            </a:r>
            <a:r>
              <a:rPr lang="en-GB" sz="2800" b="1" dirty="0" smtClean="0">
                <a:solidFill>
                  <a:schemeClr val="tx1"/>
                </a:solidFill>
                <a:latin typeface="Arial" panose="020B0604020202020204" pitchFamily="34" charset="0"/>
                <a:cs typeface="Arial" panose="020B0604020202020204" pitchFamily="34" charset="0"/>
              </a:rPr>
              <a:t> </a:t>
            </a:r>
            <a:r>
              <a:rPr lang="en-GB" sz="2800" b="1" dirty="0" err="1" smtClean="0">
                <a:solidFill>
                  <a:schemeClr val="tx1"/>
                </a:solidFill>
                <a:latin typeface="Arial" panose="020B0604020202020204" pitchFamily="34" charset="0"/>
                <a:cs typeface="Arial" panose="020B0604020202020204" pitchFamily="34" charset="0"/>
              </a:rPr>
              <a:t>tres</a:t>
            </a:r>
            <a:r>
              <a:rPr lang="en-GB" sz="2800" b="1" dirty="0" smtClean="0">
                <a:solidFill>
                  <a:schemeClr val="tx1"/>
                </a:solidFill>
                <a:latin typeface="Arial" panose="020B0604020202020204" pitchFamily="34" charset="0"/>
                <a:cs typeface="Arial" panose="020B0604020202020204" pitchFamily="34" charset="0"/>
              </a:rPr>
              <a:t>?</a:t>
            </a:r>
            <a:endParaRPr lang="en-GB" sz="2800" b="1" dirty="0">
              <a:solidFill>
                <a:schemeClr val="tx1"/>
              </a:solidFill>
              <a:latin typeface="Arial" panose="020B0604020202020204" pitchFamily="34" charset="0"/>
              <a:cs typeface="Arial" panose="020B0604020202020204" pitchFamily="34" charset="0"/>
            </a:endParaRPr>
          </a:p>
        </p:txBody>
      </p:sp>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49437" y="3164508"/>
            <a:ext cx="393698" cy="393698"/>
          </a:xfrm>
          <a:prstGeom prst="rect">
            <a:avLst/>
          </a:prstGeom>
        </p:spPr>
      </p:pic>
      <p:pic>
        <p:nvPicPr>
          <p:cNvPr id="46" name="Picture 4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51800" y="4083417"/>
            <a:ext cx="393698" cy="393698"/>
          </a:xfrm>
          <a:prstGeom prst="rect">
            <a:avLst/>
          </a:prstGeom>
        </p:spPr>
      </p:pic>
      <p:pic>
        <p:nvPicPr>
          <p:cNvPr id="47" name="Picture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37607" y="5007058"/>
            <a:ext cx="417357" cy="417357"/>
          </a:xfrm>
          <a:prstGeom prst="rect">
            <a:avLst/>
          </a:prstGeom>
        </p:spPr>
      </p:pic>
      <p:pic>
        <p:nvPicPr>
          <p:cNvPr id="48" name="Picture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55328" y="5954358"/>
            <a:ext cx="393698" cy="393698"/>
          </a:xfrm>
          <a:prstGeom prst="rect">
            <a:avLst/>
          </a:prstGeom>
        </p:spPr>
      </p:pic>
      <p:pic>
        <p:nvPicPr>
          <p:cNvPr id="49" name="Picture 4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41849" y="1272153"/>
            <a:ext cx="393698" cy="393698"/>
          </a:xfrm>
          <a:prstGeom prst="rect">
            <a:avLst/>
          </a:prstGeom>
        </p:spPr>
      </p:pic>
      <p:pic>
        <p:nvPicPr>
          <p:cNvPr id="50" name="Picture 4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45284" y="2081137"/>
            <a:ext cx="393698" cy="393698"/>
          </a:xfrm>
          <a:prstGeom prst="rect">
            <a:avLst/>
          </a:prstGeom>
        </p:spPr>
      </p:pic>
      <p:pic>
        <p:nvPicPr>
          <p:cNvPr id="51" name="Picture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41849" y="3140849"/>
            <a:ext cx="417357" cy="417357"/>
          </a:xfrm>
          <a:prstGeom prst="rect">
            <a:avLst/>
          </a:prstGeom>
        </p:spPr>
      </p:pic>
      <p:pic>
        <p:nvPicPr>
          <p:cNvPr id="52" name="Picture 5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41849" y="4027609"/>
            <a:ext cx="393698" cy="393698"/>
          </a:xfrm>
          <a:prstGeom prst="rect">
            <a:avLst/>
          </a:prstGeom>
        </p:spPr>
      </p:pic>
      <p:pic>
        <p:nvPicPr>
          <p:cNvPr id="53" name="Picture 5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38971" y="5033204"/>
            <a:ext cx="393698" cy="393698"/>
          </a:xfrm>
          <a:prstGeom prst="rect">
            <a:avLst/>
          </a:prstGeom>
        </p:spPr>
      </p:pic>
      <p:pic>
        <p:nvPicPr>
          <p:cNvPr id="54" name="Picture 5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41849" y="5887223"/>
            <a:ext cx="417357" cy="417357"/>
          </a:xfrm>
          <a:prstGeom prst="rect">
            <a:avLst/>
          </a:prstGeom>
        </p:spPr>
      </p:pic>
    </p:spTree>
    <p:extLst>
      <p:ext uri="{BB962C8B-B14F-4D97-AF65-F5344CB8AC3E}">
        <p14:creationId xmlns:p14="http://schemas.microsoft.com/office/powerpoint/2010/main" val="411344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2068047343"/>
              </p:ext>
            </p:extLst>
          </p:nvPr>
        </p:nvGraphicFramePr>
        <p:xfrm>
          <a:off x="236667" y="243633"/>
          <a:ext cx="2939708" cy="2865327"/>
        </p:xfrm>
        <a:graphic>
          <a:graphicData uri="http://schemas.openxmlformats.org/presentationml/2006/ole">
            <mc:AlternateContent xmlns:mc="http://schemas.openxmlformats.org/markup-compatibility/2006">
              <mc:Choice xmlns:v="urn:schemas-microsoft-com:vml" Requires="v">
                <p:oleObj spid="_x0000_s1039" name="Bitmap Image" r:id="rId3" imgW="3409524" imgH="3323810" progId="Paint.Picture">
                  <p:embed/>
                </p:oleObj>
              </mc:Choice>
              <mc:Fallback>
                <p:oleObj name="Bitmap Image" r:id="rId3" imgW="3409524" imgH="332381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67" y="243633"/>
                        <a:ext cx="2939708" cy="2865327"/>
                      </a:xfrm>
                      <a:prstGeom prst="rect">
                        <a:avLst/>
                      </a:prstGeom>
                      <a:noFill/>
                      <a:ln>
                        <a:noFill/>
                      </a:ln>
                      <a:effectLst/>
                    </p:spPr>
                  </p:pic>
                </p:oleObj>
              </mc:Fallback>
            </mc:AlternateContent>
          </a:graphicData>
        </a:graphic>
      </p:graphicFrame>
      <p:sp>
        <p:nvSpPr>
          <p:cNvPr id="5" name="Rounded Rectangular Callout 4"/>
          <p:cNvSpPr/>
          <p:nvPr/>
        </p:nvSpPr>
        <p:spPr>
          <a:xfrm>
            <a:off x="3176375" y="387276"/>
            <a:ext cx="3912914" cy="14950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 </a:t>
            </a:r>
            <a:r>
              <a:rPr lang="en-GB" sz="4000" b="1" dirty="0" err="1" smtClean="0"/>
              <a:t>qué</a:t>
            </a:r>
            <a:r>
              <a:rPr lang="en-GB" sz="4000" b="1" dirty="0" smtClean="0"/>
              <a:t> hora </a:t>
            </a:r>
            <a:r>
              <a:rPr lang="en-GB" sz="4000" b="1" dirty="0" err="1" smtClean="0"/>
              <a:t>desayun</a:t>
            </a:r>
            <a:r>
              <a:rPr lang="en-GB" sz="4000" b="1" u="sng" dirty="0" err="1" smtClean="0">
                <a:solidFill>
                  <a:schemeClr val="tx1"/>
                </a:solidFill>
              </a:rPr>
              <a:t>as</a:t>
            </a:r>
            <a:r>
              <a:rPr lang="en-GB" sz="4000" b="1" dirty="0" smtClean="0"/>
              <a:t>?</a:t>
            </a:r>
            <a:endParaRPr lang="en-GB" sz="4000" b="1" dirty="0"/>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l="36618" t="14632" r="34256" b="10568"/>
          <a:stretch>
            <a:fillRect/>
          </a:stretch>
        </p:blipFill>
        <p:spPr bwMode="auto">
          <a:xfrm>
            <a:off x="3679115" y="3717866"/>
            <a:ext cx="2564822" cy="269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4961526" y="2494179"/>
            <a:ext cx="3392674" cy="1230165"/>
          </a:xfrm>
          <a:prstGeom prst="wedgeRoundRectCallout">
            <a:avLst>
              <a:gd name="adj1" fmla="val -20833"/>
              <a:gd name="adj2" fmla="val 82955"/>
              <a:gd name="adj3" fmla="val 1666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chemeClr val="tx1"/>
                </a:solidFill>
              </a:rPr>
              <a:t>Desayun</a:t>
            </a:r>
            <a:r>
              <a:rPr lang="en-GB" sz="4000" b="1" u="sng" dirty="0" err="1" smtClean="0">
                <a:solidFill>
                  <a:schemeClr val="tx1"/>
                </a:solidFill>
              </a:rPr>
              <a:t>o</a:t>
            </a:r>
            <a:r>
              <a:rPr lang="en-GB" sz="4000" b="1" dirty="0" smtClean="0">
                <a:solidFill>
                  <a:schemeClr val="tx1"/>
                </a:solidFill>
              </a:rPr>
              <a:t> a </a:t>
            </a:r>
            <a:r>
              <a:rPr lang="en-GB" sz="4000" b="1" dirty="0" err="1" smtClean="0">
                <a:solidFill>
                  <a:schemeClr val="tx1"/>
                </a:solidFill>
              </a:rPr>
              <a:t>las</a:t>
            </a:r>
            <a:r>
              <a:rPr lang="en-GB" sz="4000" b="1" dirty="0" smtClean="0">
                <a:solidFill>
                  <a:schemeClr val="tx1"/>
                </a:solidFill>
              </a:rPr>
              <a:t> </a:t>
            </a:r>
            <a:r>
              <a:rPr lang="en-GB" sz="4000" b="1" dirty="0" err="1" smtClean="0">
                <a:solidFill>
                  <a:schemeClr val="tx1"/>
                </a:solidFill>
              </a:rPr>
              <a:t>siete</a:t>
            </a:r>
            <a:r>
              <a:rPr lang="en-GB" sz="4000" b="1" dirty="0" smtClean="0">
                <a:solidFill>
                  <a:schemeClr val="tx1"/>
                </a:solidFill>
              </a:rPr>
              <a:t>.</a:t>
            </a:r>
            <a:endParaRPr lang="en-GB" sz="4000" b="1" dirty="0">
              <a:solidFill>
                <a:schemeClr val="tx1"/>
              </a:solidFill>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1263" y="3345628"/>
            <a:ext cx="1386690" cy="1398362"/>
          </a:xfrm>
          <a:prstGeom prst="rect">
            <a:avLst/>
          </a:prstGeom>
        </p:spPr>
      </p:pic>
    </p:spTree>
    <p:extLst>
      <p:ext uri="{BB962C8B-B14F-4D97-AF65-F5344CB8AC3E}">
        <p14:creationId xmlns:p14="http://schemas.microsoft.com/office/powerpoint/2010/main" val="98233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9"/>
          <p:cNvGraphicFramePr>
            <a:graphicFrameLocks noChangeAspect="1"/>
          </p:cNvGraphicFramePr>
          <p:nvPr>
            <p:extLst>
              <p:ext uri="{D42A27DB-BD31-4B8C-83A1-F6EECF244321}">
                <p14:modId xmlns:p14="http://schemas.microsoft.com/office/powerpoint/2010/main" val="1026064373"/>
              </p:ext>
            </p:extLst>
          </p:nvPr>
        </p:nvGraphicFramePr>
        <p:xfrm>
          <a:off x="496700" y="1688951"/>
          <a:ext cx="8088301" cy="2311494"/>
        </p:xfrm>
        <a:graphic>
          <a:graphicData uri="http://schemas.openxmlformats.org/presentationml/2006/ole">
            <mc:AlternateContent xmlns:mc="http://schemas.openxmlformats.org/markup-compatibility/2006">
              <mc:Choice xmlns:v="urn:schemas-microsoft-com:vml" Requires="v">
                <p:oleObj spid="_x0000_s3104" name="Bitmap Image" r:id="rId3" imgW="5304762" imgH="2695951" progId="Paint.Picture">
                  <p:embed/>
                </p:oleObj>
              </mc:Choice>
              <mc:Fallback>
                <p:oleObj name="Bitmap Image" r:id="rId3" imgW="5304762" imgH="269595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00" y="1688951"/>
                        <a:ext cx="8088301" cy="2311494"/>
                      </a:xfrm>
                      <a:prstGeom prst="rect">
                        <a:avLst/>
                      </a:prstGeom>
                      <a:noFill/>
                      <a:ln>
                        <a:noFill/>
                      </a:ln>
                      <a:effectLst/>
                    </p:spPr>
                  </p:pic>
                </p:oleObj>
              </mc:Fallback>
            </mc:AlternateContent>
          </a:graphicData>
        </a:graphic>
      </p:graphicFrame>
      <p:sp>
        <p:nvSpPr>
          <p:cNvPr id="5" name="Rounded Rectangular Callout 4"/>
          <p:cNvSpPr/>
          <p:nvPr/>
        </p:nvSpPr>
        <p:spPr>
          <a:xfrm>
            <a:off x="1369090" y="118335"/>
            <a:ext cx="3912914" cy="14950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 </a:t>
            </a:r>
            <a:r>
              <a:rPr lang="en-GB" sz="4000" b="1" dirty="0" err="1" smtClean="0"/>
              <a:t>qué</a:t>
            </a:r>
            <a:r>
              <a:rPr lang="en-GB" sz="4000" b="1" dirty="0" smtClean="0"/>
              <a:t> hora </a:t>
            </a:r>
            <a:r>
              <a:rPr lang="en-GB" sz="4000" b="1" dirty="0" err="1" smtClean="0"/>
              <a:t>desayun</a:t>
            </a:r>
            <a:r>
              <a:rPr lang="en-GB" sz="4000" b="1" u="sng" dirty="0" err="1" smtClean="0">
                <a:solidFill>
                  <a:schemeClr val="tx1"/>
                </a:solidFill>
              </a:rPr>
              <a:t>ái</a:t>
            </a:r>
            <a:r>
              <a:rPr lang="en-GB" sz="4000" b="1" u="sng" dirty="0" err="1" smtClean="0">
                <a:solidFill>
                  <a:schemeClr val="tx1"/>
                </a:solidFill>
              </a:rPr>
              <a:t>s</a:t>
            </a:r>
            <a:r>
              <a:rPr lang="en-GB" sz="4000" b="1" dirty="0" smtClean="0"/>
              <a:t>?</a:t>
            </a:r>
            <a:endParaRPr lang="en-GB" sz="4000" b="1" dirty="0"/>
          </a:p>
        </p:txBody>
      </p:sp>
      <p:graphicFrame>
        <p:nvGraphicFramePr>
          <p:cNvPr id="7" name="Object 47"/>
          <p:cNvGraphicFramePr>
            <a:graphicFrameLocks noChangeAspect="1"/>
          </p:cNvGraphicFramePr>
          <p:nvPr>
            <p:extLst>
              <p:ext uri="{D42A27DB-BD31-4B8C-83A1-F6EECF244321}">
                <p14:modId xmlns:p14="http://schemas.microsoft.com/office/powerpoint/2010/main" val="3435567312"/>
              </p:ext>
            </p:extLst>
          </p:nvPr>
        </p:nvGraphicFramePr>
        <p:xfrm>
          <a:off x="3884944" y="4560788"/>
          <a:ext cx="3837446" cy="1984711"/>
        </p:xfrm>
        <a:graphic>
          <a:graphicData uri="http://schemas.openxmlformats.org/presentationml/2006/ole">
            <mc:AlternateContent xmlns:mc="http://schemas.openxmlformats.org/markup-compatibility/2006">
              <mc:Choice xmlns:v="urn:schemas-microsoft-com:vml" Requires="v">
                <p:oleObj spid="_x0000_s3105" name="Bitmap Image" r:id="rId5" imgW="2838846" imgH="2610214" progId="Paint.Picture">
                  <p:embed/>
                </p:oleObj>
              </mc:Choice>
              <mc:Fallback>
                <p:oleObj name="Bitmap Image" r:id="rId5" imgW="2838846" imgH="2610214"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4944" y="4560788"/>
                        <a:ext cx="3837446" cy="1984711"/>
                      </a:xfrm>
                      <a:prstGeom prst="rect">
                        <a:avLst/>
                      </a:prstGeom>
                      <a:noFill/>
                      <a:ln>
                        <a:noFill/>
                      </a:ln>
                      <a:effectLst/>
                    </p:spPr>
                  </p:pic>
                </p:oleObj>
              </mc:Fallback>
            </mc:AlternateContent>
          </a:graphicData>
        </a:graphic>
      </p:graphicFrame>
      <p:sp>
        <p:nvSpPr>
          <p:cNvPr id="6" name="Rounded Rectangular Callout 5"/>
          <p:cNvSpPr/>
          <p:nvPr/>
        </p:nvSpPr>
        <p:spPr>
          <a:xfrm>
            <a:off x="766044" y="4131987"/>
            <a:ext cx="3392674" cy="1230165"/>
          </a:xfrm>
          <a:prstGeom prst="wedgeRoundRectCallout">
            <a:avLst>
              <a:gd name="adj1" fmla="val -20833"/>
              <a:gd name="adj2" fmla="val 82955"/>
              <a:gd name="adj3" fmla="val 16667"/>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chemeClr val="tx1"/>
                </a:solidFill>
              </a:rPr>
              <a:t>Desayun</a:t>
            </a:r>
            <a:r>
              <a:rPr lang="en-GB" sz="4000" b="1" u="sng" dirty="0" err="1" smtClean="0">
                <a:solidFill>
                  <a:schemeClr val="tx1"/>
                </a:solidFill>
              </a:rPr>
              <a:t>amos</a:t>
            </a:r>
            <a:r>
              <a:rPr lang="en-GB" sz="4000" b="1" dirty="0" smtClean="0">
                <a:solidFill>
                  <a:schemeClr val="tx1"/>
                </a:solidFill>
              </a:rPr>
              <a:t> a </a:t>
            </a:r>
            <a:r>
              <a:rPr lang="en-GB" sz="4000" b="1" dirty="0" err="1" smtClean="0">
                <a:solidFill>
                  <a:schemeClr val="tx1"/>
                </a:solidFill>
              </a:rPr>
              <a:t>las</a:t>
            </a:r>
            <a:r>
              <a:rPr lang="en-GB" sz="4000" b="1" dirty="0" smtClean="0">
                <a:solidFill>
                  <a:schemeClr val="tx1"/>
                </a:solidFill>
              </a:rPr>
              <a:t> </a:t>
            </a:r>
            <a:r>
              <a:rPr lang="en-GB" sz="4000" b="1" dirty="0" err="1" smtClean="0">
                <a:solidFill>
                  <a:schemeClr val="tx1"/>
                </a:solidFill>
              </a:rPr>
              <a:t>ocho</a:t>
            </a:r>
            <a:r>
              <a:rPr lang="en-GB" sz="4000" b="1" dirty="0" smtClean="0">
                <a:solidFill>
                  <a:schemeClr val="tx1"/>
                </a:solidFill>
              </a:rPr>
              <a:t>.</a:t>
            </a:r>
            <a:endParaRPr lang="en-GB" sz="4000" b="1" dirty="0">
              <a:solidFill>
                <a:schemeClr val="tx1"/>
              </a:solidFill>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8062" y="5135917"/>
            <a:ext cx="1249611" cy="1226702"/>
          </a:xfrm>
          <a:prstGeom prst="rect">
            <a:avLst/>
          </a:prstGeom>
        </p:spPr>
      </p:pic>
    </p:spTree>
    <p:extLst>
      <p:ext uri="{BB962C8B-B14F-4D97-AF65-F5344CB8AC3E}">
        <p14:creationId xmlns:p14="http://schemas.microsoft.com/office/powerpoint/2010/main" val="49277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3"/>
          <p:cNvGraphicFramePr>
            <a:graphicFrameLocks noChangeAspect="1"/>
          </p:cNvGraphicFramePr>
          <p:nvPr>
            <p:extLst>
              <p:ext uri="{D42A27DB-BD31-4B8C-83A1-F6EECF244321}">
                <p14:modId xmlns:p14="http://schemas.microsoft.com/office/powerpoint/2010/main" val="3383696855"/>
              </p:ext>
            </p:extLst>
          </p:nvPr>
        </p:nvGraphicFramePr>
        <p:xfrm>
          <a:off x="560036" y="3016439"/>
          <a:ext cx="6027138" cy="2287382"/>
        </p:xfrm>
        <a:graphic>
          <a:graphicData uri="http://schemas.openxmlformats.org/presentationml/2006/ole">
            <mc:AlternateContent xmlns:mc="http://schemas.openxmlformats.org/markup-compatibility/2006">
              <mc:Choice xmlns:v="urn:schemas-microsoft-com:vml" Requires="v">
                <p:oleObj spid="_x0000_s4111" name="Bitmap Image" r:id="rId3" imgW="4839375" imgH="3258005" progId="Paint.Picture">
                  <p:embed/>
                </p:oleObj>
              </mc:Choice>
              <mc:Fallback>
                <p:oleObj name="Bitmap Image" r:id="rId3" imgW="4839375" imgH="3258005"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36" y="3016439"/>
                        <a:ext cx="6027138" cy="2287382"/>
                      </a:xfrm>
                      <a:prstGeom prst="rect">
                        <a:avLst/>
                      </a:prstGeom>
                      <a:noFill/>
                      <a:ln>
                        <a:noFill/>
                      </a:ln>
                      <a:effectLst/>
                    </p:spPr>
                  </p:pic>
                </p:oleObj>
              </mc:Fallback>
            </mc:AlternateContent>
          </a:graphicData>
        </a:graphic>
      </p:graphicFrame>
      <p:sp>
        <p:nvSpPr>
          <p:cNvPr id="5" name="Rounded Rectangular Callout 4"/>
          <p:cNvSpPr/>
          <p:nvPr/>
        </p:nvSpPr>
        <p:spPr>
          <a:xfrm>
            <a:off x="560036" y="1166076"/>
            <a:ext cx="3912914" cy="14950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 </a:t>
            </a:r>
            <a:r>
              <a:rPr lang="en-GB" sz="4000" b="1" dirty="0" err="1" smtClean="0"/>
              <a:t>qué</a:t>
            </a:r>
            <a:r>
              <a:rPr lang="en-GB" sz="4000" b="1" dirty="0" smtClean="0"/>
              <a:t> hora </a:t>
            </a:r>
            <a:r>
              <a:rPr lang="en-GB" sz="4000" b="1" dirty="0" err="1" smtClean="0"/>
              <a:t>desayun</a:t>
            </a:r>
            <a:r>
              <a:rPr lang="en-GB" sz="4000" b="1" u="sng" dirty="0" err="1" smtClean="0">
                <a:solidFill>
                  <a:schemeClr val="tx1"/>
                </a:solidFill>
              </a:rPr>
              <a:t>a</a:t>
            </a:r>
            <a:r>
              <a:rPr lang="en-GB" sz="4000" b="1" dirty="0" smtClean="0"/>
              <a:t>?</a:t>
            </a:r>
            <a:endParaRPr lang="en-GB" sz="4000" b="1" dirty="0"/>
          </a:p>
        </p:txBody>
      </p:sp>
      <p:sp>
        <p:nvSpPr>
          <p:cNvPr id="6" name="Rounded Rectangular Callout 5"/>
          <p:cNvSpPr/>
          <p:nvPr/>
        </p:nvSpPr>
        <p:spPr>
          <a:xfrm>
            <a:off x="4890837" y="1397466"/>
            <a:ext cx="3392674" cy="1230165"/>
          </a:xfrm>
          <a:prstGeom prst="wedgeRoundRectCallout">
            <a:avLst>
              <a:gd name="adj1" fmla="val -20833"/>
              <a:gd name="adj2" fmla="val 82955"/>
              <a:gd name="adj3" fmla="val 1666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chemeClr val="tx1"/>
                </a:solidFill>
              </a:rPr>
              <a:t>Desayun</a:t>
            </a:r>
            <a:r>
              <a:rPr lang="en-GB" sz="4000" b="1" u="sng" dirty="0" err="1" smtClean="0">
                <a:solidFill>
                  <a:schemeClr val="tx1"/>
                </a:solidFill>
              </a:rPr>
              <a:t>a</a:t>
            </a:r>
            <a:r>
              <a:rPr lang="en-GB" sz="4000" b="1" dirty="0" smtClean="0">
                <a:solidFill>
                  <a:schemeClr val="tx1"/>
                </a:solidFill>
              </a:rPr>
              <a:t> a </a:t>
            </a:r>
            <a:r>
              <a:rPr lang="en-GB" sz="4000" b="1" dirty="0" err="1" smtClean="0">
                <a:solidFill>
                  <a:schemeClr val="tx1"/>
                </a:solidFill>
              </a:rPr>
              <a:t>las</a:t>
            </a:r>
            <a:r>
              <a:rPr lang="en-GB" sz="4000" b="1" dirty="0" smtClean="0">
                <a:solidFill>
                  <a:schemeClr val="tx1"/>
                </a:solidFill>
              </a:rPr>
              <a:t> </a:t>
            </a:r>
            <a:r>
              <a:rPr lang="en-GB" sz="4000" b="1" dirty="0" err="1" smtClean="0">
                <a:solidFill>
                  <a:schemeClr val="tx1"/>
                </a:solidFill>
              </a:rPr>
              <a:t>seis</a:t>
            </a:r>
            <a:r>
              <a:rPr lang="en-GB" sz="4000" b="1" dirty="0" smtClean="0">
                <a:solidFill>
                  <a:schemeClr val="tx1"/>
                </a:solidFill>
              </a:rPr>
              <a:t>.</a:t>
            </a:r>
            <a:endParaRPr lang="en-GB" sz="4000" b="1" dirty="0">
              <a:solidFill>
                <a:schemeClr val="tx1"/>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7174" y="2898104"/>
            <a:ext cx="1552401" cy="1552401"/>
          </a:xfrm>
          <a:prstGeom prst="rect">
            <a:avLst/>
          </a:prstGeom>
        </p:spPr>
      </p:pic>
    </p:spTree>
    <p:extLst>
      <p:ext uri="{BB962C8B-B14F-4D97-AF65-F5344CB8AC3E}">
        <p14:creationId xmlns:p14="http://schemas.microsoft.com/office/powerpoint/2010/main" val="202813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560036" y="1166076"/>
            <a:ext cx="3912914" cy="14950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 </a:t>
            </a:r>
            <a:r>
              <a:rPr lang="en-GB" sz="4000" b="1" dirty="0" err="1" smtClean="0"/>
              <a:t>qué</a:t>
            </a:r>
            <a:r>
              <a:rPr lang="en-GB" sz="4000" b="1" dirty="0" smtClean="0"/>
              <a:t> hora </a:t>
            </a:r>
            <a:r>
              <a:rPr lang="en-GB" sz="4000" b="1" dirty="0" err="1" smtClean="0"/>
              <a:t>desayun</a:t>
            </a:r>
            <a:r>
              <a:rPr lang="en-GB" sz="4000" b="1" u="sng" dirty="0" err="1" smtClean="0">
                <a:solidFill>
                  <a:schemeClr val="tx1"/>
                </a:solidFill>
              </a:rPr>
              <a:t>a</a:t>
            </a:r>
            <a:r>
              <a:rPr lang="en-GB" sz="4000" b="1" dirty="0" smtClean="0"/>
              <a:t>?</a:t>
            </a:r>
            <a:endParaRPr lang="en-GB" sz="4000" b="1" dirty="0"/>
          </a:p>
        </p:txBody>
      </p:sp>
      <p:sp>
        <p:nvSpPr>
          <p:cNvPr id="6" name="Rounded Rectangular Callout 5"/>
          <p:cNvSpPr/>
          <p:nvPr/>
        </p:nvSpPr>
        <p:spPr>
          <a:xfrm>
            <a:off x="4890837" y="1397466"/>
            <a:ext cx="3392674" cy="1230165"/>
          </a:xfrm>
          <a:prstGeom prst="wedgeRoundRectCallout">
            <a:avLst>
              <a:gd name="adj1" fmla="val -20833"/>
              <a:gd name="adj2" fmla="val 82955"/>
              <a:gd name="adj3" fmla="val 1666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chemeClr val="tx1"/>
                </a:solidFill>
              </a:rPr>
              <a:t>Desayun</a:t>
            </a:r>
            <a:r>
              <a:rPr lang="en-GB" sz="4000" b="1" u="sng" dirty="0" err="1" smtClean="0">
                <a:solidFill>
                  <a:schemeClr val="tx1"/>
                </a:solidFill>
              </a:rPr>
              <a:t>a</a:t>
            </a:r>
            <a:r>
              <a:rPr lang="en-GB" sz="4000" b="1" dirty="0" smtClean="0">
                <a:solidFill>
                  <a:schemeClr val="tx1"/>
                </a:solidFill>
              </a:rPr>
              <a:t> a </a:t>
            </a:r>
            <a:r>
              <a:rPr lang="en-GB" sz="4000" b="1" dirty="0" err="1" smtClean="0">
                <a:solidFill>
                  <a:schemeClr val="tx1"/>
                </a:solidFill>
              </a:rPr>
              <a:t>las</a:t>
            </a:r>
            <a:r>
              <a:rPr lang="en-GB" sz="4000" b="1" dirty="0" smtClean="0">
                <a:solidFill>
                  <a:schemeClr val="tx1"/>
                </a:solidFill>
              </a:rPr>
              <a:t> </a:t>
            </a:r>
            <a:r>
              <a:rPr lang="en-GB" sz="4000" b="1" dirty="0" err="1" smtClean="0">
                <a:solidFill>
                  <a:schemeClr val="tx1"/>
                </a:solidFill>
              </a:rPr>
              <a:t>ocho</a:t>
            </a:r>
            <a:r>
              <a:rPr lang="en-GB" sz="4000" b="1" dirty="0" smtClean="0">
                <a:solidFill>
                  <a:schemeClr val="tx1"/>
                </a:solidFill>
              </a:rPr>
              <a:t>.</a:t>
            </a:r>
            <a:endParaRPr lang="en-GB" sz="4000" b="1" dirty="0">
              <a:solidFill>
                <a:schemeClr val="tx1"/>
              </a:solidFill>
            </a:endParaRPr>
          </a:p>
        </p:txBody>
      </p:sp>
      <p:graphicFrame>
        <p:nvGraphicFramePr>
          <p:cNvPr id="8" name="Object 45"/>
          <p:cNvGraphicFramePr>
            <a:graphicFrameLocks noChangeAspect="1"/>
          </p:cNvGraphicFramePr>
          <p:nvPr>
            <p:extLst>
              <p:ext uri="{D42A27DB-BD31-4B8C-83A1-F6EECF244321}">
                <p14:modId xmlns:p14="http://schemas.microsoft.com/office/powerpoint/2010/main" val="1137730845"/>
              </p:ext>
            </p:extLst>
          </p:nvPr>
        </p:nvGraphicFramePr>
        <p:xfrm>
          <a:off x="176586" y="3288455"/>
          <a:ext cx="6250116" cy="2324099"/>
        </p:xfrm>
        <a:graphic>
          <a:graphicData uri="http://schemas.openxmlformats.org/presentationml/2006/ole">
            <mc:AlternateContent xmlns:mc="http://schemas.openxmlformats.org/markup-compatibility/2006">
              <mc:Choice xmlns:v="urn:schemas-microsoft-com:vml" Requires="v">
                <p:oleObj spid="_x0000_s5134" name="Bitmap Image" r:id="rId3" imgW="4904762" imgH="3238952" progId="Paint.Picture">
                  <p:embed/>
                </p:oleObj>
              </mc:Choice>
              <mc:Fallback>
                <p:oleObj name="Bitmap Image" r:id="rId3" imgW="4904762" imgH="323895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86" y="3288455"/>
                        <a:ext cx="6250116" cy="2324099"/>
                      </a:xfrm>
                      <a:prstGeom prst="rect">
                        <a:avLst/>
                      </a:prstGeom>
                      <a:noFill/>
                      <a:ln>
                        <a:noFill/>
                      </a:ln>
                      <a:effectLst/>
                    </p:spPr>
                  </p:pic>
                </p:oleObj>
              </mc:Fallback>
            </mc:AlternateContent>
          </a:graphicData>
        </a:graphic>
      </p:graphicFrame>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9923" y="2895948"/>
            <a:ext cx="1583588" cy="1554556"/>
          </a:xfrm>
          <a:prstGeom prst="rect">
            <a:avLst/>
          </a:prstGeom>
        </p:spPr>
      </p:pic>
    </p:spTree>
    <p:extLst>
      <p:ext uri="{BB962C8B-B14F-4D97-AF65-F5344CB8AC3E}">
        <p14:creationId xmlns:p14="http://schemas.microsoft.com/office/powerpoint/2010/main" val="276356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52"/>
          <p:cNvGraphicFramePr>
            <a:graphicFrameLocks noChangeAspect="1"/>
          </p:cNvGraphicFramePr>
          <p:nvPr>
            <p:extLst>
              <p:ext uri="{D42A27DB-BD31-4B8C-83A1-F6EECF244321}">
                <p14:modId xmlns:p14="http://schemas.microsoft.com/office/powerpoint/2010/main" val="263171419"/>
              </p:ext>
            </p:extLst>
          </p:nvPr>
        </p:nvGraphicFramePr>
        <p:xfrm>
          <a:off x="137105" y="3044415"/>
          <a:ext cx="7437021" cy="2794579"/>
        </p:xfrm>
        <a:graphic>
          <a:graphicData uri="http://schemas.openxmlformats.org/presentationml/2006/ole">
            <mc:AlternateContent xmlns:mc="http://schemas.openxmlformats.org/markup-compatibility/2006">
              <mc:Choice xmlns:v="urn:schemas-microsoft-com:vml" Requires="v">
                <p:oleObj spid="_x0000_s6159" name="Bitmap Image" r:id="rId3" imgW="4933333" imgH="3296110" progId="Paint.Picture">
                  <p:embed/>
                </p:oleObj>
              </mc:Choice>
              <mc:Fallback>
                <p:oleObj name="Bitmap Image" r:id="rId3" imgW="4933333" imgH="329611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05" y="3044415"/>
                        <a:ext cx="7437021" cy="2794579"/>
                      </a:xfrm>
                      <a:prstGeom prst="rect">
                        <a:avLst/>
                      </a:prstGeom>
                      <a:noFill/>
                      <a:ln>
                        <a:noFill/>
                      </a:ln>
                      <a:effectLst/>
                    </p:spPr>
                  </p:pic>
                </p:oleObj>
              </mc:Fallback>
            </mc:AlternateContent>
          </a:graphicData>
        </a:graphic>
      </p:graphicFrame>
      <p:sp>
        <p:nvSpPr>
          <p:cNvPr id="5" name="Rounded Rectangular Callout 4"/>
          <p:cNvSpPr/>
          <p:nvPr/>
        </p:nvSpPr>
        <p:spPr>
          <a:xfrm>
            <a:off x="775189" y="843346"/>
            <a:ext cx="3912914" cy="1495060"/>
          </a:xfrm>
          <a:prstGeom prst="wedgeRoundRectCallout">
            <a:avLst>
              <a:gd name="adj1" fmla="val -20833"/>
              <a:gd name="adj2" fmla="val 82955"/>
              <a:gd name="adj3" fmla="val 16667"/>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¿A </a:t>
            </a:r>
            <a:r>
              <a:rPr lang="en-GB" sz="4000" b="1" dirty="0" err="1" smtClean="0"/>
              <a:t>qué</a:t>
            </a:r>
            <a:r>
              <a:rPr lang="en-GB" sz="4000" b="1" dirty="0" smtClean="0"/>
              <a:t> hora </a:t>
            </a:r>
            <a:r>
              <a:rPr lang="en-GB" sz="4000" b="1" dirty="0" err="1" smtClean="0"/>
              <a:t>desayun</a:t>
            </a:r>
            <a:r>
              <a:rPr lang="en-GB" sz="4000" b="1" u="sng" dirty="0" err="1" smtClean="0">
                <a:solidFill>
                  <a:schemeClr val="tx1"/>
                </a:solidFill>
              </a:rPr>
              <a:t>an</a:t>
            </a:r>
            <a:r>
              <a:rPr lang="en-GB" sz="4000" b="1" dirty="0" smtClean="0"/>
              <a:t>?</a:t>
            </a:r>
            <a:endParaRPr lang="en-GB" sz="4000" b="1" dirty="0"/>
          </a:p>
        </p:txBody>
      </p:sp>
      <p:sp>
        <p:nvSpPr>
          <p:cNvPr id="6" name="Rounded Rectangular Callout 5"/>
          <p:cNvSpPr/>
          <p:nvPr/>
        </p:nvSpPr>
        <p:spPr>
          <a:xfrm>
            <a:off x="4912352" y="845345"/>
            <a:ext cx="3392674" cy="1830799"/>
          </a:xfrm>
          <a:prstGeom prst="wedgeRoundRectCallout">
            <a:avLst>
              <a:gd name="adj1" fmla="val -20833"/>
              <a:gd name="adj2" fmla="val 82955"/>
              <a:gd name="adj3" fmla="val 1666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chemeClr val="tx1"/>
                </a:solidFill>
              </a:rPr>
              <a:t>Desayun</a:t>
            </a:r>
            <a:r>
              <a:rPr lang="en-GB" sz="4000" b="1" u="sng" dirty="0" err="1" smtClean="0">
                <a:solidFill>
                  <a:schemeClr val="tx1"/>
                </a:solidFill>
              </a:rPr>
              <a:t>an</a:t>
            </a:r>
            <a:r>
              <a:rPr lang="en-GB" sz="4000" b="1" dirty="0" smtClean="0">
                <a:solidFill>
                  <a:schemeClr val="tx1"/>
                </a:solidFill>
              </a:rPr>
              <a:t> a </a:t>
            </a:r>
            <a:r>
              <a:rPr lang="en-GB" sz="4000" b="1" dirty="0" err="1" smtClean="0">
                <a:solidFill>
                  <a:schemeClr val="tx1"/>
                </a:solidFill>
              </a:rPr>
              <a:t>las</a:t>
            </a:r>
            <a:r>
              <a:rPr lang="en-GB" sz="4000" b="1" dirty="0" smtClean="0">
                <a:solidFill>
                  <a:schemeClr val="tx1"/>
                </a:solidFill>
              </a:rPr>
              <a:t> </a:t>
            </a:r>
            <a:r>
              <a:rPr lang="en-GB" sz="4000" b="1" dirty="0" err="1" smtClean="0">
                <a:solidFill>
                  <a:schemeClr val="tx1"/>
                </a:solidFill>
              </a:rPr>
              <a:t>siete</a:t>
            </a:r>
            <a:r>
              <a:rPr lang="en-GB" sz="4000" b="1" dirty="0" smtClean="0">
                <a:solidFill>
                  <a:schemeClr val="tx1"/>
                </a:solidFill>
              </a:rPr>
              <a:t> y media.</a:t>
            </a:r>
            <a:endParaRPr lang="en-GB" sz="4000" b="1" dirty="0">
              <a:solidFill>
                <a:schemeClr val="tx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4126" y="2955842"/>
            <a:ext cx="1310007" cy="1304185"/>
          </a:xfrm>
          <a:prstGeom prst="rect">
            <a:avLst/>
          </a:prstGeom>
        </p:spPr>
      </p:pic>
    </p:spTree>
    <p:extLst>
      <p:ext uri="{BB962C8B-B14F-4D97-AF65-F5344CB8AC3E}">
        <p14:creationId xmlns:p14="http://schemas.microsoft.com/office/powerpoint/2010/main" val="269375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453</TotalTime>
  <Words>827</Words>
  <Application>Microsoft Office PowerPoint</Application>
  <PresentationFormat>On-screen Show (4:3)</PresentationFormat>
  <Paragraphs>169</Paragraphs>
  <Slides>19</Slides>
  <Notes>9</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5" baseType="lpstr">
      <vt:lpstr>AR CENA</vt:lpstr>
      <vt:lpstr>Arial</vt:lpstr>
      <vt:lpstr>Calibri</vt:lpstr>
      <vt:lpstr>Calibri Light</vt:lpstr>
      <vt:lpstr>Office Theme</vt:lpstr>
      <vt:lpstr>Bitmap Image</vt:lpstr>
      <vt:lpstr>¿Qué día es hoy?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55WD</cp:lastModifiedBy>
  <cp:revision>29</cp:revision>
  <dcterms:created xsi:type="dcterms:W3CDTF">2014-08-23T11:18:43Z</dcterms:created>
  <dcterms:modified xsi:type="dcterms:W3CDTF">2014-08-23T18:52:38Z</dcterms:modified>
</cp:coreProperties>
</file>