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5" r:id="rId2"/>
    <p:sldId id="260" r:id="rId3"/>
    <p:sldId id="261" r:id="rId4"/>
    <p:sldId id="262" r:id="rId5"/>
    <p:sldId id="263" r:id="rId6"/>
    <p:sldId id="264" r:id="rId7"/>
    <p:sldId id="257" r:id="rId8"/>
    <p:sldId id="258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7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C9594-9068-4571-BC65-11D0FDDD73A9}" type="datetimeFigureOut">
              <a:rPr lang="en-GB" smtClean="0"/>
              <a:t>23/08/2014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F3F30-723E-442C-9EF3-BB01AFC3C2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967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Pupils were introduced to this routine in the summer term of Y3 and in Y4 but may need reminding.</a:t>
            </a:r>
          </a:p>
          <a:p>
            <a:r>
              <a:rPr lang="en-GB" dirty="0" smtClean="0"/>
              <a:t>This will help remind them of the days of the week, keep working the numbers and help them remember some essential vocabulary e.g. day / month etc.</a:t>
            </a:r>
            <a:br>
              <a:rPr lang="en-GB" dirty="0" smtClean="0"/>
            </a:br>
            <a:r>
              <a:rPr lang="en-GB" baseline="0" dirty="0" smtClean="0"/>
              <a:t>This slide can be adapted obviously to fit the day of the week / month.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3844B-2CB7-4CA0-B674-AF4465999D8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84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042FBD-3868-4831-A02B-CB1D8F8EAA84}" type="slidenum">
              <a:rPr lang="en-GB"/>
              <a:pPr/>
              <a:t>6</a:t>
            </a:fld>
            <a:endParaRPr lang="en-GB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Me gusta = I like, no me gusta = I don’t like, me encanta = I love, odio = I hate </a:t>
            </a:r>
          </a:p>
          <a:p>
            <a:r>
              <a:rPr lang="en-GB"/>
              <a:t>The picture appears first on mouse click and then the opinion. </a:t>
            </a:r>
          </a:p>
          <a:p>
            <a:r>
              <a:rPr lang="en-GB"/>
              <a:t>Allow pupils to repeat the Spanish several times so that they become familiar with it. </a:t>
            </a:r>
          </a:p>
        </p:txBody>
      </p:sp>
    </p:spTree>
    <p:extLst>
      <p:ext uri="{BB962C8B-B14F-4D97-AF65-F5344CB8AC3E}">
        <p14:creationId xmlns:p14="http://schemas.microsoft.com/office/powerpoint/2010/main" val="4178351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32C6-1496-41D9-8777-F7E1F48ED2D2}" type="datetimeFigureOut">
              <a:rPr lang="en-GB" smtClean="0"/>
              <a:t>23/08/2014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A0DC-F603-456E-ACD9-DB38D2857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377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32C6-1496-41D9-8777-F7E1F48ED2D2}" type="datetimeFigureOut">
              <a:rPr lang="en-GB" smtClean="0"/>
              <a:t>23/08/2014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A0DC-F603-456E-ACD9-DB38D2857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320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32C6-1496-41D9-8777-F7E1F48ED2D2}" type="datetimeFigureOut">
              <a:rPr lang="en-GB" smtClean="0"/>
              <a:t>23/08/2014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A0DC-F603-456E-ACD9-DB38D2857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14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32C6-1496-41D9-8777-F7E1F48ED2D2}" type="datetimeFigureOut">
              <a:rPr lang="en-GB" smtClean="0"/>
              <a:t>23/08/2014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A0DC-F603-456E-ACD9-DB38D2857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499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32C6-1496-41D9-8777-F7E1F48ED2D2}" type="datetimeFigureOut">
              <a:rPr lang="en-GB" smtClean="0"/>
              <a:t>23/08/2014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A0DC-F603-456E-ACD9-DB38D2857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948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32C6-1496-41D9-8777-F7E1F48ED2D2}" type="datetimeFigureOut">
              <a:rPr lang="en-GB" smtClean="0"/>
              <a:t>23/08/2014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A0DC-F603-456E-ACD9-DB38D2857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21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32C6-1496-41D9-8777-F7E1F48ED2D2}" type="datetimeFigureOut">
              <a:rPr lang="en-GB" smtClean="0"/>
              <a:t>23/08/2014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A0DC-F603-456E-ACD9-DB38D2857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766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32C6-1496-41D9-8777-F7E1F48ED2D2}" type="datetimeFigureOut">
              <a:rPr lang="en-GB" smtClean="0"/>
              <a:t>23/08/2014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A0DC-F603-456E-ACD9-DB38D2857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703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32C6-1496-41D9-8777-F7E1F48ED2D2}" type="datetimeFigureOut">
              <a:rPr lang="en-GB" smtClean="0"/>
              <a:t>23/08/2014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A0DC-F603-456E-ACD9-DB38D2857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415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32C6-1496-41D9-8777-F7E1F48ED2D2}" type="datetimeFigureOut">
              <a:rPr lang="en-GB" smtClean="0"/>
              <a:t>23/08/2014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A0DC-F603-456E-ACD9-DB38D2857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18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32C6-1496-41D9-8777-F7E1F48ED2D2}" type="datetimeFigureOut">
              <a:rPr lang="en-GB" smtClean="0"/>
              <a:t>23/08/2014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A0DC-F603-456E-ACD9-DB38D2857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25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E32C6-1496-41D9-8777-F7E1F48ED2D2}" type="datetimeFigureOut">
              <a:rPr lang="en-GB" smtClean="0"/>
              <a:t>23/08/2014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DA0DC-F603-456E-ACD9-DB38D2857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04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audio" Target="../media/audio2.wav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wmf"/><Relationship Id="rId7" Type="http://schemas.openxmlformats.org/officeDocument/2006/relationships/image" Target="../media/image17.png"/><Relationship Id="rId12" Type="http://schemas.openxmlformats.org/officeDocument/2006/relationships/image" Target="../media/image22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11" Type="http://schemas.openxmlformats.org/officeDocument/2006/relationships/image" Target="../media/image21.wmf"/><Relationship Id="rId5" Type="http://schemas.openxmlformats.org/officeDocument/2006/relationships/image" Target="../media/image15.wmf"/><Relationship Id="rId15" Type="http://schemas.openxmlformats.org/officeDocument/2006/relationships/image" Target="../media/image25.png"/><Relationship Id="rId10" Type="http://schemas.openxmlformats.org/officeDocument/2006/relationships/image" Target="../media/image20.wmf"/><Relationship Id="rId4" Type="http://schemas.openxmlformats.org/officeDocument/2006/relationships/image" Target="../media/image14.gif"/><Relationship Id="rId9" Type="http://schemas.openxmlformats.org/officeDocument/2006/relationships/image" Target="../media/image19.wmf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audio" Target="../media/audio3.wav"/><Relationship Id="rId18" Type="http://schemas.openxmlformats.org/officeDocument/2006/relationships/image" Target="../media/image25.png"/><Relationship Id="rId3" Type="http://schemas.openxmlformats.org/officeDocument/2006/relationships/image" Target="../media/image22.wmf"/><Relationship Id="rId7" Type="http://schemas.openxmlformats.org/officeDocument/2006/relationships/image" Target="../media/image28.wmf"/><Relationship Id="rId12" Type="http://schemas.openxmlformats.org/officeDocument/2006/relationships/image" Target="../media/image33.png"/><Relationship Id="rId17" Type="http://schemas.openxmlformats.org/officeDocument/2006/relationships/image" Target="../media/image14.gif"/><Relationship Id="rId2" Type="http://schemas.openxmlformats.org/officeDocument/2006/relationships/image" Target="../media/image21.wmf"/><Relationship Id="rId16" Type="http://schemas.openxmlformats.org/officeDocument/2006/relationships/image" Target="../media/image1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wmf"/><Relationship Id="rId11" Type="http://schemas.openxmlformats.org/officeDocument/2006/relationships/image" Target="../media/image32.png"/><Relationship Id="rId5" Type="http://schemas.openxmlformats.org/officeDocument/2006/relationships/image" Target="../media/image19.wmf"/><Relationship Id="rId15" Type="http://schemas.openxmlformats.org/officeDocument/2006/relationships/image" Target="../media/image35.png"/><Relationship Id="rId10" Type="http://schemas.openxmlformats.org/officeDocument/2006/relationships/image" Target="../media/image31.jpeg"/><Relationship Id="rId4" Type="http://schemas.openxmlformats.org/officeDocument/2006/relationships/image" Target="../media/image26.png"/><Relationship Id="rId9" Type="http://schemas.openxmlformats.org/officeDocument/2006/relationships/image" Target="../media/image30.png"/><Relationship Id="rId1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3.wmf"/><Relationship Id="rId3" Type="http://schemas.openxmlformats.org/officeDocument/2006/relationships/image" Target="../media/image22.wmf"/><Relationship Id="rId7" Type="http://schemas.openxmlformats.org/officeDocument/2006/relationships/image" Target="../media/image27.wmf"/><Relationship Id="rId12" Type="http://schemas.openxmlformats.org/officeDocument/2006/relationships/image" Target="../media/image1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11" Type="http://schemas.openxmlformats.org/officeDocument/2006/relationships/image" Target="../media/image38.png"/><Relationship Id="rId5" Type="http://schemas.openxmlformats.org/officeDocument/2006/relationships/image" Target="../media/image36.png"/><Relationship Id="rId10" Type="http://schemas.openxmlformats.org/officeDocument/2006/relationships/image" Target="../media/image20.wmf"/><Relationship Id="rId4" Type="http://schemas.openxmlformats.org/officeDocument/2006/relationships/image" Target="../media/image30.png"/><Relationship Id="rId9" Type="http://schemas.openxmlformats.org/officeDocument/2006/relationships/image" Target="../media/image37.png"/><Relationship Id="rId1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43" y="2170990"/>
            <a:ext cx="5112513" cy="3562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n-GB" sz="8000" b="1" dirty="0" smtClean="0">
                <a:latin typeface="AR CENA" panose="02000000000000000000" pitchFamily="2" charset="0"/>
              </a:rPr>
              <a:t>¿</a:t>
            </a:r>
            <a:r>
              <a:rPr lang="en-GB" sz="8000" b="1" dirty="0" err="1" smtClean="0">
                <a:latin typeface="AR CENA" panose="02000000000000000000" pitchFamily="2" charset="0"/>
              </a:rPr>
              <a:t>Qué</a:t>
            </a:r>
            <a:r>
              <a:rPr lang="en-GB" sz="8000" b="1" dirty="0" smtClean="0">
                <a:latin typeface="AR CENA" panose="02000000000000000000" pitchFamily="2" charset="0"/>
              </a:rPr>
              <a:t> </a:t>
            </a:r>
            <a:r>
              <a:rPr lang="en-GB" sz="8000" b="1" dirty="0" err="1" smtClean="0">
                <a:latin typeface="AR CENA" panose="02000000000000000000" pitchFamily="2" charset="0"/>
              </a:rPr>
              <a:t>día</a:t>
            </a:r>
            <a:r>
              <a:rPr lang="en-GB" sz="8000" b="1" dirty="0" smtClean="0">
                <a:latin typeface="AR CENA" panose="02000000000000000000" pitchFamily="2" charset="0"/>
              </a:rPr>
              <a:t> </a:t>
            </a:r>
            <a:r>
              <a:rPr lang="en-GB" sz="8000" b="1" dirty="0" err="1" smtClean="0">
                <a:latin typeface="AR CENA" panose="02000000000000000000" pitchFamily="2" charset="0"/>
              </a:rPr>
              <a:t>es</a:t>
            </a:r>
            <a:r>
              <a:rPr lang="en-GB" sz="8000" b="1" dirty="0" smtClean="0">
                <a:latin typeface="AR CENA" panose="02000000000000000000" pitchFamily="2" charset="0"/>
              </a:rPr>
              <a:t> hoy?</a:t>
            </a:r>
            <a:endParaRPr lang="en-GB" sz="8000" b="1" dirty="0">
              <a:latin typeface="AR CENA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63788" y="2588282"/>
            <a:ext cx="360040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48478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prstClr val="black"/>
                </a:solidFill>
              </a:rPr>
              <a:t>m</a:t>
            </a:r>
            <a:r>
              <a:rPr lang="en-GB" sz="3600" b="1" dirty="0" err="1" smtClean="0">
                <a:solidFill>
                  <a:prstClr val="black"/>
                </a:solidFill>
              </a:rPr>
              <a:t>artes</a:t>
            </a:r>
            <a:r>
              <a:rPr lang="en-GB" sz="3600" b="1" dirty="0" smtClean="0">
                <a:solidFill>
                  <a:prstClr val="black"/>
                </a:solidFill>
              </a:rPr>
              <a:t>,</a:t>
            </a:r>
            <a:endParaRPr lang="en-GB" sz="36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148478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smtClean="0">
                <a:solidFill>
                  <a:prstClr val="black"/>
                </a:solidFill>
              </a:rPr>
              <a:t>veintiuno </a:t>
            </a:r>
            <a:r>
              <a:rPr lang="en-GB" sz="3600" b="1" dirty="0" smtClean="0">
                <a:solidFill>
                  <a:prstClr val="black"/>
                </a:solidFill>
              </a:rPr>
              <a:t>de </a:t>
            </a:r>
            <a:r>
              <a:rPr lang="en-GB" sz="3600" b="1" dirty="0" err="1" smtClean="0">
                <a:solidFill>
                  <a:prstClr val="black"/>
                </a:solidFill>
              </a:rPr>
              <a:t>octubre</a:t>
            </a:r>
            <a:endParaRPr lang="en-GB" sz="3600" b="1" dirty="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618824" y="4581128"/>
            <a:ext cx="360040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600" y="260648"/>
            <a:ext cx="82296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000" b="1" dirty="0" smtClean="0">
                <a:solidFill>
                  <a:prstClr val="black"/>
                </a:solidFill>
                <a:latin typeface="AR CENA" panose="02000000000000000000" pitchFamily="2" charset="0"/>
              </a:rPr>
              <a:t>¿</a:t>
            </a:r>
            <a:r>
              <a:rPr lang="en-GB" sz="8000" b="1" dirty="0" err="1" smtClean="0">
                <a:solidFill>
                  <a:prstClr val="black"/>
                </a:solidFill>
                <a:latin typeface="AR CENA" panose="02000000000000000000" pitchFamily="2" charset="0"/>
              </a:rPr>
              <a:t>Qué</a:t>
            </a:r>
            <a:r>
              <a:rPr lang="en-GB" sz="8000" b="1" dirty="0" smtClean="0">
                <a:solidFill>
                  <a:prstClr val="black"/>
                </a:solidFill>
                <a:latin typeface="AR CENA" panose="02000000000000000000" pitchFamily="2" charset="0"/>
              </a:rPr>
              <a:t> </a:t>
            </a:r>
            <a:r>
              <a:rPr lang="en-GB" sz="8000" b="1" dirty="0" err="1" smtClean="0">
                <a:solidFill>
                  <a:prstClr val="black"/>
                </a:solidFill>
                <a:latin typeface="AR CENA" panose="02000000000000000000" pitchFamily="2" charset="0"/>
              </a:rPr>
              <a:t>fecha</a:t>
            </a:r>
            <a:r>
              <a:rPr lang="en-GB" sz="8000" b="1" dirty="0" smtClean="0">
                <a:solidFill>
                  <a:prstClr val="black"/>
                </a:solidFill>
                <a:latin typeface="AR CENA" panose="02000000000000000000" pitchFamily="2" charset="0"/>
              </a:rPr>
              <a:t> </a:t>
            </a:r>
            <a:r>
              <a:rPr lang="en-GB" sz="8000" b="1" dirty="0" err="1" smtClean="0">
                <a:solidFill>
                  <a:prstClr val="black"/>
                </a:solidFill>
                <a:latin typeface="AR CENA" panose="02000000000000000000" pitchFamily="2" charset="0"/>
              </a:rPr>
              <a:t>es</a:t>
            </a:r>
            <a:r>
              <a:rPr lang="en-GB" sz="8000" b="1" dirty="0" smtClean="0">
                <a:solidFill>
                  <a:prstClr val="black"/>
                </a:solidFill>
                <a:latin typeface="AR CENA" panose="02000000000000000000" pitchFamily="2" charset="0"/>
              </a:rPr>
              <a:t> hoy?</a:t>
            </a:r>
            <a:endParaRPr lang="en-GB" sz="8000" b="1" dirty="0">
              <a:solidFill>
                <a:prstClr val="black"/>
              </a:solidFill>
              <a:latin typeface="AR CENA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5571818"/>
            <a:ext cx="4221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prstClr val="black"/>
                </a:solidFill>
              </a:rPr>
              <a:t>d</a:t>
            </a:r>
            <a:r>
              <a:rPr lang="en-GB" sz="3200" b="1" dirty="0" err="1" smtClean="0">
                <a:solidFill>
                  <a:prstClr val="black"/>
                </a:solidFill>
              </a:rPr>
              <a:t>ía</a:t>
            </a:r>
            <a:r>
              <a:rPr lang="en-GB" sz="3200" b="1" dirty="0" smtClean="0">
                <a:solidFill>
                  <a:prstClr val="black"/>
                </a:solidFill>
              </a:rPr>
              <a:t> = ?</a:t>
            </a:r>
            <a:endParaRPr lang="en-GB" sz="32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5571818"/>
            <a:ext cx="42214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prstClr val="black"/>
                </a:solidFill>
              </a:rPr>
              <a:t>d</a:t>
            </a:r>
            <a:r>
              <a:rPr lang="en-GB" sz="3200" b="1" dirty="0" err="1" smtClean="0">
                <a:solidFill>
                  <a:prstClr val="black"/>
                </a:solidFill>
              </a:rPr>
              <a:t>ía</a:t>
            </a:r>
            <a:r>
              <a:rPr lang="en-GB" sz="3200" b="1" dirty="0" smtClean="0">
                <a:solidFill>
                  <a:prstClr val="black"/>
                </a:solidFill>
              </a:rPr>
              <a:t> = day</a:t>
            </a:r>
            <a:endParaRPr lang="en-GB" sz="3200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6147882"/>
            <a:ext cx="4221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solidFill>
                  <a:prstClr val="black"/>
                </a:solidFill>
              </a:rPr>
              <a:t>fecha</a:t>
            </a:r>
            <a:r>
              <a:rPr lang="en-GB" sz="3200" b="1" dirty="0" smtClean="0">
                <a:solidFill>
                  <a:prstClr val="black"/>
                </a:solidFill>
              </a:rPr>
              <a:t> = ?</a:t>
            </a:r>
            <a:endParaRPr lang="en-GB" sz="3200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6156593"/>
            <a:ext cx="42214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solidFill>
                  <a:prstClr val="black"/>
                </a:solidFill>
              </a:rPr>
              <a:t>fecha</a:t>
            </a:r>
            <a:r>
              <a:rPr lang="en-GB" sz="3200" b="1" dirty="0" smtClean="0">
                <a:solidFill>
                  <a:prstClr val="black"/>
                </a:solidFill>
              </a:rPr>
              <a:t> = date</a:t>
            </a:r>
            <a:endParaRPr lang="en-GB" sz="3200" b="1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98844" y="5508521"/>
            <a:ext cx="4221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solidFill>
                  <a:prstClr val="black"/>
                </a:solidFill>
              </a:rPr>
              <a:t>mes</a:t>
            </a:r>
            <a:r>
              <a:rPr lang="en-GB" sz="3200" b="1" dirty="0" smtClean="0">
                <a:solidFill>
                  <a:prstClr val="black"/>
                </a:solidFill>
              </a:rPr>
              <a:t> = ?</a:t>
            </a:r>
            <a:endParaRPr lang="en-GB" sz="3200" b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43808" y="5508521"/>
            <a:ext cx="42214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solidFill>
                  <a:prstClr val="black"/>
                </a:solidFill>
              </a:rPr>
              <a:t>mes</a:t>
            </a:r>
            <a:r>
              <a:rPr lang="en-GB" sz="3200" b="1" dirty="0" smtClean="0">
                <a:solidFill>
                  <a:prstClr val="black"/>
                </a:solidFill>
              </a:rPr>
              <a:t> = month</a:t>
            </a:r>
            <a:endParaRPr lang="en-GB" sz="3200" b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43808" y="6075874"/>
            <a:ext cx="4221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prstClr val="black"/>
                </a:solidFill>
              </a:rPr>
              <a:t>hoy = ?</a:t>
            </a:r>
            <a:endParaRPr lang="en-GB" sz="3200" b="1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70852" y="6084585"/>
            <a:ext cx="42214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prstClr val="black"/>
                </a:solidFill>
              </a:rPr>
              <a:t>hoy = today</a:t>
            </a:r>
            <a:endParaRPr lang="en-GB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84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 animBg="1"/>
      <p:bldP spid="10" grpId="0" animBg="1"/>
      <p:bldP spid="6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62516" y="1683809"/>
            <a:ext cx="3240088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Desayuno…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839229" y="2404534"/>
            <a:ext cx="3240087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cereales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4839229" y="3195109"/>
            <a:ext cx="3240087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magdalenas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839229" y="3987272"/>
            <a:ext cx="3240087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huevos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4839229" y="4779434"/>
            <a:ext cx="3240087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salchichas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16" y="2713303"/>
            <a:ext cx="3810000" cy="2857500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125076" y="203200"/>
            <a:ext cx="4254500" cy="927100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¿</a:t>
            </a:r>
            <a:r>
              <a:rPr lang="en-GB" sz="4000" b="1" dirty="0" err="1" smtClean="0"/>
              <a:t>Qué</a:t>
            </a:r>
            <a:r>
              <a:rPr lang="en-GB" sz="4000" b="1" dirty="0" smtClean="0"/>
              <a:t> </a:t>
            </a:r>
            <a:r>
              <a:rPr lang="en-GB" sz="4000" b="1" dirty="0" err="1" smtClean="0"/>
              <a:t>desayunas</a:t>
            </a:r>
            <a:r>
              <a:rPr lang="en-GB" sz="4000" b="1" dirty="0" smtClean="0"/>
              <a:t>?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406812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13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/>
      <p:bldP spid="5130" grpId="0" animBg="1"/>
      <p:bldP spid="5130" grpId="1"/>
      <p:bldP spid="5131" grpId="0" animBg="1"/>
      <p:bldP spid="51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23850" y="1683809"/>
            <a:ext cx="3240088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Desayuno…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500563" y="2133600"/>
            <a:ext cx="3240087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cereales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4500561" y="3747702"/>
            <a:ext cx="3240087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tostadas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500562" y="2986905"/>
            <a:ext cx="3240087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huevos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4500563" y="4508500"/>
            <a:ext cx="3240087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salchichas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125076" y="203200"/>
            <a:ext cx="4254500" cy="927100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¿</a:t>
            </a:r>
            <a:r>
              <a:rPr lang="en-GB" sz="4000" b="1" dirty="0" err="1" smtClean="0"/>
              <a:t>Qué</a:t>
            </a:r>
            <a:r>
              <a:rPr lang="en-GB" sz="4000" b="1" dirty="0" smtClean="0"/>
              <a:t> </a:t>
            </a:r>
            <a:r>
              <a:rPr lang="en-GB" sz="4000" b="1" dirty="0" err="1" smtClean="0"/>
              <a:t>desayunas</a:t>
            </a:r>
            <a:r>
              <a:rPr lang="en-GB" sz="4000" b="1" dirty="0" smtClean="0"/>
              <a:t>?</a:t>
            </a:r>
            <a:endParaRPr lang="en-GB" sz="4000" b="1" dirty="0"/>
          </a:p>
        </p:txBody>
      </p:sp>
      <p:pic>
        <p:nvPicPr>
          <p:cNvPr id="11" name="il_fi" descr="http://www.groomgroove.com/images/toas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30" y="2537897"/>
            <a:ext cx="3397592" cy="394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06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13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/>
      <p:bldP spid="5130" grpId="0" animBg="1"/>
      <p:bldP spid="5130" grpId="1"/>
      <p:bldP spid="5131" grpId="0" animBg="1"/>
      <p:bldP spid="51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23850" y="1341438"/>
            <a:ext cx="4464050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Desayuno fruta con…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500563" y="2133600"/>
            <a:ext cx="3240087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yogur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500563" y="4507442"/>
            <a:ext cx="3240087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cereales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4500563" y="3716338"/>
            <a:ext cx="3240087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jamón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4500563" y="2922082"/>
            <a:ext cx="3240087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salchichas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3" name="Picture 5" descr="MCj023368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55" y="2526771"/>
            <a:ext cx="3095625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125076" y="203200"/>
            <a:ext cx="4254500" cy="927100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¿</a:t>
            </a:r>
            <a:r>
              <a:rPr lang="en-GB" sz="4000" b="1" dirty="0" err="1" smtClean="0"/>
              <a:t>Qué</a:t>
            </a:r>
            <a:r>
              <a:rPr lang="en-GB" sz="4000" b="1" dirty="0" smtClean="0"/>
              <a:t> </a:t>
            </a:r>
            <a:r>
              <a:rPr lang="en-GB" sz="4000" b="1" dirty="0" err="1" smtClean="0"/>
              <a:t>desayunas</a:t>
            </a:r>
            <a:r>
              <a:rPr lang="en-GB" sz="4000" b="1" dirty="0" smtClean="0"/>
              <a:t>?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25018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133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animBg="1"/>
      <p:bldP spid="13321" grpId="0" animBg="1"/>
      <p:bldP spid="13321" grpId="1"/>
      <p:bldP spid="13322" grpId="0" animBg="1"/>
      <p:bldP spid="133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23850" y="1341438"/>
            <a:ext cx="6335713" cy="61753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 err="1">
                <a:cs typeface="Arial" panose="020B0604020202020204" pitchFamily="34" charset="0"/>
              </a:rPr>
              <a:t>Desayuno</a:t>
            </a:r>
            <a:r>
              <a:rPr lang="en-GB" sz="3200" dirty="0">
                <a:cs typeface="Arial" panose="020B0604020202020204" pitchFamily="34" charset="0"/>
              </a:rPr>
              <a:t> </a:t>
            </a:r>
            <a:r>
              <a:rPr lang="en-GB" sz="3200" dirty="0" err="1">
                <a:cs typeface="Arial" panose="020B0604020202020204" pitchFamily="34" charset="0"/>
              </a:rPr>
              <a:t>fruta</a:t>
            </a:r>
            <a:r>
              <a:rPr lang="en-GB" sz="3200" dirty="0">
                <a:cs typeface="Arial" panose="020B0604020202020204" pitchFamily="34" charset="0"/>
              </a:rPr>
              <a:t> con </a:t>
            </a:r>
            <a:r>
              <a:rPr lang="en-GB" sz="3200" dirty="0" err="1">
                <a:cs typeface="Arial" panose="020B0604020202020204" pitchFamily="34" charset="0"/>
              </a:rPr>
              <a:t>cereales</a:t>
            </a:r>
            <a:r>
              <a:rPr lang="en-GB" sz="3200" dirty="0">
                <a:cs typeface="Arial" panose="020B0604020202020204" pitchFamily="34" charset="0"/>
              </a:rPr>
              <a:t> y…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4500563" y="2133600"/>
            <a:ext cx="3240087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dirty="0" err="1" smtClean="0">
                <a:cs typeface="Arial" panose="020B0604020202020204" pitchFamily="34" charset="0"/>
              </a:rPr>
              <a:t>agua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500563" y="2924175"/>
            <a:ext cx="3240087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dirty="0" err="1" smtClean="0">
                <a:cs typeface="Arial" panose="020B0604020202020204" pitchFamily="34" charset="0"/>
              </a:rPr>
              <a:t>leche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4500563" y="3716338"/>
            <a:ext cx="3240087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dirty="0" err="1" smtClean="0">
                <a:cs typeface="Arial" panose="020B0604020202020204" pitchFamily="34" charset="0"/>
              </a:rPr>
              <a:t>fruta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4500563" y="4508500"/>
            <a:ext cx="3240087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dirty="0" err="1" smtClean="0">
                <a:cs typeface="Arial" panose="020B0604020202020204" pitchFamily="34" charset="0"/>
              </a:rPr>
              <a:t>zumo</a:t>
            </a:r>
            <a:endParaRPr lang="en-US" sz="3200" dirty="0">
              <a:cs typeface="Arial" panose="020B0604020202020204" pitchFamily="34" charset="0"/>
            </a:endParaRPr>
          </a:p>
        </p:txBody>
      </p:sp>
      <p:pic>
        <p:nvPicPr>
          <p:cNvPr id="12293" name="Picture 5" descr="MCj023368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97" y="2514600"/>
            <a:ext cx="1575655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ular Callout 13"/>
          <p:cNvSpPr/>
          <p:nvPr/>
        </p:nvSpPr>
        <p:spPr>
          <a:xfrm>
            <a:off x="125076" y="203200"/>
            <a:ext cx="4254500" cy="927100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¿</a:t>
            </a:r>
            <a:r>
              <a:rPr lang="en-GB" sz="4000" b="1" dirty="0" err="1" smtClean="0"/>
              <a:t>Qué</a:t>
            </a:r>
            <a:r>
              <a:rPr lang="en-GB" sz="4000" b="1" dirty="0" smtClean="0"/>
              <a:t> </a:t>
            </a:r>
            <a:r>
              <a:rPr lang="en-GB" sz="4000" b="1" dirty="0" err="1" smtClean="0"/>
              <a:t>desayunas</a:t>
            </a:r>
            <a:r>
              <a:rPr lang="en-GB" sz="4000" b="1" dirty="0" smtClean="0"/>
              <a:t>?</a:t>
            </a:r>
            <a:endParaRPr lang="en-GB" sz="4000" b="1" dirty="0"/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71" y="3951288"/>
            <a:ext cx="1731962" cy="173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745" y="2514600"/>
            <a:ext cx="2266691" cy="133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3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build="allAtOnce" animBg="1"/>
      <p:bldP spid="14345" grpId="0" animBg="1"/>
      <p:bldP spid="14346" grpId="0" animBg="1"/>
      <p:bldP spid="143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hlinkClick r:id="" action="ppaction://noaction">
              <a:snd r:embed="rId3" name="megusta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5888"/>
            <a:ext cx="169068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>
            <a:hlinkClick r:id="" action="ppaction://noaction">
              <a:snd r:embed="rId5" name="nomegusta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1674813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AutoShape 4">
            <a:hlinkClick r:id="" action="ppaction://noaction">
              <a:snd r:embed="rId7" name="meencanta.wav"/>
            </a:hlinkClick>
          </p:cNvPr>
          <p:cNvSpPr>
            <a:spLocks noChangeArrowheads="1"/>
          </p:cNvSpPr>
          <p:nvPr/>
        </p:nvSpPr>
        <p:spPr bwMode="auto">
          <a:xfrm>
            <a:off x="250825" y="3429000"/>
            <a:ext cx="1728788" cy="1512888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179388" y="5013325"/>
            <a:ext cx="3313112" cy="1695450"/>
            <a:chOff x="113" y="3158"/>
            <a:chExt cx="2087" cy="1068"/>
          </a:xfrm>
        </p:grpSpPr>
        <p:pic>
          <p:nvPicPr>
            <p:cNvPr id="6150" name="Picture 6">
              <a:hlinkClick r:id="" action="ppaction://noaction">
                <a:snd r:embed="rId8" name="odio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158"/>
              <a:ext cx="1055" cy="1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" y="3158"/>
              <a:ext cx="1055" cy="1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152" name="Text Box 8">
            <a:hlinkClick r:id="" action="ppaction://noaction">
              <a:snd r:embed="rId3" name="megusta.wav"/>
            </a:hlinkClick>
          </p:cNvPr>
          <p:cNvSpPr txBox="1">
            <a:spLocks noChangeArrowheads="1"/>
          </p:cNvSpPr>
          <p:nvPr/>
        </p:nvSpPr>
        <p:spPr bwMode="auto">
          <a:xfrm>
            <a:off x="2150533" y="566208"/>
            <a:ext cx="2879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>
                <a:latin typeface="Calibri" pitchFamily="34" charset="0"/>
              </a:rPr>
              <a:t>Me </a:t>
            </a:r>
            <a:r>
              <a:rPr lang="en-GB" sz="2800" dirty="0" err="1">
                <a:latin typeface="Calibri" pitchFamily="34" charset="0"/>
              </a:rPr>
              <a:t>gusta</a:t>
            </a:r>
            <a:r>
              <a:rPr lang="en-GB" sz="2800" dirty="0">
                <a:latin typeface="Calibri" pitchFamily="34" charset="0"/>
              </a:rPr>
              <a:t>…</a:t>
            </a:r>
          </a:p>
        </p:txBody>
      </p:sp>
      <p:sp>
        <p:nvSpPr>
          <p:cNvPr id="6153" name="Text Box 9">
            <a:hlinkClick r:id="" action="ppaction://noaction">
              <a:snd r:embed="rId5" name="nomegusta.wav"/>
            </a:hlinkClick>
          </p:cNvPr>
          <p:cNvSpPr txBox="1">
            <a:spLocks noChangeArrowheads="1"/>
          </p:cNvSpPr>
          <p:nvPr/>
        </p:nvSpPr>
        <p:spPr bwMode="auto">
          <a:xfrm>
            <a:off x="2150533" y="2192338"/>
            <a:ext cx="2879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latin typeface="Calibri" pitchFamily="34" charset="0"/>
              </a:rPr>
              <a:t>No me gusta…</a:t>
            </a:r>
          </a:p>
        </p:txBody>
      </p:sp>
      <p:sp>
        <p:nvSpPr>
          <p:cNvPr id="6154" name="Text Box 10">
            <a:hlinkClick r:id="" action="ppaction://noaction">
              <a:snd r:embed="rId7" name="meencanta.wav"/>
            </a:hlinkClick>
          </p:cNvPr>
          <p:cNvSpPr txBox="1">
            <a:spLocks noChangeArrowheads="1"/>
          </p:cNvSpPr>
          <p:nvPr/>
        </p:nvSpPr>
        <p:spPr bwMode="auto">
          <a:xfrm>
            <a:off x="2379133" y="3863446"/>
            <a:ext cx="2879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latin typeface="Calibri" pitchFamily="34" charset="0"/>
              </a:rPr>
              <a:t>Me encanta…</a:t>
            </a:r>
          </a:p>
        </p:txBody>
      </p:sp>
      <p:sp>
        <p:nvSpPr>
          <p:cNvPr id="6155" name="Text Box 11">
            <a:hlinkClick r:id="" action="ppaction://noaction">
              <a:snd r:embed="rId8" name="odio.wav"/>
            </a:hlinkClick>
          </p:cNvPr>
          <p:cNvSpPr txBox="1">
            <a:spLocks noChangeArrowheads="1"/>
          </p:cNvSpPr>
          <p:nvPr/>
        </p:nvSpPr>
        <p:spPr bwMode="auto">
          <a:xfrm>
            <a:off x="3590395" y="5669492"/>
            <a:ext cx="2879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latin typeface="Calibri" pitchFamily="34" charset="0"/>
              </a:rPr>
              <a:t>Odio…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79056" y="175699"/>
            <a:ext cx="2662798" cy="1563144"/>
          </a:xfrm>
          <a:prstGeom prst="rect">
            <a:avLst/>
          </a:prstGeom>
        </p:spPr>
      </p:pic>
      <p:sp>
        <p:nvSpPr>
          <p:cNvPr id="13" name="Text Box 8">
            <a:hlinkClick r:id="" action="ppaction://noaction">
              <a:snd r:embed="rId3" name="megusta.wav"/>
            </a:hlinkClick>
          </p:cNvPr>
          <p:cNvSpPr txBox="1">
            <a:spLocks noChangeArrowheads="1"/>
          </p:cNvSpPr>
          <p:nvPr/>
        </p:nvSpPr>
        <p:spPr bwMode="auto">
          <a:xfrm>
            <a:off x="6741854" y="508000"/>
            <a:ext cx="2879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 smtClean="0">
                <a:latin typeface="Calibri" pitchFamily="34" charset="0"/>
              </a:rPr>
              <a:t>la </a:t>
            </a:r>
            <a:r>
              <a:rPr lang="en-GB" sz="2800" dirty="0" err="1" smtClean="0">
                <a:latin typeface="Calibri" pitchFamily="34" charset="0"/>
              </a:rPr>
              <a:t>fruta</a:t>
            </a:r>
            <a:r>
              <a:rPr lang="en-GB" sz="2800" dirty="0" smtClean="0">
                <a:latin typeface="Calibri" pitchFamily="34" charset="0"/>
              </a:rPr>
              <a:t>.</a:t>
            </a:r>
            <a:endParaRPr lang="en-GB" sz="2800" dirty="0">
              <a:latin typeface="Calibri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72214" y="2015899"/>
            <a:ext cx="2165878" cy="157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8">
            <a:hlinkClick r:id="" action="ppaction://noaction">
              <a:snd r:embed="rId3" name="megusta.wav"/>
            </a:hlinkClick>
          </p:cNvPr>
          <p:cNvSpPr txBox="1">
            <a:spLocks noChangeArrowheads="1"/>
          </p:cNvSpPr>
          <p:nvPr/>
        </p:nvSpPr>
        <p:spPr bwMode="auto">
          <a:xfrm>
            <a:off x="6431503" y="2192337"/>
            <a:ext cx="2879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 smtClean="0">
                <a:latin typeface="Calibri" pitchFamily="34" charset="0"/>
              </a:rPr>
              <a:t>el café.</a:t>
            </a:r>
            <a:endParaRPr lang="en-GB" sz="2800" dirty="0">
              <a:latin typeface="Calibri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92061" y="3604152"/>
            <a:ext cx="1066317" cy="1286934"/>
          </a:xfrm>
          <a:prstGeom prst="rect">
            <a:avLst/>
          </a:prstGeom>
        </p:spPr>
      </p:pic>
      <p:sp>
        <p:nvSpPr>
          <p:cNvPr id="17" name="Text Box 8">
            <a:hlinkClick r:id="" action="ppaction://noaction">
              <a:snd r:embed="rId3" name="megusta.wav"/>
            </a:hlinkClick>
          </p:cNvPr>
          <p:cNvSpPr txBox="1">
            <a:spLocks noChangeArrowheads="1"/>
          </p:cNvSpPr>
          <p:nvPr/>
        </p:nvSpPr>
        <p:spPr bwMode="auto">
          <a:xfrm>
            <a:off x="6003582" y="3847346"/>
            <a:ext cx="2879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 smtClean="0">
                <a:latin typeface="Calibri" pitchFamily="34" charset="0"/>
              </a:rPr>
              <a:t>el </a:t>
            </a:r>
            <a:r>
              <a:rPr lang="en-GB" sz="2800" dirty="0" err="1" smtClean="0">
                <a:latin typeface="Calibri" pitchFamily="34" charset="0"/>
              </a:rPr>
              <a:t>yogur</a:t>
            </a:r>
            <a:r>
              <a:rPr lang="en-GB" sz="2800" dirty="0" smtClean="0">
                <a:latin typeface="Calibri" pitchFamily="34" charset="0"/>
              </a:rPr>
              <a:t>.</a:t>
            </a:r>
            <a:endParaRPr lang="en-GB" sz="2800" dirty="0">
              <a:latin typeface="Calibri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163" y="4994014"/>
            <a:ext cx="1210419" cy="171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8">
            <a:hlinkClick r:id="" action="ppaction://noaction">
              <a:snd r:embed="rId3" name="megusta.wav"/>
            </a:hlinkClick>
          </p:cNvPr>
          <p:cNvSpPr txBox="1">
            <a:spLocks noChangeArrowheads="1"/>
          </p:cNvSpPr>
          <p:nvPr/>
        </p:nvSpPr>
        <p:spPr bwMode="auto">
          <a:xfrm>
            <a:off x="5658378" y="5653393"/>
            <a:ext cx="2879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>
                <a:latin typeface="Calibri" pitchFamily="34" charset="0"/>
              </a:rPr>
              <a:t>l</a:t>
            </a:r>
            <a:r>
              <a:rPr lang="en-GB" sz="2800" dirty="0" smtClean="0">
                <a:latin typeface="Calibri" pitchFamily="34" charset="0"/>
              </a:rPr>
              <a:t>a </a:t>
            </a:r>
            <a:r>
              <a:rPr lang="en-GB" sz="2800" dirty="0" err="1" smtClean="0">
                <a:latin typeface="Calibri" pitchFamily="34" charset="0"/>
              </a:rPr>
              <a:t>leche</a:t>
            </a:r>
            <a:r>
              <a:rPr lang="en-GB" sz="2800" dirty="0" smtClean="0">
                <a:latin typeface="Calibri" pitchFamily="34" charset="0"/>
              </a:rPr>
              <a:t>.</a:t>
            </a:r>
            <a:endParaRPr lang="en-GB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89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52" grpId="0"/>
      <p:bldP spid="6153" grpId="0"/>
      <p:bldP spid="6154" grpId="0"/>
      <p:bldP spid="6155" grpId="0"/>
      <p:bldP spid="13" grpId="0"/>
      <p:bldP spid="15" grpId="0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941" name="Group 109"/>
          <p:cNvGraphicFramePr>
            <a:graphicFrameLocks noGrp="1"/>
          </p:cNvGraphicFramePr>
          <p:nvPr>
            <p:extLst/>
          </p:nvPr>
        </p:nvGraphicFramePr>
        <p:xfrm>
          <a:off x="165568" y="511971"/>
          <a:ext cx="4411266" cy="3863585"/>
        </p:xfrm>
        <a:graphic>
          <a:graphicData uri="http://schemas.openxmlformats.org/drawingml/2006/table">
            <a:tbl>
              <a:tblPr/>
              <a:tblGrid>
                <a:gridCol w="2295518"/>
                <a:gridCol w="2115748"/>
              </a:tblGrid>
              <a:tr h="351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el pan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bread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el </a:t>
                      </a:r>
                      <a:r>
                        <a:rPr kumimoji="0" lang="en-GB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yogur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yoghurt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los </a:t>
                      </a:r>
                      <a:r>
                        <a:rPr kumimoji="0" lang="en-GB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huevos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eggs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los bocadillos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sandwiches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la pasta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pasta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la ensalada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salad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la fruta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fruit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las hamburguesas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hamburger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las patatas fritas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chips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las</a:t>
                      </a: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tostadas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toast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las</a:t>
                      </a: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magdalenas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cup cakes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306" name="Rectangle 70"/>
          <p:cNvSpPr>
            <a:spLocks noChangeArrowheads="1"/>
          </p:cNvSpPr>
          <p:nvPr/>
        </p:nvSpPr>
        <p:spPr bwMode="auto">
          <a:xfrm>
            <a:off x="57220" y="69533"/>
            <a:ext cx="45897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1800" b="1">
                <a:latin typeface="Arial" panose="020B0604020202020204" pitchFamily="34" charset="0"/>
                <a:cs typeface="Arial" panose="020B0604020202020204" pitchFamily="34" charset="0"/>
              </a:rPr>
              <a:t>La comida y las bebidas = food &amp; drinks</a:t>
            </a:r>
            <a:endParaRPr lang="en-GB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79335" y="4544659"/>
          <a:ext cx="4393407" cy="20493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7071"/>
                <a:gridCol w="2116336"/>
              </a:tblGrid>
              <a:tr h="3415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el zumo de naranja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9" marR="68579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orange juice</a:t>
                      </a:r>
                    </a:p>
                  </a:txBody>
                  <a:tcPr marL="68579" marR="68579" marT="34290" marB="34290" anchor="ctr" horzOverflow="overflow"/>
                </a:tc>
              </a:tr>
              <a:tr h="3415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el agua mineral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9" marR="68579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mineral water</a:t>
                      </a:r>
                    </a:p>
                  </a:txBody>
                  <a:tcPr marL="68579" marR="68579" marT="34290" marB="34290" anchor="ctr" horzOverflow="overflow"/>
                </a:tc>
              </a:tr>
              <a:tr h="341561"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latin typeface="Arial" pitchFamily="34" charset="0"/>
                          <a:cs typeface="Arial" pitchFamily="34" charset="0"/>
                        </a:rPr>
                        <a:t>el </a:t>
                      </a:r>
                      <a:r>
                        <a:rPr lang="en-GB" sz="1500" dirty="0" err="1" smtClean="0">
                          <a:latin typeface="Arial" pitchFamily="34" charset="0"/>
                          <a:cs typeface="Arial" pitchFamily="34" charset="0"/>
                        </a:rPr>
                        <a:t>té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9" marR="68579" marT="34290" marB="34290" anchor="ctr"/>
                </a:tc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latin typeface="Arial" pitchFamily="34" charset="0"/>
                          <a:cs typeface="Arial" pitchFamily="34" charset="0"/>
                        </a:rPr>
                        <a:t>tea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9" marR="68579" marT="34290" marB="34290" anchor="ctr"/>
                </a:tc>
              </a:tr>
              <a:tr h="3415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el café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9" marR="68579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coffee</a:t>
                      </a:r>
                    </a:p>
                  </a:txBody>
                  <a:tcPr marL="68579" marR="68579" marT="34290" marB="34290" anchor="ctr" horzOverflow="overflow"/>
                </a:tc>
              </a:tr>
              <a:tr h="3415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 limonada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9" marR="68579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lemonade</a:t>
                      </a:r>
                    </a:p>
                  </a:txBody>
                  <a:tcPr marL="68579" marR="68579" marT="34290" marB="34290" anchor="ctr" horzOverflow="overflow"/>
                </a:tc>
              </a:tr>
              <a:tr h="341561"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latin typeface="Arial" pitchFamily="34" charset="0"/>
                          <a:cs typeface="Arial" pitchFamily="34" charset="0"/>
                        </a:rPr>
                        <a:t>la </a:t>
                      </a:r>
                      <a:r>
                        <a:rPr lang="en-GB" sz="1500" dirty="0" err="1" smtClean="0">
                          <a:latin typeface="Arial" pitchFamily="34" charset="0"/>
                          <a:cs typeface="Arial" pitchFamily="34" charset="0"/>
                        </a:rPr>
                        <a:t>leche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9" marR="68579" marT="34290" marB="34290" anchor="ctr"/>
                </a:tc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latin typeface="Arial" pitchFamily="34" charset="0"/>
                          <a:cs typeface="Arial" pitchFamily="34" charset="0"/>
                        </a:rPr>
                        <a:t>milk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9" marR="68579" marT="34290" marB="3429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96961" y="5724651"/>
            <a:ext cx="4163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Write the words for the foods in the right part of the </a:t>
            </a:r>
            <a:r>
              <a:rPr lang="en-GB" dirty="0" err="1"/>
              <a:t>venn</a:t>
            </a:r>
            <a:r>
              <a:rPr lang="en-GB" dirty="0"/>
              <a:t> diagram for you, depending on what you like / dislike.</a:t>
            </a:r>
          </a:p>
        </p:txBody>
      </p:sp>
      <p:pic>
        <p:nvPicPr>
          <p:cNvPr id="8" name="Picture 8" descr="C:\Users\Antonio\320,000 Imágenes\Content - 25KV1\Food\Food 4\LEMONADJ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092" y="4609388"/>
            <a:ext cx="741153" cy="114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C:\Users\Antonio\320,000 Imágenes\Content - 25KV1\Food\Food 4\OJUICEL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33003" y="3188255"/>
            <a:ext cx="705318" cy="61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http://janeheller.mlblogs.com/lech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8017" y="3015510"/>
            <a:ext cx="857964" cy="1003210"/>
          </a:xfrm>
          <a:prstGeom prst="rect">
            <a:avLst/>
          </a:prstGeom>
          <a:noFill/>
        </p:spPr>
      </p:pic>
      <p:pic>
        <p:nvPicPr>
          <p:cNvPr id="11" name="Picture 10" descr="C:\Users\Antonio\320,000 Imágenes\Content - 25KV1\Food\Food 1\HOAGIE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95" y="3352084"/>
            <a:ext cx="528294" cy="50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C:\Users\Antonio\320,000 Imágenes\Content - 25KV1\Food\Food 2\CHBURGF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0883" y="3302452"/>
            <a:ext cx="724510" cy="55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6414234" y="581689"/>
            <a:ext cx="2628964" cy="248671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4626064" y="107182"/>
            <a:ext cx="57003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 dirty="0">
                <a:latin typeface="Arial" panose="020B0604020202020204" pitchFamily="34" charset="0"/>
              </a:rPr>
              <a:t>¿</a:t>
            </a:r>
            <a:r>
              <a:rPr lang="en-US" sz="2400" b="1" dirty="0" err="1">
                <a:latin typeface="Arial" panose="020B0604020202020204" pitchFamily="34" charset="0"/>
              </a:rPr>
              <a:t>Qué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te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</a:rPr>
              <a:t>gusta</a:t>
            </a:r>
            <a:r>
              <a:rPr lang="en-US" sz="2400" b="1" dirty="0">
                <a:latin typeface="Arial" panose="020B0604020202020204" pitchFamily="34" charset="0"/>
              </a:rPr>
              <a:t>?</a:t>
            </a:r>
          </a:p>
        </p:txBody>
      </p:sp>
      <p:pic>
        <p:nvPicPr>
          <p:cNvPr id="16" name="Picture 4" descr="signo-de-interrogacion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036" y="159540"/>
            <a:ext cx="757162" cy="71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Heart 16"/>
          <p:cNvSpPr/>
          <p:nvPr/>
        </p:nvSpPr>
        <p:spPr>
          <a:xfrm>
            <a:off x="5602125" y="763372"/>
            <a:ext cx="323882" cy="259105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Heart 17"/>
          <p:cNvSpPr/>
          <p:nvPr/>
        </p:nvSpPr>
        <p:spPr>
          <a:xfrm>
            <a:off x="5989268" y="738942"/>
            <a:ext cx="323881" cy="259105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Smiley Face 18"/>
          <p:cNvSpPr/>
          <p:nvPr/>
        </p:nvSpPr>
        <p:spPr>
          <a:xfrm>
            <a:off x="7797809" y="678068"/>
            <a:ext cx="323882" cy="323881"/>
          </a:xfrm>
          <a:prstGeom prst="smileyFace">
            <a:avLst>
              <a:gd name="adj" fmla="val -4653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Smiley Face 19"/>
          <p:cNvSpPr/>
          <p:nvPr/>
        </p:nvSpPr>
        <p:spPr>
          <a:xfrm>
            <a:off x="7399694" y="678068"/>
            <a:ext cx="323882" cy="323881"/>
          </a:xfrm>
          <a:prstGeom prst="smileyFace">
            <a:avLst>
              <a:gd name="adj" fmla="val -4653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6363517" y="1103976"/>
            <a:ext cx="9068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sz="1400" dirty="0">
                <a:latin typeface="Arial" panose="020B0604020202020204" pitchFamily="34" charset="0"/>
              </a:rPr>
              <a:t>Me da </a:t>
            </a:r>
            <a:r>
              <a:rPr lang="en-GB" sz="1400" dirty="0" err="1">
                <a:latin typeface="Arial" panose="020B0604020202020204" pitchFamily="34" charset="0"/>
              </a:rPr>
              <a:t>igual</a:t>
            </a:r>
            <a:endParaRPr lang="en-US" sz="1400" dirty="0">
              <a:latin typeface="Arial" panose="020B0604020202020204" pitchFamily="34" charset="0"/>
            </a:endParaRPr>
          </a:p>
        </p:txBody>
      </p:sp>
      <p:pic>
        <p:nvPicPr>
          <p:cNvPr id="68" name="Picture 56" descr="bread.svg.med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247" y="4072062"/>
            <a:ext cx="791208" cy="61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Oval 70"/>
          <p:cNvSpPr/>
          <p:nvPr/>
        </p:nvSpPr>
        <p:spPr>
          <a:xfrm>
            <a:off x="4633999" y="659681"/>
            <a:ext cx="2628964" cy="248671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72" name="Picture 9" descr="FD01031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080" y="3935020"/>
            <a:ext cx="63023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72" descr="MCj03980670000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632" y="4695121"/>
            <a:ext cx="823911" cy="8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4" name="Group 50"/>
          <p:cNvGrpSpPr>
            <a:grpSpLocks/>
          </p:cNvGrpSpPr>
          <p:nvPr/>
        </p:nvGrpSpPr>
        <p:grpSpPr bwMode="auto">
          <a:xfrm>
            <a:off x="8115549" y="3912185"/>
            <a:ext cx="901691" cy="790586"/>
            <a:chOff x="2880" y="1888"/>
            <a:chExt cx="953" cy="753"/>
          </a:xfrm>
        </p:grpSpPr>
        <p:pic>
          <p:nvPicPr>
            <p:cNvPr id="75" name="Picture 51" descr="NA01099_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1888"/>
              <a:ext cx="538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6" name="Group 52"/>
            <p:cNvGrpSpPr>
              <a:grpSpLocks/>
            </p:cNvGrpSpPr>
            <p:nvPr/>
          </p:nvGrpSpPr>
          <p:grpSpPr bwMode="auto">
            <a:xfrm>
              <a:off x="2880" y="2024"/>
              <a:ext cx="953" cy="617"/>
              <a:chOff x="2162" y="480"/>
              <a:chExt cx="1115" cy="844"/>
            </a:xfrm>
          </p:grpSpPr>
          <p:sp>
            <p:nvSpPr>
              <p:cNvPr id="78" name="Freeform 53"/>
              <p:cNvSpPr>
                <a:spLocks/>
              </p:cNvSpPr>
              <p:nvPr/>
            </p:nvSpPr>
            <p:spPr bwMode="auto">
              <a:xfrm>
                <a:off x="2182" y="482"/>
                <a:ext cx="1074" cy="815"/>
              </a:xfrm>
              <a:custGeom>
                <a:avLst/>
                <a:gdLst>
                  <a:gd name="T0" fmla="*/ 1 w 2148"/>
                  <a:gd name="T1" fmla="*/ 18 h 1628"/>
                  <a:gd name="T2" fmla="*/ 1 w 2148"/>
                  <a:gd name="T3" fmla="*/ 19 h 1628"/>
                  <a:gd name="T4" fmla="*/ 1 w 2148"/>
                  <a:gd name="T5" fmla="*/ 20 h 1628"/>
                  <a:gd name="T6" fmla="*/ 2 w 2148"/>
                  <a:gd name="T7" fmla="*/ 21 h 1628"/>
                  <a:gd name="T8" fmla="*/ 2 w 2148"/>
                  <a:gd name="T9" fmla="*/ 21 h 1628"/>
                  <a:gd name="T10" fmla="*/ 3 w 2148"/>
                  <a:gd name="T11" fmla="*/ 22 h 1628"/>
                  <a:gd name="T12" fmla="*/ 5 w 2148"/>
                  <a:gd name="T13" fmla="*/ 23 h 1628"/>
                  <a:gd name="T14" fmla="*/ 6 w 2148"/>
                  <a:gd name="T15" fmla="*/ 24 h 1628"/>
                  <a:gd name="T16" fmla="*/ 7 w 2148"/>
                  <a:gd name="T17" fmla="*/ 24 h 1628"/>
                  <a:gd name="T18" fmla="*/ 9 w 2148"/>
                  <a:gd name="T19" fmla="*/ 25 h 1628"/>
                  <a:gd name="T20" fmla="*/ 12 w 2148"/>
                  <a:gd name="T21" fmla="*/ 25 h 1628"/>
                  <a:gd name="T22" fmla="*/ 15 w 2148"/>
                  <a:gd name="T23" fmla="*/ 26 h 1628"/>
                  <a:gd name="T24" fmla="*/ 16 w 2148"/>
                  <a:gd name="T25" fmla="*/ 26 h 1628"/>
                  <a:gd name="T26" fmla="*/ 18 w 2148"/>
                  <a:gd name="T27" fmla="*/ 26 h 1628"/>
                  <a:gd name="T28" fmla="*/ 21 w 2148"/>
                  <a:gd name="T29" fmla="*/ 26 h 1628"/>
                  <a:gd name="T30" fmla="*/ 23 w 2148"/>
                  <a:gd name="T31" fmla="*/ 26 h 1628"/>
                  <a:gd name="T32" fmla="*/ 23 w 2148"/>
                  <a:gd name="T33" fmla="*/ 25 h 1628"/>
                  <a:gd name="T34" fmla="*/ 25 w 2148"/>
                  <a:gd name="T35" fmla="*/ 25 h 1628"/>
                  <a:gd name="T36" fmla="*/ 27 w 2148"/>
                  <a:gd name="T37" fmla="*/ 24 h 1628"/>
                  <a:gd name="T38" fmla="*/ 29 w 2148"/>
                  <a:gd name="T39" fmla="*/ 23 h 1628"/>
                  <a:gd name="T40" fmla="*/ 29 w 2148"/>
                  <a:gd name="T41" fmla="*/ 23 h 1628"/>
                  <a:gd name="T42" fmla="*/ 30 w 2148"/>
                  <a:gd name="T43" fmla="*/ 22 h 1628"/>
                  <a:gd name="T44" fmla="*/ 31 w 2148"/>
                  <a:gd name="T45" fmla="*/ 21 h 1628"/>
                  <a:gd name="T46" fmla="*/ 33 w 2148"/>
                  <a:gd name="T47" fmla="*/ 19 h 1628"/>
                  <a:gd name="T48" fmla="*/ 33 w 2148"/>
                  <a:gd name="T49" fmla="*/ 17 h 1628"/>
                  <a:gd name="T50" fmla="*/ 34 w 2148"/>
                  <a:gd name="T51" fmla="*/ 13 h 1628"/>
                  <a:gd name="T52" fmla="*/ 34 w 2148"/>
                  <a:gd name="T53" fmla="*/ 11 h 1628"/>
                  <a:gd name="T54" fmla="*/ 33 w 2148"/>
                  <a:gd name="T55" fmla="*/ 9 h 1628"/>
                  <a:gd name="T56" fmla="*/ 32 w 2148"/>
                  <a:gd name="T57" fmla="*/ 7 h 1628"/>
                  <a:gd name="T58" fmla="*/ 33 w 2148"/>
                  <a:gd name="T59" fmla="*/ 4 h 1628"/>
                  <a:gd name="T60" fmla="*/ 33 w 2148"/>
                  <a:gd name="T61" fmla="*/ 3 h 1628"/>
                  <a:gd name="T62" fmla="*/ 33 w 2148"/>
                  <a:gd name="T63" fmla="*/ 2 h 1628"/>
                  <a:gd name="T64" fmla="*/ 33 w 2148"/>
                  <a:gd name="T65" fmla="*/ 1 h 1628"/>
                  <a:gd name="T66" fmla="*/ 32 w 2148"/>
                  <a:gd name="T67" fmla="*/ 1 h 1628"/>
                  <a:gd name="T68" fmla="*/ 30 w 2148"/>
                  <a:gd name="T69" fmla="*/ 1 h 1628"/>
                  <a:gd name="T70" fmla="*/ 30 w 2148"/>
                  <a:gd name="T71" fmla="*/ 1 h 1628"/>
                  <a:gd name="T72" fmla="*/ 29 w 2148"/>
                  <a:gd name="T73" fmla="*/ 2 h 1628"/>
                  <a:gd name="T74" fmla="*/ 30 w 2148"/>
                  <a:gd name="T75" fmla="*/ 5 h 1628"/>
                  <a:gd name="T76" fmla="*/ 29 w 2148"/>
                  <a:gd name="T77" fmla="*/ 6 h 1628"/>
                  <a:gd name="T78" fmla="*/ 29 w 2148"/>
                  <a:gd name="T79" fmla="*/ 7 h 1628"/>
                  <a:gd name="T80" fmla="*/ 28 w 2148"/>
                  <a:gd name="T81" fmla="*/ 7 h 1628"/>
                  <a:gd name="T82" fmla="*/ 27 w 2148"/>
                  <a:gd name="T83" fmla="*/ 9 h 1628"/>
                  <a:gd name="T84" fmla="*/ 27 w 2148"/>
                  <a:gd name="T85" fmla="*/ 10 h 1628"/>
                  <a:gd name="T86" fmla="*/ 26 w 2148"/>
                  <a:gd name="T87" fmla="*/ 12 h 1628"/>
                  <a:gd name="T88" fmla="*/ 26 w 2148"/>
                  <a:gd name="T89" fmla="*/ 13 h 1628"/>
                  <a:gd name="T90" fmla="*/ 25 w 2148"/>
                  <a:gd name="T91" fmla="*/ 14 h 1628"/>
                  <a:gd name="T92" fmla="*/ 23 w 2148"/>
                  <a:gd name="T93" fmla="*/ 16 h 1628"/>
                  <a:gd name="T94" fmla="*/ 22 w 2148"/>
                  <a:gd name="T95" fmla="*/ 17 h 1628"/>
                  <a:gd name="T96" fmla="*/ 21 w 2148"/>
                  <a:gd name="T97" fmla="*/ 17 h 1628"/>
                  <a:gd name="T98" fmla="*/ 19 w 2148"/>
                  <a:gd name="T99" fmla="*/ 18 h 1628"/>
                  <a:gd name="T100" fmla="*/ 16 w 2148"/>
                  <a:gd name="T101" fmla="*/ 19 h 1628"/>
                  <a:gd name="T102" fmla="*/ 12 w 2148"/>
                  <a:gd name="T103" fmla="*/ 18 h 1628"/>
                  <a:gd name="T104" fmla="*/ 10 w 2148"/>
                  <a:gd name="T105" fmla="*/ 18 h 1628"/>
                  <a:gd name="T106" fmla="*/ 9 w 2148"/>
                  <a:gd name="T107" fmla="*/ 18 h 1628"/>
                  <a:gd name="T108" fmla="*/ 8 w 2148"/>
                  <a:gd name="T109" fmla="*/ 17 h 1628"/>
                  <a:gd name="T110" fmla="*/ 6 w 2148"/>
                  <a:gd name="T111" fmla="*/ 17 h 1628"/>
                  <a:gd name="T112" fmla="*/ 5 w 2148"/>
                  <a:gd name="T113" fmla="*/ 16 h 1628"/>
                  <a:gd name="T114" fmla="*/ 4 w 2148"/>
                  <a:gd name="T115" fmla="*/ 15 h 162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148"/>
                  <a:gd name="T175" fmla="*/ 0 h 1628"/>
                  <a:gd name="T176" fmla="*/ 2148 w 2148"/>
                  <a:gd name="T177" fmla="*/ 1628 h 162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148" h="1628">
                    <a:moveTo>
                      <a:pt x="0" y="1125"/>
                    </a:moveTo>
                    <a:lnTo>
                      <a:pt x="2" y="1128"/>
                    </a:lnTo>
                    <a:lnTo>
                      <a:pt x="8" y="1136"/>
                    </a:lnTo>
                    <a:lnTo>
                      <a:pt x="16" y="1148"/>
                    </a:lnTo>
                    <a:lnTo>
                      <a:pt x="26" y="1163"/>
                    </a:lnTo>
                    <a:lnTo>
                      <a:pt x="37" y="1180"/>
                    </a:lnTo>
                    <a:lnTo>
                      <a:pt x="47" y="1197"/>
                    </a:lnTo>
                    <a:lnTo>
                      <a:pt x="56" y="1213"/>
                    </a:lnTo>
                    <a:lnTo>
                      <a:pt x="63" y="1228"/>
                    </a:lnTo>
                    <a:lnTo>
                      <a:pt x="69" y="1241"/>
                    </a:lnTo>
                    <a:lnTo>
                      <a:pt x="75" y="1254"/>
                    </a:lnTo>
                    <a:lnTo>
                      <a:pt x="80" y="1265"/>
                    </a:lnTo>
                    <a:lnTo>
                      <a:pt x="85" y="1277"/>
                    </a:lnTo>
                    <a:lnTo>
                      <a:pt x="90" y="1287"/>
                    </a:lnTo>
                    <a:lnTo>
                      <a:pt x="94" y="1296"/>
                    </a:lnTo>
                    <a:lnTo>
                      <a:pt x="99" y="1304"/>
                    </a:lnTo>
                    <a:lnTo>
                      <a:pt x="103" y="1312"/>
                    </a:lnTo>
                    <a:lnTo>
                      <a:pt x="108" y="1317"/>
                    </a:lnTo>
                    <a:lnTo>
                      <a:pt x="116" y="1324"/>
                    </a:lnTo>
                    <a:lnTo>
                      <a:pt x="126" y="1333"/>
                    </a:lnTo>
                    <a:lnTo>
                      <a:pt x="140" y="1342"/>
                    </a:lnTo>
                    <a:lnTo>
                      <a:pt x="158" y="1354"/>
                    </a:lnTo>
                    <a:lnTo>
                      <a:pt x="177" y="1367"/>
                    </a:lnTo>
                    <a:lnTo>
                      <a:pt x="198" y="1380"/>
                    </a:lnTo>
                    <a:lnTo>
                      <a:pt x="221" y="1394"/>
                    </a:lnTo>
                    <a:lnTo>
                      <a:pt x="246" y="1409"/>
                    </a:lnTo>
                    <a:lnTo>
                      <a:pt x="272" y="1424"/>
                    </a:lnTo>
                    <a:lnTo>
                      <a:pt x="298" y="1439"/>
                    </a:lnTo>
                    <a:lnTo>
                      <a:pt x="326" y="1454"/>
                    </a:lnTo>
                    <a:lnTo>
                      <a:pt x="353" y="1468"/>
                    </a:lnTo>
                    <a:lnTo>
                      <a:pt x="380" y="1481"/>
                    </a:lnTo>
                    <a:lnTo>
                      <a:pt x="407" y="1493"/>
                    </a:lnTo>
                    <a:lnTo>
                      <a:pt x="434" y="1505"/>
                    </a:lnTo>
                    <a:lnTo>
                      <a:pt x="437" y="1506"/>
                    </a:lnTo>
                    <a:lnTo>
                      <a:pt x="448" y="1509"/>
                    </a:lnTo>
                    <a:lnTo>
                      <a:pt x="465" y="1515"/>
                    </a:lnTo>
                    <a:lnTo>
                      <a:pt x="487" y="1523"/>
                    </a:lnTo>
                    <a:lnTo>
                      <a:pt x="515" y="1531"/>
                    </a:lnTo>
                    <a:lnTo>
                      <a:pt x="547" y="1542"/>
                    </a:lnTo>
                    <a:lnTo>
                      <a:pt x="583" y="1552"/>
                    </a:lnTo>
                    <a:lnTo>
                      <a:pt x="622" y="1564"/>
                    </a:lnTo>
                    <a:lnTo>
                      <a:pt x="663" y="1575"/>
                    </a:lnTo>
                    <a:lnTo>
                      <a:pt x="707" y="1586"/>
                    </a:lnTo>
                    <a:lnTo>
                      <a:pt x="752" y="1596"/>
                    </a:lnTo>
                    <a:lnTo>
                      <a:pt x="797" y="1605"/>
                    </a:lnTo>
                    <a:lnTo>
                      <a:pt x="843" y="1614"/>
                    </a:lnTo>
                    <a:lnTo>
                      <a:pt x="888" y="1620"/>
                    </a:lnTo>
                    <a:lnTo>
                      <a:pt x="931" y="1626"/>
                    </a:lnTo>
                    <a:lnTo>
                      <a:pt x="974" y="1628"/>
                    </a:lnTo>
                    <a:lnTo>
                      <a:pt x="979" y="1628"/>
                    </a:lnTo>
                    <a:lnTo>
                      <a:pt x="993" y="1628"/>
                    </a:lnTo>
                    <a:lnTo>
                      <a:pt x="1014" y="1627"/>
                    </a:lnTo>
                    <a:lnTo>
                      <a:pt x="1042" y="1626"/>
                    </a:lnTo>
                    <a:lnTo>
                      <a:pt x="1075" y="1625"/>
                    </a:lnTo>
                    <a:lnTo>
                      <a:pt x="1112" y="1624"/>
                    </a:lnTo>
                    <a:lnTo>
                      <a:pt x="1153" y="1622"/>
                    </a:lnTo>
                    <a:lnTo>
                      <a:pt x="1195" y="1620"/>
                    </a:lnTo>
                    <a:lnTo>
                      <a:pt x="1239" y="1618"/>
                    </a:lnTo>
                    <a:lnTo>
                      <a:pt x="1282" y="1616"/>
                    </a:lnTo>
                    <a:lnTo>
                      <a:pt x="1323" y="1613"/>
                    </a:lnTo>
                    <a:lnTo>
                      <a:pt x="1362" y="1610"/>
                    </a:lnTo>
                    <a:lnTo>
                      <a:pt x="1398" y="1607"/>
                    </a:lnTo>
                    <a:lnTo>
                      <a:pt x="1428" y="1604"/>
                    </a:lnTo>
                    <a:lnTo>
                      <a:pt x="1451" y="1601"/>
                    </a:lnTo>
                    <a:lnTo>
                      <a:pt x="1468" y="1597"/>
                    </a:lnTo>
                    <a:lnTo>
                      <a:pt x="1472" y="1596"/>
                    </a:lnTo>
                    <a:lnTo>
                      <a:pt x="1480" y="1595"/>
                    </a:lnTo>
                    <a:lnTo>
                      <a:pt x="1494" y="1591"/>
                    </a:lnTo>
                    <a:lnTo>
                      <a:pt x="1512" y="1586"/>
                    </a:lnTo>
                    <a:lnTo>
                      <a:pt x="1535" y="1580"/>
                    </a:lnTo>
                    <a:lnTo>
                      <a:pt x="1560" y="1573"/>
                    </a:lnTo>
                    <a:lnTo>
                      <a:pt x="1588" y="1565"/>
                    </a:lnTo>
                    <a:lnTo>
                      <a:pt x="1618" y="1556"/>
                    </a:lnTo>
                    <a:lnTo>
                      <a:pt x="1649" y="1544"/>
                    </a:lnTo>
                    <a:lnTo>
                      <a:pt x="1680" y="1533"/>
                    </a:lnTo>
                    <a:lnTo>
                      <a:pt x="1712" y="1521"/>
                    </a:lnTo>
                    <a:lnTo>
                      <a:pt x="1743" y="1507"/>
                    </a:lnTo>
                    <a:lnTo>
                      <a:pt x="1773" y="1493"/>
                    </a:lnTo>
                    <a:lnTo>
                      <a:pt x="1801" y="1477"/>
                    </a:lnTo>
                    <a:lnTo>
                      <a:pt x="1826" y="1462"/>
                    </a:lnTo>
                    <a:lnTo>
                      <a:pt x="1848" y="1445"/>
                    </a:lnTo>
                    <a:lnTo>
                      <a:pt x="1851" y="1444"/>
                    </a:lnTo>
                    <a:lnTo>
                      <a:pt x="1856" y="1438"/>
                    </a:lnTo>
                    <a:lnTo>
                      <a:pt x="1864" y="1431"/>
                    </a:lnTo>
                    <a:lnTo>
                      <a:pt x="1876" y="1420"/>
                    </a:lnTo>
                    <a:lnTo>
                      <a:pt x="1891" y="1407"/>
                    </a:lnTo>
                    <a:lnTo>
                      <a:pt x="1906" y="1392"/>
                    </a:lnTo>
                    <a:lnTo>
                      <a:pt x="1924" y="1373"/>
                    </a:lnTo>
                    <a:lnTo>
                      <a:pt x="1943" y="1354"/>
                    </a:lnTo>
                    <a:lnTo>
                      <a:pt x="1961" y="1333"/>
                    </a:lnTo>
                    <a:lnTo>
                      <a:pt x="1981" y="1310"/>
                    </a:lnTo>
                    <a:lnTo>
                      <a:pt x="1999" y="1286"/>
                    </a:lnTo>
                    <a:lnTo>
                      <a:pt x="2018" y="1261"/>
                    </a:lnTo>
                    <a:lnTo>
                      <a:pt x="2035" y="1234"/>
                    </a:lnTo>
                    <a:lnTo>
                      <a:pt x="2051" y="1208"/>
                    </a:lnTo>
                    <a:lnTo>
                      <a:pt x="2064" y="1180"/>
                    </a:lnTo>
                    <a:lnTo>
                      <a:pt x="2075" y="1152"/>
                    </a:lnTo>
                    <a:lnTo>
                      <a:pt x="2079" y="1143"/>
                    </a:lnTo>
                    <a:lnTo>
                      <a:pt x="2087" y="1115"/>
                    </a:lnTo>
                    <a:lnTo>
                      <a:pt x="2099" y="1075"/>
                    </a:lnTo>
                    <a:lnTo>
                      <a:pt x="2113" y="1022"/>
                    </a:lnTo>
                    <a:lnTo>
                      <a:pt x="2126" y="961"/>
                    </a:lnTo>
                    <a:lnTo>
                      <a:pt x="2137" y="894"/>
                    </a:lnTo>
                    <a:lnTo>
                      <a:pt x="2145" y="824"/>
                    </a:lnTo>
                    <a:lnTo>
                      <a:pt x="2148" y="755"/>
                    </a:lnTo>
                    <a:lnTo>
                      <a:pt x="2148" y="745"/>
                    </a:lnTo>
                    <a:lnTo>
                      <a:pt x="2145" y="722"/>
                    </a:lnTo>
                    <a:lnTo>
                      <a:pt x="2141" y="689"/>
                    </a:lnTo>
                    <a:lnTo>
                      <a:pt x="2133" y="647"/>
                    </a:lnTo>
                    <a:lnTo>
                      <a:pt x="2120" y="605"/>
                    </a:lnTo>
                    <a:lnTo>
                      <a:pt x="2102" y="563"/>
                    </a:lnTo>
                    <a:lnTo>
                      <a:pt x="2077" y="526"/>
                    </a:lnTo>
                    <a:lnTo>
                      <a:pt x="2044" y="500"/>
                    </a:lnTo>
                    <a:lnTo>
                      <a:pt x="2043" y="489"/>
                    </a:lnTo>
                    <a:lnTo>
                      <a:pt x="2043" y="458"/>
                    </a:lnTo>
                    <a:lnTo>
                      <a:pt x="2047" y="403"/>
                    </a:lnTo>
                    <a:lnTo>
                      <a:pt x="2060" y="323"/>
                    </a:lnTo>
                    <a:lnTo>
                      <a:pt x="2061" y="303"/>
                    </a:lnTo>
                    <a:lnTo>
                      <a:pt x="2064" y="255"/>
                    </a:lnTo>
                    <a:lnTo>
                      <a:pt x="2065" y="205"/>
                    </a:lnTo>
                    <a:lnTo>
                      <a:pt x="2064" y="175"/>
                    </a:lnTo>
                    <a:lnTo>
                      <a:pt x="2066" y="172"/>
                    </a:lnTo>
                    <a:lnTo>
                      <a:pt x="2072" y="164"/>
                    </a:lnTo>
                    <a:lnTo>
                      <a:pt x="2079" y="154"/>
                    </a:lnTo>
                    <a:lnTo>
                      <a:pt x="2088" y="139"/>
                    </a:lnTo>
                    <a:lnTo>
                      <a:pt x="2097" y="123"/>
                    </a:lnTo>
                    <a:lnTo>
                      <a:pt x="2104" y="106"/>
                    </a:lnTo>
                    <a:lnTo>
                      <a:pt x="2110" y="88"/>
                    </a:lnTo>
                    <a:lnTo>
                      <a:pt x="2112" y="71"/>
                    </a:lnTo>
                    <a:lnTo>
                      <a:pt x="2112" y="61"/>
                    </a:lnTo>
                    <a:lnTo>
                      <a:pt x="2109" y="36"/>
                    </a:lnTo>
                    <a:lnTo>
                      <a:pt x="2099" y="12"/>
                    </a:lnTo>
                    <a:lnTo>
                      <a:pt x="2083" y="0"/>
                    </a:lnTo>
                    <a:lnTo>
                      <a:pt x="2076" y="0"/>
                    </a:lnTo>
                    <a:lnTo>
                      <a:pt x="2057" y="2"/>
                    </a:lnTo>
                    <a:lnTo>
                      <a:pt x="2030" y="4"/>
                    </a:lnTo>
                    <a:lnTo>
                      <a:pt x="1998" y="8"/>
                    </a:lnTo>
                    <a:lnTo>
                      <a:pt x="1966" y="11"/>
                    </a:lnTo>
                    <a:lnTo>
                      <a:pt x="1937" y="16"/>
                    </a:lnTo>
                    <a:lnTo>
                      <a:pt x="1915" y="22"/>
                    </a:lnTo>
                    <a:lnTo>
                      <a:pt x="1904" y="27"/>
                    </a:lnTo>
                    <a:lnTo>
                      <a:pt x="1902" y="28"/>
                    </a:lnTo>
                    <a:lnTo>
                      <a:pt x="1898" y="33"/>
                    </a:lnTo>
                    <a:lnTo>
                      <a:pt x="1893" y="40"/>
                    </a:lnTo>
                    <a:lnTo>
                      <a:pt x="1889" y="51"/>
                    </a:lnTo>
                    <a:lnTo>
                      <a:pt x="1884" y="68"/>
                    </a:lnTo>
                    <a:lnTo>
                      <a:pt x="1882" y="88"/>
                    </a:lnTo>
                    <a:lnTo>
                      <a:pt x="1883" y="115"/>
                    </a:lnTo>
                    <a:lnTo>
                      <a:pt x="1887" y="147"/>
                    </a:lnTo>
                    <a:lnTo>
                      <a:pt x="1891" y="168"/>
                    </a:lnTo>
                    <a:lnTo>
                      <a:pt x="1897" y="216"/>
                    </a:lnTo>
                    <a:lnTo>
                      <a:pt x="1897" y="275"/>
                    </a:lnTo>
                    <a:lnTo>
                      <a:pt x="1884" y="327"/>
                    </a:lnTo>
                    <a:lnTo>
                      <a:pt x="1883" y="330"/>
                    </a:lnTo>
                    <a:lnTo>
                      <a:pt x="1880" y="338"/>
                    </a:lnTo>
                    <a:lnTo>
                      <a:pt x="1877" y="351"/>
                    </a:lnTo>
                    <a:lnTo>
                      <a:pt x="1871" y="366"/>
                    </a:lnTo>
                    <a:lnTo>
                      <a:pt x="1867" y="381"/>
                    </a:lnTo>
                    <a:lnTo>
                      <a:pt x="1860" y="396"/>
                    </a:lnTo>
                    <a:lnTo>
                      <a:pt x="1854" y="410"/>
                    </a:lnTo>
                    <a:lnTo>
                      <a:pt x="1848" y="419"/>
                    </a:lnTo>
                    <a:lnTo>
                      <a:pt x="1845" y="421"/>
                    </a:lnTo>
                    <a:lnTo>
                      <a:pt x="1833" y="428"/>
                    </a:lnTo>
                    <a:lnTo>
                      <a:pt x="1817" y="441"/>
                    </a:lnTo>
                    <a:lnTo>
                      <a:pt x="1798" y="457"/>
                    </a:lnTo>
                    <a:lnTo>
                      <a:pt x="1777" y="479"/>
                    </a:lnTo>
                    <a:lnTo>
                      <a:pt x="1755" y="506"/>
                    </a:lnTo>
                    <a:lnTo>
                      <a:pt x="1735" y="536"/>
                    </a:lnTo>
                    <a:lnTo>
                      <a:pt x="1719" y="571"/>
                    </a:lnTo>
                    <a:lnTo>
                      <a:pt x="1717" y="577"/>
                    </a:lnTo>
                    <a:lnTo>
                      <a:pt x="1711" y="592"/>
                    </a:lnTo>
                    <a:lnTo>
                      <a:pt x="1702" y="614"/>
                    </a:lnTo>
                    <a:lnTo>
                      <a:pt x="1693" y="642"/>
                    </a:lnTo>
                    <a:lnTo>
                      <a:pt x="1682" y="672"/>
                    </a:lnTo>
                    <a:lnTo>
                      <a:pt x="1672" y="702"/>
                    </a:lnTo>
                    <a:lnTo>
                      <a:pt x="1664" y="730"/>
                    </a:lnTo>
                    <a:lnTo>
                      <a:pt x="1659" y="755"/>
                    </a:lnTo>
                    <a:lnTo>
                      <a:pt x="1658" y="757"/>
                    </a:lnTo>
                    <a:lnTo>
                      <a:pt x="1652" y="765"/>
                    </a:lnTo>
                    <a:lnTo>
                      <a:pt x="1646" y="776"/>
                    </a:lnTo>
                    <a:lnTo>
                      <a:pt x="1634" y="793"/>
                    </a:lnTo>
                    <a:lnTo>
                      <a:pt x="1621" y="812"/>
                    </a:lnTo>
                    <a:lnTo>
                      <a:pt x="1605" y="834"/>
                    </a:lnTo>
                    <a:lnTo>
                      <a:pt x="1587" y="857"/>
                    </a:lnTo>
                    <a:lnTo>
                      <a:pt x="1566" y="882"/>
                    </a:lnTo>
                    <a:lnTo>
                      <a:pt x="1544" y="909"/>
                    </a:lnTo>
                    <a:lnTo>
                      <a:pt x="1520" y="936"/>
                    </a:lnTo>
                    <a:lnTo>
                      <a:pt x="1495" y="962"/>
                    </a:lnTo>
                    <a:lnTo>
                      <a:pt x="1467" y="987"/>
                    </a:lnTo>
                    <a:lnTo>
                      <a:pt x="1439" y="1010"/>
                    </a:lnTo>
                    <a:lnTo>
                      <a:pt x="1409" y="1032"/>
                    </a:lnTo>
                    <a:lnTo>
                      <a:pt x="1379" y="1052"/>
                    </a:lnTo>
                    <a:lnTo>
                      <a:pt x="1348" y="1068"/>
                    </a:lnTo>
                    <a:lnTo>
                      <a:pt x="1345" y="1070"/>
                    </a:lnTo>
                    <a:lnTo>
                      <a:pt x="1335" y="1075"/>
                    </a:lnTo>
                    <a:lnTo>
                      <a:pt x="1318" y="1082"/>
                    </a:lnTo>
                    <a:lnTo>
                      <a:pt x="1295" y="1091"/>
                    </a:lnTo>
                    <a:lnTo>
                      <a:pt x="1268" y="1101"/>
                    </a:lnTo>
                    <a:lnTo>
                      <a:pt x="1234" y="1113"/>
                    </a:lnTo>
                    <a:lnTo>
                      <a:pt x="1196" y="1123"/>
                    </a:lnTo>
                    <a:lnTo>
                      <a:pt x="1153" y="1134"/>
                    </a:lnTo>
                    <a:lnTo>
                      <a:pt x="1107" y="1144"/>
                    </a:lnTo>
                    <a:lnTo>
                      <a:pt x="1055" y="1151"/>
                    </a:lnTo>
                    <a:lnTo>
                      <a:pt x="1001" y="1157"/>
                    </a:lnTo>
                    <a:lnTo>
                      <a:pt x="944" y="1159"/>
                    </a:lnTo>
                    <a:lnTo>
                      <a:pt x="883" y="1158"/>
                    </a:lnTo>
                    <a:lnTo>
                      <a:pt x="821" y="1153"/>
                    </a:lnTo>
                    <a:lnTo>
                      <a:pt x="756" y="1143"/>
                    </a:lnTo>
                    <a:lnTo>
                      <a:pt x="691" y="1128"/>
                    </a:lnTo>
                    <a:lnTo>
                      <a:pt x="688" y="1127"/>
                    </a:lnTo>
                    <a:lnTo>
                      <a:pt x="680" y="1125"/>
                    </a:lnTo>
                    <a:lnTo>
                      <a:pt x="668" y="1121"/>
                    </a:lnTo>
                    <a:lnTo>
                      <a:pt x="652" y="1116"/>
                    </a:lnTo>
                    <a:lnTo>
                      <a:pt x="633" y="1111"/>
                    </a:lnTo>
                    <a:lnTo>
                      <a:pt x="611" y="1104"/>
                    </a:lnTo>
                    <a:lnTo>
                      <a:pt x="587" y="1096"/>
                    </a:lnTo>
                    <a:lnTo>
                      <a:pt x="563" y="1088"/>
                    </a:lnTo>
                    <a:lnTo>
                      <a:pt x="536" y="1080"/>
                    </a:lnTo>
                    <a:lnTo>
                      <a:pt x="511" y="1070"/>
                    </a:lnTo>
                    <a:lnTo>
                      <a:pt x="486" y="1061"/>
                    </a:lnTo>
                    <a:lnTo>
                      <a:pt x="460" y="1053"/>
                    </a:lnTo>
                    <a:lnTo>
                      <a:pt x="439" y="1044"/>
                    </a:lnTo>
                    <a:lnTo>
                      <a:pt x="418" y="1036"/>
                    </a:lnTo>
                    <a:lnTo>
                      <a:pt x="401" y="1028"/>
                    </a:lnTo>
                    <a:lnTo>
                      <a:pt x="387" y="1021"/>
                    </a:lnTo>
                    <a:lnTo>
                      <a:pt x="382" y="1017"/>
                    </a:lnTo>
                    <a:lnTo>
                      <a:pt x="368" y="1009"/>
                    </a:lnTo>
                    <a:lnTo>
                      <a:pt x="348" y="998"/>
                    </a:lnTo>
                    <a:lnTo>
                      <a:pt x="322" y="984"/>
                    </a:lnTo>
                    <a:lnTo>
                      <a:pt x="296" y="970"/>
                    </a:lnTo>
                    <a:lnTo>
                      <a:pt x="268" y="959"/>
                    </a:lnTo>
                    <a:lnTo>
                      <a:pt x="243" y="952"/>
                    </a:lnTo>
                    <a:lnTo>
                      <a:pt x="222" y="949"/>
                    </a:lnTo>
                    <a:lnTo>
                      <a:pt x="35" y="949"/>
                    </a:lnTo>
                    <a:lnTo>
                      <a:pt x="0" y="11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9" name="Freeform 54"/>
              <p:cNvSpPr>
                <a:spLocks/>
              </p:cNvSpPr>
              <p:nvPr/>
            </p:nvSpPr>
            <p:spPr bwMode="auto">
              <a:xfrm>
                <a:off x="2247" y="883"/>
                <a:ext cx="987" cy="395"/>
              </a:xfrm>
              <a:custGeom>
                <a:avLst/>
                <a:gdLst>
                  <a:gd name="T0" fmla="*/ 1 w 1974"/>
                  <a:gd name="T1" fmla="*/ 7 h 788"/>
                  <a:gd name="T2" fmla="*/ 1 w 1974"/>
                  <a:gd name="T3" fmla="*/ 7 h 788"/>
                  <a:gd name="T4" fmla="*/ 1 w 1974"/>
                  <a:gd name="T5" fmla="*/ 8 h 788"/>
                  <a:gd name="T6" fmla="*/ 1 w 1974"/>
                  <a:gd name="T7" fmla="*/ 9 h 788"/>
                  <a:gd name="T8" fmla="*/ 2 w 1974"/>
                  <a:gd name="T9" fmla="*/ 9 h 788"/>
                  <a:gd name="T10" fmla="*/ 3 w 1974"/>
                  <a:gd name="T11" fmla="*/ 10 h 788"/>
                  <a:gd name="T12" fmla="*/ 3 w 1974"/>
                  <a:gd name="T13" fmla="*/ 10 h 788"/>
                  <a:gd name="T14" fmla="*/ 4 w 1974"/>
                  <a:gd name="T15" fmla="*/ 10 h 788"/>
                  <a:gd name="T16" fmla="*/ 4 w 1974"/>
                  <a:gd name="T17" fmla="*/ 10 h 788"/>
                  <a:gd name="T18" fmla="*/ 5 w 1974"/>
                  <a:gd name="T19" fmla="*/ 11 h 788"/>
                  <a:gd name="T20" fmla="*/ 6 w 1974"/>
                  <a:gd name="T21" fmla="*/ 11 h 788"/>
                  <a:gd name="T22" fmla="*/ 6 w 1974"/>
                  <a:gd name="T23" fmla="*/ 11 h 788"/>
                  <a:gd name="T24" fmla="*/ 7 w 1974"/>
                  <a:gd name="T25" fmla="*/ 12 h 788"/>
                  <a:gd name="T26" fmla="*/ 9 w 1974"/>
                  <a:gd name="T27" fmla="*/ 12 h 788"/>
                  <a:gd name="T28" fmla="*/ 10 w 1974"/>
                  <a:gd name="T29" fmla="*/ 12 h 788"/>
                  <a:gd name="T30" fmla="*/ 11 w 1974"/>
                  <a:gd name="T31" fmla="*/ 12 h 788"/>
                  <a:gd name="T32" fmla="*/ 12 w 1974"/>
                  <a:gd name="T33" fmla="*/ 13 h 788"/>
                  <a:gd name="T34" fmla="*/ 14 w 1974"/>
                  <a:gd name="T35" fmla="*/ 13 h 788"/>
                  <a:gd name="T36" fmla="*/ 15 w 1974"/>
                  <a:gd name="T37" fmla="*/ 13 h 788"/>
                  <a:gd name="T38" fmla="*/ 17 w 1974"/>
                  <a:gd name="T39" fmla="*/ 13 h 788"/>
                  <a:gd name="T40" fmla="*/ 19 w 1974"/>
                  <a:gd name="T41" fmla="*/ 13 h 788"/>
                  <a:gd name="T42" fmla="*/ 20 w 1974"/>
                  <a:gd name="T43" fmla="*/ 12 h 788"/>
                  <a:gd name="T44" fmla="*/ 21 w 1974"/>
                  <a:gd name="T45" fmla="*/ 12 h 788"/>
                  <a:gd name="T46" fmla="*/ 22 w 1974"/>
                  <a:gd name="T47" fmla="*/ 12 h 788"/>
                  <a:gd name="T48" fmla="*/ 23 w 1974"/>
                  <a:gd name="T49" fmla="*/ 12 h 788"/>
                  <a:gd name="T50" fmla="*/ 25 w 1974"/>
                  <a:gd name="T51" fmla="*/ 11 h 788"/>
                  <a:gd name="T52" fmla="*/ 26 w 1974"/>
                  <a:gd name="T53" fmla="*/ 10 h 788"/>
                  <a:gd name="T54" fmla="*/ 28 w 1974"/>
                  <a:gd name="T55" fmla="*/ 9 h 788"/>
                  <a:gd name="T56" fmla="*/ 30 w 1974"/>
                  <a:gd name="T57" fmla="*/ 7 h 788"/>
                  <a:gd name="T58" fmla="*/ 31 w 1974"/>
                  <a:gd name="T59" fmla="*/ 4 h 788"/>
                  <a:gd name="T60" fmla="*/ 31 w 1974"/>
                  <a:gd name="T61" fmla="*/ 3 h 788"/>
                  <a:gd name="T62" fmla="*/ 31 w 1974"/>
                  <a:gd name="T63" fmla="*/ 2 h 788"/>
                  <a:gd name="T64" fmla="*/ 31 w 1974"/>
                  <a:gd name="T65" fmla="*/ 2 h 788"/>
                  <a:gd name="T66" fmla="*/ 29 w 1974"/>
                  <a:gd name="T67" fmla="*/ 5 h 788"/>
                  <a:gd name="T68" fmla="*/ 27 w 1974"/>
                  <a:gd name="T69" fmla="*/ 7 h 788"/>
                  <a:gd name="T70" fmla="*/ 25 w 1974"/>
                  <a:gd name="T71" fmla="*/ 9 h 788"/>
                  <a:gd name="T72" fmla="*/ 22 w 1974"/>
                  <a:gd name="T73" fmla="*/ 10 h 788"/>
                  <a:gd name="T74" fmla="*/ 20 w 1974"/>
                  <a:gd name="T75" fmla="*/ 11 h 788"/>
                  <a:gd name="T76" fmla="*/ 18 w 1974"/>
                  <a:gd name="T77" fmla="*/ 11 h 788"/>
                  <a:gd name="T78" fmla="*/ 15 w 1974"/>
                  <a:gd name="T79" fmla="*/ 11 h 788"/>
                  <a:gd name="T80" fmla="*/ 13 w 1974"/>
                  <a:gd name="T81" fmla="*/ 11 h 788"/>
                  <a:gd name="T82" fmla="*/ 11 w 1974"/>
                  <a:gd name="T83" fmla="*/ 11 h 788"/>
                  <a:gd name="T84" fmla="*/ 8 w 1974"/>
                  <a:gd name="T85" fmla="*/ 11 h 788"/>
                  <a:gd name="T86" fmla="*/ 6 w 1974"/>
                  <a:gd name="T87" fmla="*/ 10 h 788"/>
                  <a:gd name="T88" fmla="*/ 5 w 1974"/>
                  <a:gd name="T89" fmla="*/ 9 h 788"/>
                  <a:gd name="T90" fmla="*/ 3 w 1974"/>
                  <a:gd name="T91" fmla="*/ 9 h 788"/>
                  <a:gd name="T92" fmla="*/ 2 w 1974"/>
                  <a:gd name="T93" fmla="*/ 8 h 788"/>
                  <a:gd name="T94" fmla="*/ 1 w 1974"/>
                  <a:gd name="T95" fmla="*/ 8 h 78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974"/>
                  <a:gd name="T145" fmla="*/ 0 h 788"/>
                  <a:gd name="T146" fmla="*/ 1974 w 1974"/>
                  <a:gd name="T147" fmla="*/ 788 h 78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974" h="788">
                    <a:moveTo>
                      <a:pt x="0" y="438"/>
                    </a:moveTo>
                    <a:lnTo>
                      <a:pt x="1" y="439"/>
                    </a:lnTo>
                    <a:lnTo>
                      <a:pt x="1" y="440"/>
                    </a:lnTo>
                    <a:lnTo>
                      <a:pt x="1" y="441"/>
                    </a:lnTo>
                    <a:lnTo>
                      <a:pt x="1" y="442"/>
                    </a:lnTo>
                    <a:lnTo>
                      <a:pt x="9" y="467"/>
                    </a:lnTo>
                    <a:lnTo>
                      <a:pt x="21" y="490"/>
                    </a:lnTo>
                    <a:lnTo>
                      <a:pt x="37" y="513"/>
                    </a:lnTo>
                    <a:lnTo>
                      <a:pt x="56" y="533"/>
                    </a:lnTo>
                    <a:lnTo>
                      <a:pt x="79" y="554"/>
                    </a:lnTo>
                    <a:lnTo>
                      <a:pt x="106" y="573"/>
                    </a:lnTo>
                    <a:lnTo>
                      <a:pt x="136" y="590"/>
                    </a:lnTo>
                    <a:lnTo>
                      <a:pt x="168" y="606"/>
                    </a:lnTo>
                    <a:lnTo>
                      <a:pt x="177" y="611"/>
                    </a:lnTo>
                    <a:lnTo>
                      <a:pt x="190" y="615"/>
                    </a:lnTo>
                    <a:lnTo>
                      <a:pt x="204" y="622"/>
                    </a:lnTo>
                    <a:lnTo>
                      <a:pt x="219" y="629"/>
                    </a:lnTo>
                    <a:lnTo>
                      <a:pt x="237" y="636"/>
                    </a:lnTo>
                    <a:lnTo>
                      <a:pt x="257" y="644"/>
                    </a:lnTo>
                    <a:lnTo>
                      <a:pt x="277" y="653"/>
                    </a:lnTo>
                    <a:lnTo>
                      <a:pt x="300" y="663"/>
                    </a:lnTo>
                    <a:lnTo>
                      <a:pt x="326" y="672"/>
                    </a:lnTo>
                    <a:lnTo>
                      <a:pt x="353" y="681"/>
                    </a:lnTo>
                    <a:lnTo>
                      <a:pt x="381" y="690"/>
                    </a:lnTo>
                    <a:lnTo>
                      <a:pt x="412" y="701"/>
                    </a:lnTo>
                    <a:lnTo>
                      <a:pt x="444" y="710"/>
                    </a:lnTo>
                    <a:lnTo>
                      <a:pt x="478" y="720"/>
                    </a:lnTo>
                    <a:lnTo>
                      <a:pt x="514" y="729"/>
                    </a:lnTo>
                    <a:lnTo>
                      <a:pt x="550" y="737"/>
                    </a:lnTo>
                    <a:lnTo>
                      <a:pt x="588" y="747"/>
                    </a:lnTo>
                    <a:lnTo>
                      <a:pt x="628" y="755"/>
                    </a:lnTo>
                    <a:lnTo>
                      <a:pt x="669" y="762"/>
                    </a:lnTo>
                    <a:lnTo>
                      <a:pt x="713" y="769"/>
                    </a:lnTo>
                    <a:lnTo>
                      <a:pt x="757" y="774"/>
                    </a:lnTo>
                    <a:lnTo>
                      <a:pt x="803" y="779"/>
                    </a:lnTo>
                    <a:lnTo>
                      <a:pt x="849" y="782"/>
                    </a:lnTo>
                    <a:lnTo>
                      <a:pt x="897" y="786"/>
                    </a:lnTo>
                    <a:lnTo>
                      <a:pt x="947" y="787"/>
                    </a:lnTo>
                    <a:lnTo>
                      <a:pt x="997" y="788"/>
                    </a:lnTo>
                    <a:lnTo>
                      <a:pt x="1049" y="787"/>
                    </a:lnTo>
                    <a:lnTo>
                      <a:pt x="1102" y="785"/>
                    </a:lnTo>
                    <a:lnTo>
                      <a:pt x="1156" y="780"/>
                    </a:lnTo>
                    <a:lnTo>
                      <a:pt x="1211" y="774"/>
                    </a:lnTo>
                    <a:lnTo>
                      <a:pt x="1268" y="767"/>
                    </a:lnTo>
                    <a:lnTo>
                      <a:pt x="1326" y="758"/>
                    </a:lnTo>
                    <a:lnTo>
                      <a:pt x="1331" y="757"/>
                    </a:lnTo>
                    <a:lnTo>
                      <a:pt x="1349" y="752"/>
                    </a:lnTo>
                    <a:lnTo>
                      <a:pt x="1376" y="746"/>
                    </a:lnTo>
                    <a:lnTo>
                      <a:pt x="1412" y="734"/>
                    </a:lnTo>
                    <a:lnTo>
                      <a:pt x="1453" y="719"/>
                    </a:lnTo>
                    <a:lnTo>
                      <a:pt x="1502" y="698"/>
                    </a:lnTo>
                    <a:lnTo>
                      <a:pt x="1554" y="674"/>
                    </a:lnTo>
                    <a:lnTo>
                      <a:pt x="1608" y="644"/>
                    </a:lnTo>
                    <a:lnTo>
                      <a:pt x="1663" y="608"/>
                    </a:lnTo>
                    <a:lnTo>
                      <a:pt x="1718" y="567"/>
                    </a:lnTo>
                    <a:lnTo>
                      <a:pt x="1771" y="518"/>
                    </a:lnTo>
                    <a:lnTo>
                      <a:pt x="1822" y="463"/>
                    </a:lnTo>
                    <a:lnTo>
                      <a:pt x="1867" y="401"/>
                    </a:lnTo>
                    <a:lnTo>
                      <a:pt x="1906" y="331"/>
                    </a:lnTo>
                    <a:lnTo>
                      <a:pt x="1938" y="252"/>
                    </a:lnTo>
                    <a:lnTo>
                      <a:pt x="1961" y="166"/>
                    </a:lnTo>
                    <a:lnTo>
                      <a:pt x="1964" y="153"/>
                    </a:lnTo>
                    <a:lnTo>
                      <a:pt x="1968" y="117"/>
                    </a:lnTo>
                    <a:lnTo>
                      <a:pt x="1973" y="66"/>
                    </a:lnTo>
                    <a:lnTo>
                      <a:pt x="1974" y="0"/>
                    </a:lnTo>
                    <a:lnTo>
                      <a:pt x="1921" y="104"/>
                    </a:lnTo>
                    <a:lnTo>
                      <a:pt x="1864" y="197"/>
                    </a:lnTo>
                    <a:lnTo>
                      <a:pt x="1806" y="281"/>
                    </a:lnTo>
                    <a:lnTo>
                      <a:pt x="1742" y="356"/>
                    </a:lnTo>
                    <a:lnTo>
                      <a:pt x="1677" y="422"/>
                    </a:lnTo>
                    <a:lnTo>
                      <a:pt x="1610" y="480"/>
                    </a:lnTo>
                    <a:lnTo>
                      <a:pt x="1540" y="531"/>
                    </a:lnTo>
                    <a:lnTo>
                      <a:pt x="1468" y="574"/>
                    </a:lnTo>
                    <a:lnTo>
                      <a:pt x="1395" y="610"/>
                    </a:lnTo>
                    <a:lnTo>
                      <a:pt x="1320" y="638"/>
                    </a:lnTo>
                    <a:lnTo>
                      <a:pt x="1245" y="661"/>
                    </a:lnTo>
                    <a:lnTo>
                      <a:pt x="1169" y="679"/>
                    </a:lnTo>
                    <a:lnTo>
                      <a:pt x="1093" y="690"/>
                    </a:lnTo>
                    <a:lnTo>
                      <a:pt x="1017" y="697"/>
                    </a:lnTo>
                    <a:lnTo>
                      <a:pt x="941" y="699"/>
                    </a:lnTo>
                    <a:lnTo>
                      <a:pt x="866" y="698"/>
                    </a:lnTo>
                    <a:lnTo>
                      <a:pt x="792" y="693"/>
                    </a:lnTo>
                    <a:lnTo>
                      <a:pt x="719" y="683"/>
                    </a:lnTo>
                    <a:lnTo>
                      <a:pt x="647" y="672"/>
                    </a:lnTo>
                    <a:lnTo>
                      <a:pt x="578" y="658"/>
                    </a:lnTo>
                    <a:lnTo>
                      <a:pt x="510" y="641"/>
                    </a:lnTo>
                    <a:lnTo>
                      <a:pt x="446" y="623"/>
                    </a:lnTo>
                    <a:lnTo>
                      <a:pt x="383" y="604"/>
                    </a:lnTo>
                    <a:lnTo>
                      <a:pt x="325" y="583"/>
                    </a:lnTo>
                    <a:lnTo>
                      <a:pt x="269" y="562"/>
                    </a:lnTo>
                    <a:lnTo>
                      <a:pt x="216" y="542"/>
                    </a:lnTo>
                    <a:lnTo>
                      <a:pt x="169" y="521"/>
                    </a:lnTo>
                    <a:lnTo>
                      <a:pt x="125" y="501"/>
                    </a:lnTo>
                    <a:lnTo>
                      <a:pt x="86" y="483"/>
                    </a:lnTo>
                    <a:lnTo>
                      <a:pt x="52" y="465"/>
                    </a:lnTo>
                    <a:lnTo>
                      <a:pt x="23" y="450"/>
                    </a:lnTo>
                    <a:lnTo>
                      <a:pt x="0" y="438"/>
                    </a:lnTo>
                    <a:close/>
                  </a:path>
                </a:pathLst>
              </a:custGeom>
              <a:solidFill>
                <a:srgbClr val="CC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0" name="Freeform 55"/>
              <p:cNvSpPr>
                <a:spLocks/>
              </p:cNvSpPr>
              <p:nvPr/>
            </p:nvSpPr>
            <p:spPr bwMode="auto">
              <a:xfrm>
                <a:off x="2176" y="590"/>
                <a:ext cx="1058" cy="643"/>
              </a:xfrm>
              <a:custGeom>
                <a:avLst/>
                <a:gdLst>
                  <a:gd name="T0" fmla="*/ 33 w 2116"/>
                  <a:gd name="T1" fmla="*/ 8 h 1286"/>
                  <a:gd name="T2" fmla="*/ 33 w 2116"/>
                  <a:gd name="T3" fmla="*/ 6 h 1286"/>
                  <a:gd name="T4" fmla="*/ 32 w 2116"/>
                  <a:gd name="T5" fmla="*/ 5 h 1286"/>
                  <a:gd name="T6" fmla="*/ 32 w 2116"/>
                  <a:gd name="T7" fmla="*/ 3 h 1286"/>
                  <a:gd name="T8" fmla="*/ 33 w 2116"/>
                  <a:gd name="T9" fmla="*/ 1 h 1286"/>
                  <a:gd name="T10" fmla="*/ 32 w 2116"/>
                  <a:gd name="T11" fmla="*/ 0 h 1286"/>
                  <a:gd name="T12" fmla="*/ 32 w 2116"/>
                  <a:gd name="T13" fmla="*/ 1 h 1286"/>
                  <a:gd name="T14" fmla="*/ 31 w 2116"/>
                  <a:gd name="T15" fmla="*/ 1 h 1286"/>
                  <a:gd name="T16" fmla="*/ 31 w 2116"/>
                  <a:gd name="T17" fmla="*/ 1 h 1286"/>
                  <a:gd name="T18" fmla="*/ 31 w 2116"/>
                  <a:gd name="T19" fmla="*/ 2 h 1286"/>
                  <a:gd name="T20" fmla="*/ 31 w 2116"/>
                  <a:gd name="T21" fmla="*/ 3 h 1286"/>
                  <a:gd name="T22" fmla="*/ 31 w 2116"/>
                  <a:gd name="T23" fmla="*/ 4 h 1286"/>
                  <a:gd name="T24" fmla="*/ 30 w 2116"/>
                  <a:gd name="T25" fmla="*/ 5 h 1286"/>
                  <a:gd name="T26" fmla="*/ 30 w 2116"/>
                  <a:gd name="T27" fmla="*/ 5 h 1286"/>
                  <a:gd name="T28" fmla="*/ 30 w 2116"/>
                  <a:gd name="T29" fmla="*/ 5 h 1286"/>
                  <a:gd name="T30" fmla="*/ 30 w 2116"/>
                  <a:gd name="T31" fmla="*/ 7 h 1286"/>
                  <a:gd name="T32" fmla="*/ 29 w 2116"/>
                  <a:gd name="T33" fmla="*/ 10 h 1286"/>
                  <a:gd name="T34" fmla="*/ 28 w 2116"/>
                  <a:gd name="T35" fmla="*/ 11 h 1286"/>
                  <a:gd name="T36" fmla="*/ 27 w 2116"/>
                  <a:gd name="T37" fmla="*/ 12 h 1286"/>
                  <a:gd name="T38" fmla="*/ 26 w 2116"/>
                  <a:gd name="T39" fmla="*/ 13 h 1286"/>
                  <a:gd name="T40" fmla="*/ 24 w 2116"/>
                  <a:gd name="T41" fmla="*/ 14 h 1286"/>
                  <a:gd name="T42" fmla="*/ 23 w 2116"/>
                  <a:gd name="T43" fmla="*/ 15 h 1286"/>
                  <a:gd name="T44" fmla="*/ 23 w 2116"/>
                  <a:gd name="T45" fmla="*/ 15 h 1286"/>
                  <a:gd name="T46" fmla="*/ 21 w 2116"/>
                  <a:gd name="T47" fmla="*/ 16 h 1286"/>
                  <a:gd name="T48" fmla="*/ 19 w 2116"/>
                  <a:gd name="T49" fmla="*/ 17 h 1286"/>
                  <a:gd name="T50" fmla="*/ 17 w 2116"/>
                  <a:gd name="T51" fmla="*/ 17 h 1286"/>
                  <a:gd name="T52" fmla="*/ 15 w 2116"/>
                  <a:gd name="T53" fmla="*/ 17 h 1286"/>
                  <a:gd name="T54" fmla="*/ 14 w 2116"/>
                  <a:gd name="T55" fmla="*/ 17 h 1286"/>
                  <a:gd name="T56" fmla="*/ 12 w 2116"/>
                  <a:gd name="T57" fmla="*/ 17 h 1286"/>
                  <a:gd name="T58" fmla="*/ 10 w 2116"/>
                  <a:gd name="T59" fmla="*/ 15 h 1286"/>
                  <a:gd name="T60" fmla="*/ 7 w 2116"/>
                  <a:gd name="T61" fmla="*/ 15 h 1286"/>
                  <a:gd name="T62" fmla="*/ 5 w 2116"/>
                  <a:gd name="T63" fmla="*/ 14 h 1286"/>
                  <a:gd name="T64" fmla="*/ 4 w 2116"/>
                  <a:gd name="T65" fmla="*/ 13 h 1286"/>
                  <a:gd name="T66" fmla="*/ 3 w 2116"/>
                  <a:gd name="T67" fmla="*/ 13 h 1286"/>
                  <a:gd name="T68" fmla="*/ 3 w 2116"/>
                  <a:gd name="T69" fmla="*/ 13 h 1286"/>
                  <a:gd name="T70" fmla="*/ 1 w 2116"/>
                  <a:gd name="T71" fmla="*/ 12 h 1286"/>
                  <a:gd name="T72" fmla="*/ 1 w 2116"/>
                  <a:gd name="T73" fmla="*/ 13 h 1286"/>
                  <a:gd name="T74" fmla="*/ 1 w 2116"/>
                  <a:gd name="T75" fmla="*/ 13 h 1286"/>
                  <a:gd name="T76" fmla="*/ 1 w 2116"/>
                  <a:gd name="T77" fmla="*/ 14 h 1286"/>
                  <a:gd name="T78" fmla="*/ 1 w 2116"/>
                  <a:gd name="T79" fmla="*/ 14 h 1286"/>
                  <a:gd name="T80" fmla="*/ 2 w 2116"/>
                  <a:gd name="T81" fmla="*/ 15 h 1286"/>
                  <a:gd name="T82" fmla="*/ 3 w 2116"/>
                  <a:gd name="T83" fmla="*/ 17 h 1286"/>
                  <a:gd name="T84" fmla="*/ 4 w 2116"/>
                  <a:gd name="T85" fmla="*/ 17 h 1286"/>
                  <a:gd name="T86" fmla="*/ 6 w 2116"/>
                  <a:gd name="T87" fmla="*/ 18 h 1286"/>
                  <a:gd name="T88" fmla="*/ 9 w 2116"/>
                  <a:gd name="T89" fmla="*/ 19 h 1286"/>
                  <a:gd name="T90" fmla="*/ 12 w 2116"/>
                  <a:gd name="T91" fmla="*/ 20 h 1286"/>
                  <a:gd name="T92" fmla="*/ 16 w 2116"/>
                  <a:gd name="T93" fmla="*/ 20 h 1286"/>
                  <a:gd name="T94" fmla="*/ 19 w 2116"/>
                  <a:gd name="T95" fmla="*/ 20 h 1286"/>
                  <a:gd name="T96" fmla="*/ 23 w 2116"/>
                  <a:gd name="T97" fmla="*/ 20 h 1286"/>
                  <a:gd name="T98" fmla="*/ 26 w 2116"/>
                  <a:gd name="T99" fmla="*/ 18 h 1286"/>
                  <a:gd name="T100" fmla="*/ 29 w 2116"/>
                  <a:gd name="T101" fmla="*/ 15 h 1286"/>
                  <a:gd name="T102" fmla="*/ 33 w 2116"/>
                  <a:gd name="T103" fmla="*/ 11 h 128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16"/>
                  <a:gd name="T157" fmla="*/ 0 h 1286"/>
                  <a:gd name="T158" fmla="*/ 2116 w 2116"/>
                  <a:gd name="T159" fmla="*/ 1286 h 128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16" h="1286">
                    <a:moveTo>
                      <a:pt x="2116" y="587"/>
                    </a:moveTo>
                    <a:lnTo>
                      <a:pt x="2115" y="545"/>
                    </a:lnTo>
                    <a:lnTo>
                      <a:pt x="2111" y="503"/>
                    </a:lnTo>
                    <a:lnTo>
                      <a:pt x="2106" y="460"/>
                    </a:lnTo>
                    <a:lnTo>
                      <a:pt x="2096" y="419"/>
                    </a:lnTo>
                    <a:lnTo>
                      <a:pt x="2084" y="379"/>
                    </a:lnTo>
                    <a:lnTo>
                      <a:pt x="2066" y="344"/>
                    </a:lnTo>
                    <a:lnTo>
                      <a:pt x="2046" y="311"/>
                    </a:lnTo>
                    <a:lnTo>
                      <a:pt x="2019" y="285"/>
                    </a:lnTo>
                    <a:lnTo>
                      <a:pt x="2021" y="273"/>
                    </a:lnTo>
                    <a:lnTo>
                      <a:pt x="2027" y="242"/>
                    </a:lnTo>
                    <a:lnTo>
                      <a:pt x="2034" y="200"/>
                    </a:lnTo>
                    <a:lnTo>
                      <a:pt x="2042" y="149"/>
                    </a:lnTo>
                    <a:lnTo>
                      <a:pt x="2049" y="97"/>
                    </a:lnTo>
                    <a:lnTo>
                      <a:pt x="2054" y="51"/>
                    </a:lnTo>
                    <a:lnTo>
                      <a:pt x="2054" y="17"/>
                    </a:lnTo>
                    <a:lnTo>
                      <a:pt x="2048" y="0"/>
                    </a:lnTo>
                    <a:lnTo>
                      <a:pt x="2047" y="0"/>
                    </a:lnTo>
                    <a:lnTo>
                      <a:pt x="2043" y="1"/>
                    </a:lnTo>
                    <a:lnTo>
                      <a:pt x="2039" y="2"/>
                    </a:lnTo>
                    <a:lnTo>
                      <a:pt x="2033" y="2"/>
                    </a:lnTo>
                    <a:lnTo>
                      <a:pt x="2026" y="4"/>
                    </a:lnTo>
                    <a:lnTo>
                      <a:pt x="2019" y="5"/>
                    </a:lnTo>
                    <a:lnTo>
                      <a:pt x="2011" y="5"/>
                    </a:lnTo>
                    <a:lnTo>
                      <a:pt x="2003" y="5"/>
                    </a:lnTo>
                    <a:lnTo>
                      <a:pt x="2003" y="21"/>
                    </a:lnTo>
                    <a:lnTo>
                      <a:pt x="2004" y="35"/>
                    </a:lnTo>
                    <a:lnTo>
                      <a:pt x="2004" y="46"/>
                    </a:lnTo>
                    <a:lnTo>
                      <a:pt x="2004" y="57"/>
                    </a:lnTo>
                    <a:lnTo>
                      <a:pt x="2002" y="82"/>
                    </a:lnTo>
                    <a:lnTo>
                      <a:pt x="1996" y="110"/>
                    </a:lnTo>
                    <a:lnTo>
                      <a:pt x="1989" y="138"/>
                    </a:lnTo>
                    <a:lnTo>
                      <a:pt x="1980" y="167"/>
                    </a:lnTo>
                    <a:lnTo>
                      <a:pt x="1971" y="193"/>
                    </a:lnTo>
                    <a:lnTo>
                      <a:pt x="1964" y="213"/>
                    </a:lnTo>
                    <a:lnTo>
                      <a:pt x="1958" y="228"/>
                    </a:lnTo>
                    <a:lnTo>
                      <a:pt x="1956" y="233"/>
                    </a:lnTo>
                    <a:lnTo>
                      <a:pt x="1944" y="244"/>
                    </a:lnTo>
                    <a:lnTo>
                      <a:pt x="1936" y="257"/>
                    </a:lnTo>
                    <a:lnTo>
                      <a:pt x="1932" y="269"/>
                    </a:lnTo>
                    <a:lnTo>
                      <a:pt x="1928" y="279"/>
                    </a:lnTo>
                    <a:lnTo>
                      <a:pt x="1927" y="287"/>
                    </a:lnTo>
                    <a:lnTo>
                      <a:pt x="1927" y="295"/>
                    </a:lnTo>
                    <a:lnTo>
                      <a:pt x="1928" y="300"/>
                    </a:lnTo>
                    <a:lnTo>
                      <a:pt x="1928" y="301"/>
                    </a:lnTo>
                    <a:lnTo>
                      <a:pt x="1924" y="352"/>
                    </a:lnTo>
                    <a:lnTo>
                      <a:pt x="1911" y="408"/>
                    </a:lnTo>
                    <a:lnTo>
                      <a:pt x="1892" y="465"/>
                    </a:lnTo>
                    <a:lnTo>
                      <a:pt x="1872" y="520"/>
                    </a:lnTo>
                    <a:lnTo>
                      <a:pt x="1851" y="568"/>
                    </a:lnTo>
                    <a:lnTo>
                      <a:pt x="1833" y="608"/>
                    </a:lnTo>
                    <a:lnTo>
                      <a:pt x="1820" y="634"/>
                    </a:lnTo>
                    <a:lnTo>
                      <a:pt x="1815" y="643"/>
                    </a:lnTo>
                    <a:lnTo>
                      <a:pt x="1801" y="672"/>
                    </a:lnTo>
                    <a:lnTo>
                      <a:pt x="1783" y="701"/>
                    </a:lnTo>
                    <a:lnTo>
                      <a:pt x="1760" y="730"/>
                    </a:lnTo>
                    <a:lnTo>
                      <a:pt x="1736" y="757"/>
                    </a:lnTo>
                    <a:lnTo>
                      <a:pt x="1708" y="784"/>
                    </a:lnTo>
                    <a:lnTo>
                      <a:pt x="1679" y="810"/>
                    </a:lnTo>
                    <a:lnTo>
                      <a:pt x="1651" y="835"/>
                    </a:lnTo>
                    <a:lnTo>
                      <a:pt x="1622" y="858"/>
                    </a:lnTo>
                    <a:lnTo>
                      <a:pt x="1593" y="880"/>
                    </a:lnTo>
                    <a:lnTo>
                      <a:pt x="1567" y="898"/>
                    </a:lnTo>
                    <a:lnTo>
                      <a:pt x="1541" y="915"/>
                    </a:lnTo>
                    <a:lnTo>
                      <a:pt x="1519" y="929"/>
                    </a:lnTo>
                    <a:lnTo>
                      <a:pt x="1502" y="941"/>
                    </a:lnTo>
                    <a:lnTo>
                      <a:pt x="1487" y="950"/>
                    </a:lnTo>
                    <a:lnTo>
                      <a:pt x="1479" y="954"/>
                    </a:lnTo>
                    <a:lnTo>
                      <a:pt x="1476" y="957"/>
                    </a:lnTo>
                    <a:lnTo>
                      <a:pt x="1428" y="981"/>
                    </a:lnTo>
                    <a:lnTo>
                      <a:pt x="1379" y="1002"/>
                    </a:lnTo>
                    <a:lnTo>
                      <a:pt x="1329" y="1019"/>
                    </a:lnTo>
                    <a:lnTo>
                      <a:pt x="1281" y="1032"/>
                    </a:lnTo>
                    <a:lnTo>
                      <a:pt x="1233" y="1041"/>
                    </a:lnTo>
                    <a:lnTo>
                      <a:pt x="1185" y="1048"/>
                    </a:lnTo>
                    <a:lnTo>
                      <a:pt x="1140" y="1052"/>
                    </a:lnTo>
                    <a:lnTo>
                      <a:pt x="1097" y="1055"/>
                    </a:lnTo>
                    <a:lnTo>
                      <a:pt x="1058" y="1056"/>
                    </a:lnTo>
                    <a:lnTo>
                      <a:pt x="1021" y="1056"/>
                    </a:lnTo>
                    <a:lnTo>
                      <a:pt x="988" y="1054"/>
                    </a:lnTo>
                    <a:lnTo>
                      <a:pt x="961" y="1052"/>
                    </a:lnTo>
                    <a:lnTo>
                      <a:pt x="938" y="1050"/>
                    </a:lnTo>
                    <a:lnTo>
                      <a:pt x="920" y="1048"/>
                    </a:lnTo>
                    <a:lnTo>
                      <a:pt x="910" y="1047"/>
                    </a:lnTo>
                    <a:lnTo>
                      <a:pt x="907" y="1046"/>
                    </a:lnTo>
                    <a:lnTo>
                      <a:pt x="846" y="1037"/>
                    </a:lnTo>
                    <a:lnTo>
                      <a:pt x="786" y="1027"/>
                    </a:lnTo>
                    <a:lnTo>
                      <a:pt x="726" y="1014"/>
                    </a:lnTo>
                    <a:lnTo>
                      <a:pt x="667" y="1001"/>
                    </a:lnTo>
                    <a:lnTo>
                      <a:pt x="609" y="984"/>
                    </a:lnTo>
                    <a:lnTo>
                      <a:pt x="555" y="967"/>
                    </a:lnTo>
                    <a:lnTo>
                      <a:pt x="502" y="949"/>
                    </a:lnTo>
                    <a:lnTo>
                      <a:pt x="454" y="930"/>
                    </a:lnTo>
                    <a:lnTo>
                      <a:pt x="408" y="913"/>
                    </a:lnTo>
                    <a:lnTo>
                      <a:pt x="366" y="896"/>
                    </a:lnTo>
                    <a:lnTo>
                      <a:pt x="330" y="878"/>
                    </a:lnTo>
                    <a:lnTo>
                      <a:pt x="297" y="863"/>
                    </a:lnTo>
                    <a:lnTo>
                      <a:pt x="270" y="851"/>
                    </a:lnTo>
                    <a:lnTo>
                      <a:pt x="249" y="839"/>
                    </a:lnTo>
                    <a:lnTo>
                      <a:pt x="234" y="831"/>
                    </a:lnTo>
                    <a:lnTo>
                      <a:pt x="226" y="825"/>
                    </a:lnTo>
                    <a:lnTo>
                      <a:pt x="219" y="821"/>
                    </a:lnTo>
                    <a:lnTo>
                      <a:pt x="206" y="816"/>
                    </a:lnTo>
                    <a:lnTo>
                      <a:pt x="189" y="810"/>
                    </a:lnTo>
                    <a:lnTo>
                      <a:pt x="168" y="805"/>
                    </a:lnTo>
                    <a:lnTo>
                      <a:pt x="145" y="799"/>
                    </a:lnTo>
                    <a:lnTo>
                      <a:pt x="119" y="793"/>
                    </a:lnTo>
                    <a:lnTo>
                      <a:pt x="92" y="786"/>
                    </a:lnTo>
                    <a:lnTo>
                      <a:pt x="65" y="780"/>
                    </a:lnTo>
                    <a:lnTo>
                      <a:pt x="60" y="794"/>
                    </a:lnTo>
                    <a:lnTo>
                      <a:pt x="54" y="809"/>
                    </a:lnTo>
                    <a:lnTo>
                      <a:pt x="49" y="824"/>
                    </a:lnTo>
                    <a:lnTo>
                      <a:pt x="42" y="839"/>
                    </a:lnTo>
                    <a:lnTo>
                      <a:pt x="35" y="853"/>
                    </a:lnTo>
                    <a:lnTo>
                      <a:pt x="27" y="866"/>
                    </a:lnTo>
                    <a:lnTo>
                      <a:pt x="18" y="876"/>
                    </a:lnTo>
                    <a:lnTo>
                      <a:pt x="7" y="885"/>
                    </a:lnTo>
                    <a:lnTo>
                      <a:pt x="0" y="897"/>
                    </a:lnTo>
                    <a:lnTo>
                      <a:pt x="8" y="910"/>
                    </a:lnTo>
                    <a:lnTo>
                      <a:pt x="27" y="926"/>
                    </a:lnTo>
                    <a:lnTo>
                      <a:pt x="52" y="942"/>
                    </a:lnTo>
                    <a:lnTo>
                      <a:pt x="80" y="960"/>
                    </a:lnTo>
                    <a:lnTo>
                      <a:pt x="106" y="981"/>
                    </a:lnTo>
                    <a:lnTo>
                      <a:pt x="128" y="1002"/>
                    </a:lnTo>
                    <a:lnTo>
                      <a:pt x="142" y="1025"/>
                    </a:lnTo>
                    <a:lnTo>
                      <a:pt x="165" y="1037"/>
                    </a:lnTo>
                    <a:lnTo>
                      <a:pt x="194" y="1052"/>
                    </a:lnTo>
                    <a:lnTo>
                      <a:pt x="228" y="1070"/>
                    </a:lnTo>
                    <a:lnTo>
                      <a:pt x="267" y="1088"/>
                    </a:lnTo>
                    <a:lnTo>
                      <a:pt x="311" y="1108"/>
                    </a:lnTo>
                    <a:lnTo>
                      <a:pt x="358" y="1129"/>
                    </a:lnTo>
                    <a:lnTo>
                      <a:pt x="411" y="1149"/>
                    </a:lnTo>
                    <a:lnTo>
                      <a:pt x="467" y="1170"/>
                    </a:lnTo>
                    <a:lnTo>
                      <a:pt x="525" y="1191"/>
                    </a:lnTo>
                    <a:lnTo>
                      <a:pt x="588" y="1210"/>
                    </a:lnTo>
                    <a:lnTo>
                      <a:pt x="652" y="1228"/>
                    </a:lnTo>
                    <a:lnTo>
                      <a:pt x="720" y="1245"/>
                    </a:lnTo>
                    <a:lnTo>
                      <a:pt x="789" y="1259"/>
                    </a:lnTo>
                    <a:lnTo>
                      <a:pt x="861" y="1270"/>
                    </a:lnTo>
                    <a:lnTo>
                      <a:pt x="934" y="1280"/>
                    </a:lnTo>
                    <a:lnTo>
                      <a:pt x="1008" y="1285"/>
                    </a:lnTo>
                    <a:lnTo>
                      <a:pt x="1083" y="1286"/>
                    </a:lnTo>
                    <a:lnTo>
                      <a:pt x="1159" y="1284"/>
                    </a:lnTo>
                    <a:lnTo>
                      <a:pt x="1235" y="1277"/>
                    </a:lnTo>
                    <a:lnTo>
                      <a:pt x="1311" y="1266"/>
                    </a:lnTo>
                    <a:lnTo>
                      <a:pt x="1387" y="1248"/>
                    </a:lnTo>
                    <a:lnTo>
                      <a:pt x="1462" y="1225"/>
                    </a:lnTo>
                    <a:lnTo>
                      <a:pt x="1537" y="1197"/>
                    </a:lnTo>
                    <a:lnTo>
                      <a:pt x="1610" y="1161"/>
                    </a:lnTo>
                    <a:lnTo>
                      <a:pt x="1682" y="1118"/>
                    </a:lnTo>
                    <a:lnTo>
                      <a:pt x="1752" y="1067"/>
                    </a:lnTo>
                    <a:lnTo>
                      <a:pt x="1819" y="1009"/>
                    </a:lnTo>
                    <a:lnTo>
                      <a:pt x="1884" y="943"/>
                    </a:lnTo>
                    <a:lnTo>
                      <a:pt x="1948" y="868"/>
                    </a:lnTo>
                    <a:lnTo>
                      <a:pt x="2006" y="784"/>
                    </a:lnTo>
                    <a:lnTo>
                      <a:pt x="2063" y="691"/>
                    </a:lnTo>
                    <a:lnTo>
                      <a:pt x="2116" y="587"/>
                    </a:lnTo>
                    <a:close/>
                  </a:path>
                </a:pathLst>
              </a:custGeom>
              <a:solidFill>
                <a:srgbClr val="EA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1" name="Freeform 56"/>
              <p:cNvSpPr>
                <a:spLocks/>
              </p:cNvSpPr>
              <p:nvPr/>
            </p:nvSpPr>
            <p:spPr bwMode="auto">
              <a:xfrm>
                <a:off x="2208" y="581"/>
                <a:ext cx="970" cy="537"/>
              </a:xfrm>
              <a:custGeom>
                <a:avLst/>
                <a:gdLst>
                  <a:gd name="T0" fmla="*/ 14 w 1939"/>
                  <a:gd name="T1" fmla="*/ 17 h 1074"/>
                  <a:gd name="T2" fmla="*/ 16 w 1939"/>
                  <a:gd name="T3" fmla="*/ 17 h 1074"/>
                  <a:gd name="T4" fmla="*/ 19 w 1939"/>
                  <a:gd name="T5" fmla="*/ 17 h 1074"/>
                  <a:gd name="T6" fmla="*/ 22 w 1939"/>
                  <a:gd name="T7" fmla="*/ 16 h 1074"/>
                  <a:gd name="T8" fmla="*/ 23 w 1939"/>
                  <a:gd name="T9" fmla="*/ 15 h 1074"/>
                  <a:gd name="T10" fmla="*/ 24 w 1939"/>
                  <a:gd name="T11" fmla="*/ 14 h 1074"/>
                  <a:gd name="T12" fmla="*/ 26 w 1939"/>
                  <a:gd name="T13" fmla="*/ 13 h 1074"/>
                  <a:gd name="T14" fmla="*/ 28 w 1939"/>
                  <a:gd name="T15" fmla="*/ 11 h 1074"/>
                  <a:gd name="T16" fmla="*/ 28 w 1939"/>
                  <a:gd name="T17" fmla="*/ 9 h 1074"/>
                  <a:gd name="T18" fmla="*/ 30 w 1939"/>
                  <a:gd name="T19" fmla="*/ 6 h 1074"/>
                  <a:gd name="T20" fmla="*/ 30 w 1939"/>
                  <a:gd name="T21" fmla="*/ 5 h 1074"/>
                  <a:gd name="T22" fmla="*/ 30 w 1939"/>
                  <a:gd name="T23" fmla="*/ 4 h 1074"/>
                  <a:gd name="T24" fmla="*/ 30 w 1939"/>
                  <a:gd name="T25" fmla="*/ 3 h 1074"/>
                  <a:gd name="T26" fmla="*/ 31 w 1939"/>
                  <a:gd name="T27" fmla="*/ 2 h 1074"/>
                  <a:gd name="T28" fmla="*/ 31 w 1939"/>
                  <a:gd name="T29" fmla="*/ 1 h 1074"/>
                  <a:gd name="T30" fmla="*/ 30 w 1939"/>
                  <a:gd name="T31" fmla="*/ 1 h 1074"/>
                  <a:gd name="T32" fmla="*/ 30 w 1939"/>
                  <a:gd name="T33" fmla="*/ 1 h 1074"/>
                  <a:gd name="T34" fmla="*/ 30 w 1939"/>
                  <a:gd name="T35" fmla="*/ 1 h 1074"/>
                  <a:gd name="T36" fmla="*/ 30 w 1939"/>
                  <a:gd name="T37" fmla="*/ 1 h 1074"/>
                  <a:gd name="T38" fmla="*/ 29 w 1939"/>
                  <a:gd name="T39" fmla="*/ 4 h 1074"/>
                  <a:gd name="T40" fmla="*/ 28 w 1939"/>
                  <a:gd name="T41" fmla="*/ 4 h 1074"/>
                  <a:gd name="T42" fmla="*/ 28 w 1939"/>
                  <a:gd name="T43" fmla="*/ 5 h 1074"/>
                  <a:gd name="T44" fmla="*/ 27 w 1939"/>
                  <a:gd name="T45" fmla="*/ 6 h 1074"/>
                  <a:gd name="T46" fmla="*/ 27 w 1939"/>
                  <a:gd name="T47" fmla="*/ 7 h 1074"/>
                  <a:gd name="T48" fmla="*/ 26 w 1939"/>
                  <a:gd name="T49" fmla="*/ 9 h 1074"/>
                  <a:gd name="T50" fmla="*/ 25 w 1939"/>
                  <a:gd name="T51" fmla="*/ 11 h 1074"/>
                  <a:gd name="T52" fmla="*/ 24 w 1939"/>
                  <a:gd name="T53" fmla="*/ 12 h 1074"/>
                  <a:gd name="T54" fmla="*/ 24 w 1939"/>
                  <a:gd name="T55" fmla="*/ 12 h 1074"/>
                  <a:gd name="T56" fmla="*/ 23 w 1939"/>
                  <a:gd name="T57" fmla="*/ 13 h 1074"/>
                  <a:gd name="T58" fmla="*/ 22 w 1939"/>
                  <a:gd name="T59" fmla="*/ 14 h 1074"/>
                  <a:gd name="T60" fmla="*/ 20 w 1939"/>
                  <a:gd name="T61" fmla="*/ 14 h 1074"/>
                  <a:gd name="T62" fmla="*/ 18 w 1939"/>
                  <a:gd name="T63" fmla="*/ 15 h 1074"/>
                  <a:gd name="T64" fmla="*/ 16 w 1939"/>
                  <a:gd name="T65" fmla="*/ 15 h 1074"/>
                  <a:gd name="T66" fmla="*/ 13 w 1939"/>
                  <a:gd name="T67" fmla="*/ 16 h 1074"/>
                  <a:gd name="T68" fmla="*/ 12 w 1939"/>
                  <a:gd name="T69" fmla="*/ 15 h 1074"/>
                  <a:gd name="T70" fmla="*/ 10 w 1939"/>
                  <a:gd name="T71" fmla="*/ 15 h 1074"/>
                  <a:gd name="T72" fmla="*/ 7 w 1939"/>
                  <a:gd name="T73" fmla="*/ 14 h 1074"/>
                  <a:gd name="T74" fmla="*/ 5 w 1939"/>
                  <a:gd name="T75" fmla="*/ 13 h 1074"/>
                  <a:gd name="T76" fmla="*/ 4 w 1939"/>
                  <a:gd name="T77" fmla="*/ 13 h 1074"/>
                  <a:gd name="T78" fmla="*/ 2 w 1939"/>
                  <a:gd name="T79" fmla="*/ 12 h 1074"/>
                  <a:gd name="T80" fmla="*/ 2 w 1939"/>
                  <a:gd name="T81" fmla="*/ 12 h 1074"/>
                  <a:gd name="T82" fmla="*/ 1 w 1939"/>
                  <a:gd name="T83" fmla="*/ 12 h 1074"/>
                  <a:gd name="T84" fmla="*/ 1 w 1939"/>
                  <a:gd name="T85" fmla="*/ 12 h 1074"/>
                  <a:gd name="T86" fmla="*/ 2 w 1939"/>
                  <a:gd name="T87" fmla="*/ 13 h 1074"/>
                  <a:gd name="T88" fmla="*/ 3 w 1939"/>
                  <a:gd name="T89" fmla="*/ 13 h 1074"/>
                  <a:gd name="T90" fmla="*/ 4 w 1939"/>
                  <a:gd name="T91" fmla="*/ 14 h 1074"/>
                  <a:gd name="T92" fmla="*/ 6 w 1939"/>
                  <a:gd name="T93" fmla="*/ 15 h 1074"/>
                  <a:gd name="T94" fmla="*/ 9 w 1939"/>
                  <a:gd name="T95" fmla="*/ 16 h 1074"/>
                  <a:gd name="T96" fmla="*/ 13 w 1939"/>
                  <a:gd name="T97" fmla="*/ 17 h 107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39"/>
                  <a:gd name="T148" fmla="*/ 0 h 1074"/>
                  <a:gd name="T149" fmla="*/ 1939 w 1939"/>
                  <a:gd name="T150" fmla="*/ 1074 h 107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39" h="1074">
                    <a:moveTo>
                      <a:pt x="842" y="1064"/>
                    </a:moveTo>
                    <a:lnTo>
                      <a:pt x="845" y="1065"/>
                    </a:lnTo>
                    <a:lnTo>
                      <a:pt x="855" y="1066"/>
                    </a:lnTo>
                    <a:lnTo>
                      <a:pt x="873" y="1068"/>
                    </a:lnTo>
                    <a:lnTo>
                      <a:pt x="896" y="1070"/>
                    </a:lnTo>
                    <a:lnTo>
                      <a:pt x="923" y="1072"/>
                    </a:lnTo>
                    <a:lnTo>
                      <a:pt x="956" y="1074"/>
                    </a:lnTo>
                    <a:lnTo>
                      <a:pt x="993" y="1074"/>
                    </a:lnTo>
                    <a:lnTo>
                      <a:pt x="1032" y="1073"/>
                    </a:lnTo>
                    <a:lnTo>
                      <a:pt x="1075" y="1070"/>
                    </a:lnTo>
                    <a:lnTo>
                      <a:pt x="1120" y="1066"/>
                    </a:lnTo>
                    <a:lnTo>
                      <a:pt x="1168" y="1059"/>
                    </a:lnTo>
                    <a:lnTo>
                      <a:pt x="1216" y="1050"/>
                    </a:lnTo>
                    <a:lnTo>
                      <a:pt x="1264" y="1037"/>
                    </a:lnTo>
                    <a:lnTo>
                      <a:pt x="1314" y="1020"/>
                    </a:lnTo>
                    <a:lnTo>
                      <a:pt x="1363" y="999"/>
                    </a:lnTo>
                    <a:lnTo>
                      <a:pt x="1411" y="975"/>
                    </a:lnTo>
                    <a:lnTo>
                      <a:pt x="1414" y="972"/>
                    </a:lnTo>
                    <a:lnTo>
                      <a:pt x="1422" y="968"/>
                    </a:lnTo>
                    <a:lnTo>
                      <a:pt x="1437" y="959"/>
                    </a:lnTo>
                    <a:lnTo>
                      <a:pt x="1454" y="947"/>
                    </a:lnTo>
                    <a:lnTo>
                      <a:pt x="1476" y="933"/>
                    </a:lnTo>
                    <a:lnTo>
                      <a:pt x="1502" y="916"/>
                    </a:lnTo>
                    <a:lnTo>
                      <a:pt x="1528" y="898"/>
                    </a:lnTo>
                    <a:lnTo>
                      <a:pt x="1557" y="876"/>
                    </a:lnTo>
                    <a:lnTo>
                      <a:pt x="1586" y="853"/>
                    </a:lnTo>
                    <a:lnTo>
                      <a:pt x="1614" y="828"/>
                    </a:lnTo>
                    <a:lnTo>
                      <a:pt x="1643" y="802"/>
                    </a:lnTo>
                    <a:lnTo>
                      <a:pt x="1671" y="775"/>
                    </a:lnTo>
                    <a:lnTo>
                      <a:pt x="1695" y="748"/>
                    </a:lnTo>
                    <a:lnTo>
                      <a:pt x="1718" y="719"/>
                    </a:lnTo>
                    <a:lnTo>
                      <a:pt x="1736" y="690"/>
                    </a:lnTo>
                    <a:lnTo>
                      <a:pt x="1750" y="661"/>
                    </a:lnTo>
                    <a:lnTo>
                      <a:pt x="1755" y="652"/>
                    </a:lnTo>
                    <a:lnTo>
                      <a:pt x="1768" y="626"/>
                    </a:lnTo>
                    <a:lnTo>
                      <a:pt x="1786" y="586"/>
                    </a:lnTo>
                    <a:lnTo>
                      <a:pt x="1807" y="538"/>
                    </a:lnTo>
                    <a:lnTo>
                      <a:pt x="1827" y="483"/>
                    </a:lnTo>
                    <a:lnTo>
                      <a:pt x="1846" y="426"/>
                    </a:lnTo>
                    <a:lnTo>
                      <a:pt x="1859" y="370"/>
                    </a:lnTo>
                    <a:lnTo>
                      <a:pt x="1863" y="319"/>
                    </a:lnTo>
                    <a:lnTo>
                      <a:pt x="1863" y="318"/>
                    </a:lnTo>
                    <a:lnTo>
                      <a:pt x="1862" y="313"/>
                    </a:lnTo>
                    <a:lnTo>
                      <a:pt x="1862" y="305"/>
                    </a:lnTo>
                    <a:lnTo>
                      <a:pt x="1863" y="297"/>
                    </a:lnTo>
                    <a:lnTo>
                      <a:pt x="1867" y="287"/>
                    </a:lnTo>
                    <a:lnTo>
                      <a:pt x="1871" y="275"/>
                    </a:lnTo>
                    <a:lnTo>
                      <a:pt x="1879" y="262"/>
                    </a:lnTo>
                    <a:lnTo>
                      <a:pt x="1891" y="251"/>
                    </a:lnTo>
                    <a:lnTo>
                      <a:pt x="1893" y="246"/>
                    </a:lnTo>
                    <a:lnTo>
                      <a:pt x="1899" y="231"/>
                    </a:lnTo>
                    <a:lnTo>
                      <a:pt x="1906" y="211"/>
                    </a:lnTo>
                    <a:lnTo>
                      <a:pt x="1915" y="185"/>
                    </a:lnTo>
                    <a:lnTo>
                      <a:pt x="1924" y="156"/>
                    </a:lnTo>
                    <a:lnTo>
                      <a:pt x="1931" y="128"/>
                    </a:lnTo>
                    <a:lnTo>
                      <a:pt x="1937" y="100"/>
                    </a:lnTo>
                    <a:lnTo>
                      <a:pt x="1939" y="75"/>
                    </a:lnTo>
                    <a:lnTo>
                      <a:pt x="1939" y="64"/>
                    </a:lnTo>
                    <a:lnTo>
                      <a:pt x="1939" y="53"/>
                    </a:lnTo>
                    <a:lnTo>
                      <a:pt x="1938" y="39"/>
                    </a:lnTo>
                    <a:lnTo>
                      <a:pt x="1938" y="23"/>
                    </a:lnTo>
                    <a:lnTo>
                      <a:pt x="1930" y="22"/>
                    </a:lnTo>
                    <a:lnTo>
                      <a:pt x="1922" y="20"/>
                    </a:lnTo>
                    <a:lnTo>
                      <a:pt x="1915" y="18"/>
                    </a:lnTo>
                    <a:lnTo>
                      <a:pt x="1910" y="15"/>
                    </a:lnTo>
                    <a:lnTo>
                      <a:pt x="1903" y="9"/>
                    </a:lnTo>
                    <a:lnTo>
                      <a:pt x="1898" y="4"/>
                    </a:lnTo>
                    <a:lnTo>
                      <a:pt x="1891" y="2"/>
                    </a:lnTo>
                    <a:lnTo>
                      <a:pt x="1884" y="0"/>
                    </a:lnTo>
                    <a:lnTo>
                      <a:pt x="1878" y="0"/>
                    </a:lnTo>
                    <a:lnTo>
                      <a:pt x="1875" y="2"/>
                    </a:lnTo>
                    <a:lnTo>
                      <a:pt x="1871" y="5"/>
                    </a:lnTo>
                    <a:lnTo>
                      <a:pt x="1870" y="10"/>
                    </a:lnTo>
                    <a:lnTo>
                      <a:pt x="1869" y="23"/>
                    </a:lnTo>
                    <a:lnTo>
                      <a:pt x="1867" y="48"/>
                    </a:lnTo>
                    <a:lnTo>
                      <a:pt x="1863" y="82"/>
                    </a:lnTo>
                    <a:lnTo>
                      <a:pt x="1857" y="120"/>
                    </a:lnTo>
                    <a:lnTo>
                      <a:pt x="1851" y="161"/>
                    </a:lnTo>
                    <a:lnTo>
                      <a:pt x="1840" y="200"/>
                    </a:lnTo>
                    <a:lnTo>
                      <a:pt x="1829" y="235"/>
                    </a:lnTo>
                    <a:lnTo>
                      <a:pt x="1815" y="262"/>
                    </a:lnTo>
                    <a:lnTo>
                      <a:pt x="1811" y="262"/>
                    </a:lnTo>
                    <a:lnTo>
                      <a:pt x="1803" y="265"/>
                    </a:lnTo>
                    <a:lnTo>
                      <a:pt x="1792" y="268"/>
                    </a:lnTo>
                    <a:lnTo>
                      <a:pt x="1778" y="274"/>
                    </a:lnTo>
                    <a:lnTo>
                      <a:pt x="1762" y="284"/>
                    </a:lnTo>
                    <a:lnTo>
                      <a:pt x="1746" y="299"/>
                    </a:lnTo>
                    <a:lnTo>
                      <a:pt x="1731" y="320"/>
                    </a:lnTo>
                    <a:lnTo>
                      <a:pt x="1719" y="347"/>
                    </a:lnTo>
                    <a:lnTo>
                      <a:pt x="1718" y="350"/>
                    </a:lnTo>
                    <a:lnTo>
                      <a:pt x="1717" y="358"/>
                    </a:lnTo>
                    <a:lnTo>
                      <a:pt x="1713" y="372"/>
                    </a:lnTo>
                    <a:lnTo>
                      <a:pt x="1709" y="389"/>
                    </a:lnTo>
                    <a:lnTo>
                      <a:pt x="1703" y="411"/>
                    </a:lnTo>
                    <a:lnTo>
                      <a:pt x="1696" y="437"/>
                    </a:lnTo>
                    <a:lnTo>
                      <a:pt x="1687" y="464"/>
                    </a:lnTo>
                    <a:lnTo>
                      <a:pt x="1677" y="493"/>
                    </a:lnTo>
                    <a:lnTo>
                      <a:pt x="1665" y="524"/>
                    </a:lnTo>
                    <a:lnTo>
                      <a:pt x="1651" y="556"/>
                    </a:lnTo>
                    <a:lnTo>
                      <a:pt x="1635" y="589"/>
                    </a:lnTo>
                    <a:lnTo>
                      <a:pt x="1618" y="621"/>
                    </a:lnTo>
                    <a:lnTo>
                      <a:pt x="1598" y="651"/>
                    </a:lnTo>
                    <a:lnTo>
                      <a:pt x="1576" y="681"/>
                    </a:lnTo>
                    <a:lnTo>
                      <a:pt x="1552" y="709"/>
                    </a:lnTo>
                    <a:lnTo>
                      <a:pt x="1527" y="733"/>
                    </a:lnTo>
                    <a:lnTo>
                      <a:pt x="1526" y="734"/>
                    </a:lnTo>
                    <a:lnTo>
                      <a:pt x="1525" y="736"/>
                    </a:lnTo>
                    <a:lnTo>
                      <a:pt x="1521" y="741"/>
                    </a:lnTo>
                    <a:lnTo>
                      <a:pt x="1517" y="747"/>
                    </a:lnTo>
                    <a:lnTo>
                      <a:pt x="1511" y="753"/>
                    </a:lnTo>
                    <a:lnTo>
                      <a:pt x="1503" y="762"/>
                    </a:lnTo>
                    <a:lnTo>
                      <a:pt x="1495" y="771"/>
                    </a:lnTo>
                    <a:lnTo>
                      <a:pt x="1484" y="781"/>
                    </a:lnTo>
                    <a:lnTo>
                      <a:pt x="1473" y="792"/>
                    </a:lnTo>
                    <a:lnTo>
                      <a:pt x="1459" y="804"/>
                    </a:lnTo>
                    <a:lnTo>
                      <a:pt x="1445" y="816"/>
                    </a:lnTo>
                    <a:lnTo>
                      <a:pt x="1429" y="830"/>
                    </a:lnTo>
                    <a:lnTo>
                      <a:pt x="1412" y="842"/>
                    </a:lnTo>
                    <a:lnTo>
                      <a:pt x="1392" y="856"/>
                    </a:lnTo>
                    <a:lnTo>
                      <a:pt x="1371" y="869"/>
                    </a:lnTo>
                    <a:lnTo>
                      <a:pt x="1350" y="883"/>
                    </a:lnTo>
                    <a:lnTo>
                      <a:pt x="1325" y="895"/>
                    </a:lnTo>
                    <a:lnTo>
                      <a:pt x="1300" y="909"/>
                    </a:lnTo>
                    <a:lnTo>
                      <a:pt x="1272" y="922"/>
                    </a:lnTo>
                    <a:lnTo>
                      <a:pt x="1244" y="933"/>
                    </a:lnTo>
                    <a:lnTo>
                      <a:pt x="1214" y="945"/>
                    </a:lnTo>
                    <a:lnTo>
                      <a:pt x="1181" y="955"/>
                    </a:lnTo>
                    <a:lnTo>
                      <a:pt x="1147" y="964"/>
                    </a:lnTo>
                    <a:lnTo>
                      <a:pt x="1111" y="972"/>
                    </a:lnTo>
                    <a:lnTo>
                      <a:pt x="1074" y="981"/>
                    </a:lnTo>
                    <a:lnTo>
                      <a:pt x="1035" y="986"/>
                    </a:lnTo>
                    <a:lnTo>
                      <a:pt x="994" y="991"/>
                    </a:lnTo>
                    <a:lnTo>
                      <a:pt x="951" y="993"/>
                    </a:lnTo>
                    <a:lnTo>
                      <a:pt x="906" y="996"/>
                    </a:lnTo>
                    <a:lnTo>
                      <a:pt x="860" y="994"/>
                    </a:lnTo>
                    <a:lnTo>
                      <a:pt x="812" y="992"/>
                    </a:lnTo>
                    <a:lnTo>
                      <a:pt x="761" y="987"/>
                    </a:lnTo>
                    <a:lnTo>
                      <a:pt x="756" y="986"/>
                    </a:lnTo>
                    <a:lnTo>
                      <a:pt x="745" y="984"/>
                    </a:lnTo>
                    <a:lnTo>
                      <a:pt x="726" y="979"/>
                    </a:lnTo>
                    <a:lnTo>
                      <a:pt x="702" y="974"/>
                    </a:lnTo>
                    <a:lnTo>
                      <a:pt x="672" y="966"/>
                    </a:lnTo>
                    <a:lnTo>
                      <a:pt x="639" y="957"/>
                    </a:lnTo>
                    <a:lnTo>
                      <a:pt x="602" y="947"/>
                    </a:lnTo>
                    <a:lnTo>
                      <a:pt x="563" y="936"/>
                    </a:lnTo>
                    <a:lnTo>
                      <a:pt x="523" y="924"/>
                    </a:lnTo>
                    <a:lnTo>
                      <a:pt x="481" y="911"/>
                    </a:lnTo>
                    <a:lnTo>
                      <a:pt x="440" y="898"/>
                    </a:lnTo>
                    <a:lnTo>
                      <a:pt x="401" y="883"/>
                    </a:lnTo>
                    <a:lnTo>
                      <a:pt x="363" y="868"/>
                    </a:lnTo>
                    <a:lnTo>
                      <a:pt x="327" y="851"/>
                    </a:lnTo>
                    <a:lnTo>
                      <a:pt x="296" y="835"/>
                    </a:lnTo>
                    <a:lnTo>
                      <a:pt x="269" y="819"/>
                    </a:lnTo>
                    <a:lnTo>
                      <a:pt x="265" y="817"/>
                    </a:lnTo>
                    <a:lnTo>
                      <a:pt x="252" y="811"/>
                    </a:lnTo>
                    <a:lnTo>
                      <a:pt x="232" y="802"/>
                    </a:lnTo>
                    <a:lnTo>
                      <a:pt x="209" y="793"/>
                    </a:lnTo>
                    <a:lnTo>
                      <a:pt x="182" y="785"/>
                    </a:lnTo>
                    <a:lnTo>
                      <a:pt x="154" y="779"/>
                    </a:lnTo>
                    <a:lnTo>
                      <a:pt x="125" y="775"/>
                    </a:lnTo>
                    <a:lnTo>
                      <a:pt x="99" y="779"/>
                    </a:lnTo>
                    <a:lnTo>
                      <a:pt x="95" y="778"/>
                    </a:lnTo>
                    <a:lnTo>
                      <a:pt x="87" y="774"/>
                    </a:lnTo>
                    <a:lnTo>
                      <a:pt x="76" y="770"/>
                    </a:lnTo>
                    <a:lnTo>
                      <a:pt x="61" y="765"/>
                    </a:lnTo>
                    <a:lnTo>
                      <a:pt x="46" y="762"/>
                    </a:lnTo>
                    <a:lnTo>
                      <a:pt x="33" y="759"/>
                    </a:lnTo>
                    <a:lnTo>
                      <a:pt x="22" y="759"/>
                    </a:lnTo>
                    <a:lnTo>
                      <a:pt x="15" y="763"/>
                    </a:lnTo>
                    <a:lnTo>
                      <a:pt x="11" y="768"/>
                    </a:lnTo>
                    <a:lnTo>
                      <a:pt x="8" y="777"/>
                    </a:lnTo>
                    <a:lnTo>
                      <a:pt x="4" y="787"/>
                    </a:lnTo>
                    <a:lnTo>
                      <a:pt x="0" y="798"/>
                    </a:lnTo>
                    <a:lnTo>
                      <a:pt x="27" y="804"/>
                    </a:lnTo>
                    <a:lnTo>
                      <a:pt x="54" y="811"/>
                    </a:lnTo>
                    <a:lnTo>
                      <a:pt x="80" y="817"/>
                    </a:lnTo>
                    <a:lnTo>
                      <a:pt x="103" y="823"/>
                    </a:lnTo>
                    <a:lnTo>
                      <a:pt x="124" y="828"/>
                    </a:lnTo>
                    <a:lnTo>
                      <a:pt x="141" y="834"/>
                    </a:lnTo>
                    <a:lnTo>
                      <a:pt x="154" y="839"/>
                    </a:lnTo>
                    <a:lnTo>
                      <a:pt x="161" y="843"/>
                    </a:lnTo>
                    <a:lnTo>
                      <a:pt x="169" y="849"/>
                    </a:lnTo>
                    <a:lnTo>
                      <a:pt x="184" y="857"/>
                    </a:lnTo>
                    <a:lnTo>
                      <a:pt x="205" y="869"/>
                    </a:lnTo>
                    <a:lnTo>
                      <a:pt x="232" y="881"/>
                    </a:lnTo>
                    <a:lnTo>
                      <a:pt x="265" y="896"/>
                    </a:lnTo>
                    <a:lnTo>
                      <a:pt x="301" y="914"/>
                    </a:lnTo>
                    <a:lnTo>
                      <a:pt x="343" y="931"/>
                    </a:lnTo>
                    <a:lnTo>
                      <a:pt x="389" y="948"/>
                    </a:lnTo>
                    <a:lnTo>
                      <a:pt x="437" y="967"/>
                    </a:lnTo>
                    <a:lnTo>
                      <a:pt x="490" y="985"/>
                    </a:lnTo>
                    <a:lnTo>
                      <a:pt x="544" y="1002"/>
                    </a:lnTo>
                    <a:lnTo>
                      <a:pt x="602" y="1019"/>
                    </a:lnTo>
                    <a:lnTo>
                      <a:pt x="661" y="1032"/>
                    </a:lnTo>
                    <a:lnTo>
                      <a:pt x="721" y="1045"/>
                    </a:lnTo>
                    <a:lnTo>
                      <a:pt x="781" y="1055"/>
                    </a:lnTo>
                    <a:lnTo>
                      <a:pt x="842" y="106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" name="Freeform 57"/>
              <p:cNvSpPr>
                <a:spLocks/>
              </p:cNvSpPr>
              <p:nvPr/>
            </p:nvSpPr>
            <p:spPr bwMode="auto">
              <a:xfrm>
                <a:off x="2165" y="959"/>
                <a:ext cx="62" cy="87"/>
              </a:xfrm>
              <a:custGeom>
                <a:avLst/>
                <a:gdLst>
                  <a:gd name="T0" fmla="*/ 2 w 124"/>
                  <a:gd name="T1" fmla="*/ 1 h 173"/>
                  <a:gd name="T2" fmla="*/ 2 w 124"/>
                  <a:gd name="T3" fmla="*/ 1 h 173"/>
                  <a:gd name="T4" fmla="*/ 2 w 124"/>
                  <a:gd name="T5" fmla="*/ 1 h 173"/>
                  <a:gd name="T6" fmla="*/ 2 w 124"/>
                  <a:gd name="T7" fmla="*/ 1 h 173"/>
                  <a:gd name="T8" fmla="*/ 2 w 124"/>
                  <a:gd name="T9" fmla="*/ 0 h 173"/>
                  <a:gd name="T10" fmla="*/ 2 w 124"/>
                  <a:gd name="T11" fmla="*/ 0 h 173"/>
                  <a:gd name="T12" fmla="*/ 2 w 124"/>
                  <a:gd name="T13" fmla="*/ 1 h 173"/>
                  <a:gd name="T14" fmla="*/ 2 w 124"/>
                  <a:gd name="T15" fmla="*/ 1 h 173"/>
                  <a:gd name="T16" fmla="*/ 2 w 124"/>
                  <a:gd name="T17" fmla="*/ 1 h 173"/>
                  <a:gd name="T18" fmla="*/ 2 w 124"/>
                  <a:gd name="T19" fmla="*/ 1 h 173"/>
                  <a:gd name="T20" fmla="*/ 2 w 124"/>
                  <a:gd name="T21" fmla="*/ 2 h 173"/>
                  <a:gd name="T22" fmla="*/ 2 w 124"/>
                  <a:gd name="T23" fmla="*/ 2 h 173"/>
                  <a:gd name="T24" fmla="*/ 2 w 124"/>
                  <a:gd name="T25" fmla="*/ 2 h 173"/>
                  <a:gd name="T26" fmla="*/ 2 w 124"/>
                  <a:gd name="T27" fmla="*/ 2 h 173"/>
                  <a:gd name="T28" fmla="*/ 2 w 124"/>
                  <a:gd name="T29" fmla="*/ 2 h 173"/>
                  <a:gd name="T30" fmla="*/ 2 w 124"/>
                  <a:gd name="T31" fmla="*/ 3 h 173"/>
                  <a:gd name="T32" fmla="*/ 1 w 124"/>
                  <a:gd name="T33" fmla="*/ 3 h 173"/>
                  <a:gd name="T34" fmla="*/ 1 w 124"/>
                  <a:gd name="T35" fmla="*/ 3 h 173"/>
                  <a:gd name="T36" fmla="*/ 1 w 124"/>
                  <a:gd name="T37" fmla="*/ 3 h 173"/>
                  <a:gd name="T38" fmla="*/ 1 w 124"/>
                  <a:gd name="T39" fmla="*/ 3 h 173"/>
                  <a:gd name="T40" fmla="*/ 1 w 124"/>
                  <a:gd name="T41" fmla="*/ 3 h 173"/>
                  <a:gd name="T42" fmla="*/ 1 w 124"/>
                  <a:gd name="T43" fmla="*/ 3 h 173"/>
                  <a:gd name="T44" fmla="*/ 1 w 124"/>
                  <a:gd name="T45" fmla="*/ 3 h 173"/>
                  <a:gd name="T46" fmla="*/ 1 w 124"/>
                  <a:gd name="T47" fmla="*/ 3 h 173"/>
                  <a:gd name="T48" fmla="*/ 1 w 124"/>
                  <a:gd name="T49" fmla="*/ 3 h 173"/>
                  <a:gd name="T50" fmla="*/ 1 w 124"/>
                  <a:gd name="T51" fmla="*/ 3 h 173"/>
                  <a:gd name="T52" fmla="*/ 0 w 124"/>
                  <a:gd name="T53" fmla="*/ 3 h 173"/>
                  <a:gd name="T54" fmla="*/ 1 w 124"/>
                  <a:gd name="T55" fmla="*/ 2 h 173"/>
                  <a:gd name="T56" fmla="*/ 1 w 124"/>
                  <a:gd name="T57" fmla="*/ 2 h 173"/>
                  <a:gd name="T58" fmla="*/ 1 w 124"/>
                  <a:gd name="T59" fmla="*/ 2 h 173"/>
                  <a:gd name="T60" fmla="*/ 1 w 124"/>
                  <a:gd name="T61" fmla="*/ 2 h 173"/>
                  <a:gd name="T62" fmla="*/ 1 w 124"/>
                  <a:gd name="T63" fmla="*/ 2 h 173"/>
                  <a:gd name="T64" fmla="*/ 1 w 124"/>
                  <a:gd name="T65" fmla="*/ 2 h 173"/>
                  <a:gd name="T66" fmla="*/ 1 w 124"/>
                  <a:gd name="T67" fmla="*/ 1 h 173"/>
                  <a:gd name="T68" fmla="*/ 2 w 124"/>
                  <a:gd name="T69" fmla="*/ 1 h 173"/>
                  <a:gd name="T70" fmla="*/ 2 w 124"/>
                  <a:gd name="T71" fmla="*/ 1 h 173"/>
                  <a:gd name="T72" fmla="*/ 2 w 124"/>
                  <a:gd name="T73" fmla="*/ 1 h 17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4"/>
                  <a:gd name="T112" fmla="*/ 0 h 173"/>
                  <a:gd name="T113" fmla="*/ 124 w 124"/>
                  <a:gd name="T114" fmla="*/ 173 h 17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4" h="173">
                    <a:moveTo>
                      <a:pt x="82" y="6"/>
                    </a:moveTo>
                    <a:lnTo>
                      <a:pt x="83" y="5"/>
                    </a:lnTo>
                    <a:lnTo>
                      <a:pt x="88" y="3"/>
                    </a:lnTo>
                    <a:lnTo>
                      <a:pt x="94" y="1"/>
                    </a:lnTo>
                    <a:lnTo>
                      <a:pt x="101" y="0"/>
                    </a:lnTo>
                    <a:lnTo>
                      <a:pt x="107" y="0"/>
                    </a:lnTo>
                    <a:lnTo>
                      <a:pt x="113" y="3"/>
                    </a:lnTo>
                    <a:lnTo>
                      <a:pt x="119" y="10"/>
                    </a:lnTo>
                    <a:lnTo>
                      <a:pt x="121" y="22"/>
                    </a:lnTo>
                    <a:lnTo>
                      <a:pt x="124" y="48"/>
                    </a:lnTo>
                    <a:lnTo>
                      <a:pt x="122" y="68"/>
                    </a:lnTo>
                    <a:lnTo>
                      <a:pt x="116" y="85"/>
                    </a:lnTo>
                    <a:lnTo>
                      <a:pt x="102" y="103"/>
                    </a:lnTo>
                    <a:lnTo>
                      <a:pt x="93" y="113"/>
                    </a:lnTo>
                    <a:lnTo>
                      <a:pt x="81" y="126"/>
                    </a:lnTo>
                    <a:lnTo>
                      <a:pt x="71" y="139"/>
                    </a:lnTo>
                    <a:lnTo>
                      <a:pt x="59" y="152"/>
                    </a:lnTo>
                    <a:lnTo>
                      <a:pt x="49" y="162"/>
                    </a:lnTo>
                    <a:lnTo>
                      <a:pt x="40" y="171"/>
                    </a:lnTo>
                    <a:lnTo>
                      <a:pt x="31" y="173"/>
                    </a:lnTo>
                    <a:lnTo>
                      <a:pt x="26" y="171"/>
                    </a:lnTo>
                    <a:lnTo>
                      <a:pt x="21" y="164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6" y="142"/>
                    </a:lnTo>
                    <a:lnTo>
                      <a:pt x="3" y="135"/>
                    </a:lnTo>
                    <a:lnTo>
                      <a:pt x="0" y="129"/>
                    </a:lnTo>
                    <a:lnTo>
                      <a:pt x="2" y="124"/>
                    </a:lnTo>
                    <a:lnTo>
                      <a:pt x="6" y="122"/>
                    </a:lnTo>
                    <a:lnTo>
                      <a:pt x="13" y="116"/>
                    </a:lnTo>
                    <a:lnTo>
                      <a:pt x="23" y="104"/>
                    </a:lnTo>
                    <a:lnTo>
                      <a:pt x="35" y="88"/>
                    </a:lnTo>
                    <a:lnTo>
                      <a:pt x="46" y="67"/>
                    </a:lnTo>
                    <a:lnTo>
                      <a:pt x="58" y="47"/>
                    </a:lnTo>
                    <a:lnTo>
                      <a:pt x="69" y="29"/>
                    </a:lnTo>
                    <a:lnTo>
                      <a:pt x="78" y="14"/>
                    </a:lnTo>
                    <a:lnTo>
                      <a:pt x="82" y="6"/>
                    </a:lnTo>
                    <a:close/>
                  </a:path>
                </a:pathLst>
              </a:custGeom>
              <a:solidFill>
                <a:srgbClr val="A8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3" name="Freeform 58"/>
              <p:cNvSpPr>
                <a:spLocks/>
              </p:cNvSpPr>
              <p:nvPr/>
            </p:nvSpPr>
            <p:spPr bwMode="auto">
              <a:xfrm>
                <a:off x="3140" y="492"/>
                <a:ext cx="86" cy="78"/>
              </a:xfrm>
              <a:custGeom>
                <a:avLst/>
                <a:gdLst>
                  <a:gd name="T0" fmla="*/ 1 w 172"/>
                  <a:gd name="T1" fmla="*/ 1 h 156"/>
                  <a:gd name="T2" fmla="*/ 1 w 172"/>
                  <a:gd name="T3" fmla="*/ 1 h 156"/>
                  <a:gd name="T4" fmla="*/ 1 w 172"/>
                  <a:gd name="T5" fmla="*/ 1 h 156"/>
                  <a:gd name="T6" fmla="*/ 1 w 172"/>
                  <a:gd name="T7" fmla="*/ 1 h 156"/>
                  <a:gd name="T8" fmla="*/ 1 w 172"/>
                  <a:gd name="T9" fmla="*/ 1 h 156"/>
                  <a:gd name="T10" fmla="*/ 1 w 172"/>
                  <a:gd name="T11" fmla="*/ 1 h 156"/>
                  <a:gd name="T12" fmla="*/ 1 w 172"/>
                  <a:gd name="T13" fmla="*/ 1 h 156"/>
                  <a:gd name="T14" fmla="*/ 1 w 172"/>
                  <a:gd name="T15" fmla="*/ 1 h 156"/>
                  <a:gd name="T16" fmla="*/ 0 w 172"/>
                  <a:gd name="T17" fmla="*/ 1 h 156"/>
                  <a:gd name="T18" fmla="*/ 1 w 172"/>
                  <a:gd name="T19" fmla="*/ 2 h 156"/>
                  <a:gd name="T20" fmla="*/ 1 w 172"/>
                  <a:gd name="T21" fmla="*/ 2 h 156"/>
                  <a:gd name="T22" fmla="*/ 1 w 172"/>
                  <a:gd name="T23" fmla="*/ 3 h 156"/>
                  <a:gd name="T24" fmla="*/ 1 w 172"/>
                  <a:gd name="T25" fmla="*/ 3 h 156"/>
                  <a:gd name="T26" fmla="*/ 1 w 172"/>
                  <a:gd name="T27" fmla="*/ 3 h 156"/>
                  <a:gd name="T28" fmla="*/ 1 w 172"/>
                  <a:gd name="T29" fmla="*/ 3 h 156"/>
                  <a:gd name="T30" fmla="*/ 1 w 172"/>
                  <a:gd name="T31" fmla="*/ 3 h 156"/>
                  <a:gd name="T32" fmla="*/ 1 w 172"/>
                  <a:gd name="T33" fmla="*/ 3 h 156"/>
                  <a:gd name="T34" fmla="*/ 1 w 172"/>
                  <a:gd name="T35" fmla="*/ 3 h 156"/>
                  <a:gd name="T36" fmla="*/ 2 w 172"/>
                  <a:gd name="T37" fmla="*/ 3 h 156"/>
                  <a:gd name="T38" fmla="*/ 2 w 172"/>
                  <a:gd name="T39" fmla="*/ 3 h 156"/>
                  <a:gd name="T40" fmla="*/ 2 w 172"/>
                  <a:gd name="T41" fmla="*/ 3 h 156"/>
                  <a:gd name="T42" fmla="*/ 2 w 172"/>
                  <a:gd name="T43" fmla="*/ 3 h 156"/>
                  <a:gd name="T44" fmla="*/ 3 w 172"/>
                  <a:gd name="T45" fmla="*/ 2 h 156"/>
                  <a:gd name="T46" fmla="*/ 3 w 172"/>
                  <a:gd name="T47" fmla="*/ 2 h 156"/>
                  <a:gd name="T48" fmla="*/ 3 w 172"/>
                  <a:gd name="T49" fmla="*/ 1 h 156"/>
                  <a:gd name="T50" fmla="*/ 3 w 172"/>
                  <a:gd name="T51" fmla="*/ 1 h 156"/>
                  <a:gd name="T52" fmla="*/ 3 w 172"/>
                  <a:gd name="T53" fmla="*/ 1 h 156"/>
                  <a:gd name="T54" fmla="*/ 3 w 172"/>
                  <a:gd name="T55" fmla="*/ 0 h 156"/>
                  <a:gd name="T56" fmla="*/ 3 w 172"/>
                  <a:gd name="T57" fmla="*/ 0 h 156"/>
                  <a:gd name="T58" fmla="*/ 3 w 172"/>
                  <a:gd name="T59" fmla="*/ 1 h 156"/>
                  <a:gd name="T60" fmla="*/ 3 w 172"/>
                  <a:gd name="T61" fmla="*/ 1 h 156"/>
                  <a:gd name="T62" fmla="*/ 2 w 172"/>
                  <a:gd name="T63" fmla="*/ 1 h 156"/>
                  <a:gd name="T64" fmla="*/ 2 w 172"/>
                  <a:gd name="T65" fmla="*/ 1 h 156"/>
                  <a:gd name="T66" fmla="*/ 2 w 172"/>
                  <a:gd name="T67" fmla="*/ 1 h 156"/>
                  <a:gd name="T68" fmla="*/ 2 w 172"/>
                  <a:gd name="T69" fmla="*/ 1 h 156"/>
                  <a:gd name="T70" fmla="*/ 2 w 172"/>
                  <a:gd name="T71" fmla="*/ 1 h 156"/>
                  <a:gd name="T72" fmla="*/ 1 w 172"/>
                  <a:gd name="T73" fmla="*/ 1 h 15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2"/>
                  <a:gd name="T112" fmla="*/ 0 h 156"/>
                  <a:gd name="T113" fmla="*/ 172 w 172"/>
                  <a:gd name="T114" fmla="*/ 156 h 15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2" h="156">
                    <a:moveTo>
                      <a:pt x="60" y="32"/>
                    </a:moveTo>
                    <a:lnTo>
                      <a:pt x="58" y="31"/>
                    </a:lnTo>
                    <a:lnTo>
                      <a:pt x="51" y="30"/>
                    </a:lnTo>
                    <a:lnTo>
                      <a:pt x="42" y="29"/>
                    </a:lnTo>
                    <a:lnTo>
                      <a:pt x="30" y="29"/>
                    </a:lnTo>
                    <a:lnTo>
                      <a:pt x="19" y="34"/>
                    </a:lnTo>
                    <a:lnTo>
                      <a:pt x="9" y="42"/>
                    </a:lnTo>
                    <a:lnTo>
                      <a:pt x="2" y="57"/>
                    </a:lnTo>
                    <a:lnTo>
                      <a:pt x="0" y="80"/>
                    </a:lnTo>
                    <a:lnTo>
                      <a:pt x="1" y="104"/>
                    </a:lnTo>
                    <a:lnTo>
                      <a:pt x="5" y="122"/>
                    </a:lnTo>
                    <a:lnTo>
                      <a:pt x="11" y="136"/>
                    </a:lnTo>
                    <a:lnTo>
                      <a:pt x="17" y="145"/>
                    </a:lnTo>
                    <a:lnTo>
                      <a:pt x="26" y="151"/>
                    </a:lnTo>
                    <a:lnTo>
                      <a:pt x="34" y="155"/>
                    </a:lnTo>
                    <a:lnTo>
                      <a:pt x="43" y="156"/>
                    </a:lnTo>
                    <a:lnTo>
                      <a:pt x="52" y="156"/>
                    </a:lnTo>
                    <a:lnTo>
                      <a:pt x="64" y="155"/>
                    </a:lnTo>
                    <a:lnTo>
                      <a:pt x="77" y="151"/>
                    </a:lnTo>
                    <a:lnTo>
                      <a:pt x="95" y="147"/>
                    </a:lnTo>
                    <a:lnTo>
                      <a:pt x="112" y="140"/>
                    </a:lnTo>
                    <a:lnTo>
                      <a:pt x="128" y="130"/>
                    </a:lnTo>
                    <a:lnTo>
                      <a:pt x="142" y="119"/>
                    </a:lnTo>
                    <a:lnTo>
                      <a:pt x="153" y="106"/>
                    </a:lnTo>
                    <a:lnTo>
                      <a:pt x="159" y="92"/>
                    </a:lnTo>
                    <a:lnTo>
                      <a:pt x="166" y="58"/>
                    </a:lnTo>
                    <a:lnTo>
                      <a:pt x="172" y="23"/>
                    </a:lnTo>
                    <a:lnTo>
                      <a:pt x="171" y="0"/>
                    </a:lnTo>
                    <a:lnTo>
                      <a:pt x="159" y="0"/>
                    </a:lnTo>
                    <a:lnTo>
                      <a:pt x="150" y="7"/>
                    </a:lnTo>
                    <a:lnTo>
                      <a:pt x="138" y="14"/>
                    </a:lnTo>
                    <a:lnTo>
                      <a:pt x="125" y="20"/>
                    </a:lnTo>
                    <a:lnTo>
                      <a:pt x="112" y="24"/>
                    </a:lnTo>
                    <a:lnTo>
                      <a:pt x="97" y="29"/>
                    </a:lnTo>
                    <a:lnTo>
                      <a:pt x="84" y="31"/>
                    </a:lnTo>
                    <a:lnTo>
                      <a:pt x="72" y="32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A8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4" name="Freeform 59"/>
              <p:cNvSpPr>
                <a:spLocks/>
              </p:cNvSpPr>
              <p:nvPr/>
            </p:nvSpPr>
            <p:spPr bwMode="auto">
              <a:xfrm>
                <a:off x="2375" y="853"/>
                <a:ext cx="641" cy="229"/>
              </a:xfrm>
              <a:custGeom>
                <a:avLst/>
                <a:gdLst>
                  <a:gd name="T0" fmla="*/ 1 w 1280"/>
                  <a:gd name="T1" fmla="*/ 5 h 456"/>
                  <a:gd name="T2" fmla="*/ 1 w 1280"/>
                  <a:gd name="T3" fmla="*/ 5 h 456"/>
                  <a:gd name="T4" fmla="*/ 1 w 1280"/>
                  <a:gd name="T5" fmla="*/ 5 h 456"/>
                  <a:gd name="T6" fmla="*/ 2 w 1280"/>
                  <a:gd name="T7" fmla="*/ 6 h 456"/>
                  <a:gd name="T8" fmla="*/ 3 w 1280"/>
                  <a:gd name="T9" fmla="*/ 6 h 456"/>
                  <a:gd name="T10" fmla="*/ 5 w 1280"/>
                  <a:gd name="T11" fmla="*/ 7 h 456"/>
                  <a:gd name="T12" fmla="*/ 6 w 1280"/>
                  <a:gd name="T13" fmla="*/ 7 h 456"/>
                  <a:gd name="T14" fmla="*/ 8 w 1280"/>
                  <a:gd name="T15" fmla="*/ 7 h 456"/>
                  <a:gd name="T16" fmla="*/ 9 w 1280"/>
                  <a:gd name="T17" fmla="*/ 8 h 456"/>
                  <a:gd name="T18" fmla="*/ 11 w 1280"/>
                  <a:gd name="T19" fmla="*/ 8 h 456"/>
                  <a:gd name="T20" fmla="*/ 13 w 1280"/>
                  <a:gd name="T21" fmla="*/ 7 h 456"/>
                  <a:gd name="T22" fmla="*/ 14 w 1280"/>
                  <a:gd name="T23" fmla="*/ 7 h 456"/>
                  <a:gd name="T24" fmla="*/ 16 w 1280"/>
                  <a:gd name="T25" fmla="*/ 6 h 456"/>
                  <a:gd name="T26" fmla="*/ 17 w 1280"/>
                  <a:gd name="T27" fmla="*/ 5 h 456"/>
                  <a:gd name="T28" fmla="*/ 19 w 1280"/>
                  <a:gd name="T29" fmla="*/ 4 h 456"/>
                  <a:gd name="T30" fmla="*/ 20 w 1280"/>
                  <a:gd name="T31" fmla="*/ 2 h 456"/>
                  <a:gd name="T32" fmla="*/ 21 w 1280"/>
                  <a:gd name="T33" fmla="*/ 1 h 456"/>
                  <a:gd name="T34" fmla="*/ 20 w 1280"/>
                  <a:gd name="T35" fmla="*/ 1 h 456"/>
                  <a:gd name="T36" fmla="*/ 20 w 1280"/>
                  <a:gd name="T37" fmla="*/ 1 h 456"/>
                  <a:gd name="T38" fmla="*/ 20 w 1280"/>
                  <a:gd name="T39" fmla="*/ 2 h 456"/>
                  <a:gd name="T40" fmla="*/ 19 w 1280"/>
                  <a:gd name="T41" fmla="*/ 2 h 456"/>
                  <a:gd name="T42" fmla="*/ 19 w 1280"/>
                  <a:gd name="T43" fmla="*/ 3 h 456"/>
                  <a:gd name="T44" fmla="*/ 18 w 1280"/>
                  <a:gd name="T45" fmla="*/ 4 h 456"/>
                  <a:gd name="T46" fmla="*/ 17 w 1280"/>
                  <a:gd name="T47" fmla="*/ 5 h 456"/>
                  <a:gd name="T48" fmla="*/ 15 w 1280"/>
                  <a:gd name="T49" fmla="*/ 5 h 456"/>
                  <a:gd name="T50" fmla="*/ 14 w 1280"/>
                  <a:gd name="T51" fmla="*/ 6 h 456"/>
                  <a:gd name="T52" fmla="*/ 13 w 1280"/>
                  <a:gd name="T53" fmla="*/ 7 h 456"/>
                  <a:gd name="T54" fmla="*/ 11 w 1280"/>
                  <a:gd name="T55" fmla="*/ 7 h 456"/>
                  <a:gd name="T56" fmla="*/ 9 w 1280"/>
                  <a:gd name="T57" fmla="*/ 7 h 456"/>
                  <a:gd name="T58" fmla="*/ 7 w 1280"/>
                  <a:gd name="T59" fmla="*/ 7 h 456"/>
                  <a:gd name="T60" fmla="*/ 4 w 1280"/>
                  <a:gd name="T61" fmla="*/ 6 h 456"/>
                  <a:gd name="T62" fmla="*/ 2 w 1280"/>
                  <a:gd name="T63" fmla="*/ 5 h 45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280"/>
                  <a:gd name="T97" fmla="*/ 0 h 456"/>
                  <a:gd name="T98" fmla="*/ 1280 w 1280"/>
                  <a:gd name="T99" fmla="*/ 456 h 45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280" h="456">
                    <a:moveTo>
                      <a:pt x="0" y="279"/>
                    </a:moveTo>
                    <a:lnTo>
                      <a:pt x="2" y="280"/>
                    </a:lnTo>
                    <a:lnTo>
                      <a:pt x="10" y="285"/>
                    </a:lnTo>
                    <a:lnTo>
                      <a:pt x="23" y="291"/>
                    </a:lnTo>
                    <a:lnTo>
                      <a:pt x="40" y="301"/>
                    </a:lnTo>
                    <a:lnTo>
                      <a:pt x="61" y="311"/>
                    </a:lnTo>
                    <a:lnTo>
                      <a:pt x="86" y="324"/>
                    </a:lnTo>
                    <a:lnTo>
                      <a:pt x="116" y="338"/>
                    </a:lnTo>
                    <a:lnTo>
                      <a:pt x="148" y="351"/>
                    </a:lnTo>
                    <a:lnTo>
                      <a:pt x="184" y="365"/>
                    </a:lnTo>
                    <a:lnTo>
                      <a:pt x="223" y="380"/>
                    </a:lnTo>
                    <a:lnTo>
                      <a:pt x="265" y="394"/>
                    </a:lnTo>
                    <a:lnTo>
                      <a:pt x="308" y="408"/>
                    </a:lnTo>
                    <a:lnTo>
                      <a:pt x="354" y="421"/>
                    </a:lnTo>
                    <a:lnTo>
                      <a:pt x="403" y="432"/>
                    </a:lnTo>
                    <a:lnTo>
                      <a:pt x="452" y="441"/>
                    </a:lnTo>
                    <a:lnTo>
                      <a:pt x="503" y="448"/>
                    </a:lnTo>
                    <a:lnTo>
                      <a:pt x="555" y="454"/>
                    </a:lnTo>
                    <a:lnTo>
                      <a:pt x="608" y="456"/>
                    </a:lnTo>
                    <a:lnTo>
                      <a:pt x="661" y="455"/>
                    </a:lnTo>
                    <a:lnTo>
                      <a:pt x="715" y="451"/>
                    </a:lnTo>
                    <a:lnTo>
                      <a:pt x="768" y="442"/>
                    </a:lnTo>
                    <a:lnTo>
                      <a:pt x="822" y="430"/>
                    </a:lnTo>
                    <a:lnTo>
                      <a:pt x="874" y="414"/>
                    </a:lnTo>
                    <a:lnTo>
                      <a:pt x="927" y="392"/>
                    </a:lnTo>
                    <a:lnTo>
                      <a:pt x="978" y="364"/>
                    </a:lnTo>
                    <a:lnTo>
                      <a:pt x="1027" y="332"/>
                    </a:lnTo>
                    <a:lnTo>
                      <a:pt x="1074" y="294"/>
                    </a:lnTo>
                    <a:lnTo>
                      <a:pt x="1120" y="249"/>
                    </a:lnTo>
                    <a:lnTo>
                      <a:pt x="1164" y="197"/>
                    </a:lnTo>
                    <a:lnTo>
                      <a:pt x="1206" y="139"/>
                    </a:lnTo>
                    <a:lnTo>
                      <a:pt x="1245" y="74"/>
                    </a:lnTo>
                    <a:lnTo>
                      <a:pt x="1280" y="0"/>
                    </a:lnTo>
                    <a:lnTo>
                      <a:pt x="1279" y="2"/>
                    </a:lnTo>
                    <a:lnTo>
                      <a:pt x="1277" y="8"/>
                    </a:lnTo>
                    <a:lnTo>
                      <a:pt x="1271" y="17"/>
                    </a:lnTo>
                    <a:lnTo>
                      <a:pt x="1264" y="29"/>
                    </a:lnTo>
                    <a:lnTo>
                      <a:pt x="1255" y="44"/>
                    </a:lnTo>
                    <a:lnTo>
                      <a:pt x="1244" y="61"/>
                    </a:lnTo>
                    <a:lnTo>
                      <a:pt x="1231" y="81"/>
                    </a:lnTo>
                    <a:lnTo>
                      <a:pt x="1215" y="101"/>
                    </a:lnTo>
                    <a:lnTo>
                      <a:pt x="1196" y="124"/>
                    </a:lnTo>
                    <a:lnTo>
                      <a:pt x="1176" y="147"/>
                    </a:lnTo>
                    <a:lnTo>
                      <a:pt x="1153" y="172"/>
                    </a:lnTo>
                    <a:lnTo>
                      <a:pt x="1127" y="197"/>
                    </a:lnTo>
                    <a:lnTo>
                      <a:pt x="1098" y="221"/>
                    </a:lnTo>
                    <a:lnTo>
                      <a:pt x="1067" y="247"/>
                    </a:lnTo>
                    <a:lnTo>
                      <a:pt x="1034" y="271"/>
                    </a:lnTo>
                    <a:lnTo>
                      <a:pt x="998" y="294"/>
                    </a:lnTo>
                    <a:lnTo>
                      <a:pt x="959" y="316"/>
                    </a:lnTo>
                    <a:lnTo>
                      <a:pt x="918" y="336"/>
                    </a:lnTo>
                    <a:lnTo>
                      <a:pt x="873" y="355"/>
                    </a:lnTo>
                    <a:lnTo>
                      <a:pt x="824" y="371"/>
                    </a:lnTo>
                    <a:lnTo>
                      <a:pt x="774" y="385"/>
                    </a:lnTo>
                    <a:lnTo>
                      <a:pt x="720" y="396"/>
                    </a:lnTo>
                    <a:lnTo>
                      <a:pt x="663" y="404"/>
                    </a:lnTo>
                    <a:lnTo>
                      <a:pt x="602" y="409"/>
                    </a:lnTo>
                    <a:lnTo>
                      <a:pt x="539" y="409"/>
                    </a:lnTo>
                    <a:lnTo>
                      <a:pt x="472" y="406"/>
                    </a:lnTo>
                    <a:lnTo>
                      <a:pt x="403" y="398"/>
                    </a:lnTo>
                    <a:lnTo>
                      <a:pt x="329" y="385"/>
                    </a:lnTo>
                    <a:lnTo>
                      <a:pt x="252" y="366"/>
                    </a:lnTo>
                    <a:lnTo>
                      <a:pt x="171" y="343"/>
                    </a:lnTo>
                    <a:lnTo>
                      <a:pt x="87" y="315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5" name="Freeform 60"/>
              <p:cNvSpPr>
                <a:spLocks/>
              </p:cNvSpPr>
              <p:nvPr/>
            </p:nvSpPr>
            <p:spPr bwMode="auto">
              <a:xfrm>
                <a:off x="3024" y="720"/>
                <a:ext cx="46" cy="92"/>
              </a:xfrm>
              <a:custGeom>
                <a:avLst/>
                <a:gdLst>
                  <a:gd name="T0" fmla="*/ 0 w 92"/>
                  <a:gd name="T1" fmla="*/ 3 h 183"/>
                  <a:gd name="T2" fmla="*/ 1 w 92"/>
                  <a:gd name="T3" fmla="*/ 3 h 183"/>
                  <a:gd name="T4" fmla="*/ 1 w 92"/>
                  <a:gd name="T5" fmla="*/ 3 h 183"/>
                  <a:gd name="T6" fmla="*/ 1 w 92"/>
                  <a:gd name="T7" fmla="*/ 3 h 183"/>
                  <a:gd name="T8" fmla="*/ 1 w 92"/>
                  <a:gd name="T9" fmla="*/ 2 h 183"/>
                  <a:gd name="T10" fmla="*/ 1 w 92"/>
                  <a:gd name="T11" fmla="*/ 2 h 183"/>
                  <a:gd name="T12" fmla="*/ 1 w 92"/>
                  <a:gd name="T13" fmla="*/ 1 h 183"/>
                  <a:gd name="T14" fmla="*/ 2 w 92"/>
                  <a:gd name="T15" fmla="*/ 1 h 183"/>
                  <a:gd name="T16" fmla="*/ 2 w 92"/>
                  <a:gd name="T17" fmla="*/ 0 h 183"/>
                  <a:gd name="T18" fmla="*/ 2 w 92"/>
                  <a:gd name="T19" fmla="*/ 1 h 183"/>
                  <a:gd name="T20" fmla="*/ 2 w 92"/>
                  <a:gd name="T21" fmla="*/ 1 h 183"/>
                  <a:gd name="T22" fmla="*/ 2 w 92"/>
                  <a:gd name="T23" fmla="*/ 1 h 183"/>
                  <a:gd name="T24" fmla="*/ 1 w 92"/>
                  <a:gd name="T25" fmla="*/ 1 h 183"/>
                  <a:gd name="T26" fmla="*/ 1 w 92"/>
                  <a:gd name="T27" fmla="*/ 2 h 183"/>
                  <a:gd name="T28" fmla="*/ 1 w 92"/>
                  <a:gd name="T29" fmla="*/ 2 h 183"/>
                  <a:gd name="T30" fmla="*/ 1 w 92"/>
                  <a:gd name="T31" fmla="*/ 3 h 183"/>
                  <a:gd name="T32" fmla="*/ 0 w 92"/>
                  <a:gd name="T33" fmla="*/ 3 h 1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2"/>
                  <a:gd name="T52" fmla="*/ 0 h 183"/>
                  <a:gd name="T53" fmla="*/ 92 w 92"/>
                  <a:gd name="T54" fmla="*/ 183 h 1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2" h="183">
                    <a:moveTo>
                      <a:pt x="0" y="183"/>
                    </a:moveTo>
                    <a:lnTo>
                      <a:pt x="1" y="177"/>
                    </a:lnTo>
                    <a:lnTo>
                      <a:pt x="4" y="163"/>
                    </a:lnTo>
                    <a:lnTo>
                      <a:pt x="10" y="141"/>
                    </a:lnTo>
                    <a:lnTo>
                      <a:pt x="19" y="115"/>
                    </a:lnTo>
                    <a:lnTo>
                      <a:pt x="31" y="85"/>
                    </a:lnTo>
                    <a:lnTo>
                      <a:pt x="47" y="55"/>
                    </a:lnTo>
                    <a:lnTo>
                      <a:pt x="67" y="26"/>
                    </a:lnTo>
                    <a:lnTo>
                      <a:pt x="92" y="0"/>
                    </a:lnTo>
                    <a:lnTo>
                      <a:pt x="89" y="4"/>
                    </a:lnTo>
                    <a:lnTo>
                      <a:pt x="81" y="18"/>
                    </a:lnTo>
                    <a:lnTo>
                      <a:pt x="71" y="39"/>
                    </a:lnTo>
                    <a:lnTo>
                      <a:pt x="58" y="64"/>
                    </a:lnTo>
                    <a:lnTo>
                      <a:pt x="43" y="93"/>
                    </a:lnTo>
                    <a:lnTo>
                      <a:pt x="27" y="124"/>
                    </a:lnTo>
                    <a:lnTo>
                      <a:pt x="12" y="154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" name="Freeform 61"/>
              <p:cNvSpPr>
                <a:spLocks/>
              </p:cNvSpPr>
              <p:nvPr/>
            </p:nvSpPr>
            <p:spPr bwMode="auto">
              <a:xfrm>
                <a:off x="3108" y="574"/>
                <a:ext cx="24" cy="118"/>
              </a:xfrm>
              <a:custGeom>
                <a:avLst/>
                <a:gdLst>
                  <a:gd name="T0" fmla="*/ 0 w 48"/>
                  <a:gd name="T1" fmla="*/ 4 h 236"/>
                  <a:gd name="T2" fmla="*/ 1 w 48"/>
                  <a:gd name="T3" fmla="*/ 4 h 236"/>
                  <a:gd name="T4" fmla="*/ 1 w 48"/>
                  <a:gd name="T5" fmla="*/ 4 h 236"/>
                  <a:gd name="T6" fmla="*/ 1 w 48"/>
                  <a:gd name="T7" fmla="*/ 3 h 236"/>
                  <a:gd name="T8" fmla="*/ 1 w 48"/>
                  <a:gd name="T9" fmla="*/ 3 h 236"/>
                  <a:gd name="T10" fmla="*/ 1 w 48"/>
                  <a:gd name="T11" fmla="*/ 2 h 236"/>
                  <a:gd name="T12" fmla="*/ 1 w 48"/>
                  <a:gd name="T13" fmla="*/ 2 h 236"/>
                  <a:gd name="T14" fmla="*/ 1 w 48"/>
                  <a:gd name="T15" fmla="*/ 1 h 236"/>
                  <a:gd name="T16" fmla="*/ 1 w 48"/>
                  <a:gd name="T17" fmla="*/ 0 h 236"/>
                  <a:gd name="T18" fmla="*/ 1 w 48"/>
                  <a:gd name="T19" fmla="*/ 1 h 236"/>
                  <a:gd name="T20" fmla="*/ 1 w 48"/>
                  <a:gd name="T21" fmla="*/ 1 h 236"/>
                  <a:gd name="T22" fmla="*/ 1 w 48"/>
                  <a:gd name="T23" fmla="*/ 1 h 236"/>
                  <a:gd name="T24" fmla="*/ 1 w 48"/>
                  <a:gd name="T25" fmla="*/ 2 h 236"/>
                  <a:gd name="T26" fmla="*/ 1 w 48"/>
                  <a:gd name="T27" fmla="*/ 2 h 236"/>
                  <a:gd name="T28" fmla="*/ 1 w 48"/>
                  <a:gd name="T29" fmla="*/ 3 h 236"/>
                  <a:gd name="T30" fmla="*/ 1 w 48"/>
                  <a:gd name="T31" fmla="*/ 3 h 236"/>
                  <a:gd name="T32" fmla="*/ 0 w 48"/>
                  <a:gd name="T33" fmla="*/ 4 h 2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236"/>
                  <a:gd name="T53" fmla="*/ 48 w 48"/>
                  <a:gd name="T54" fmla="*/ 236 h 2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236">
                    <a:moveTo>
                      <a:pt x="0" y="236"/>
                    </a:moveTo>
                    <a:lnTo>
                      <a:pt x="2" y="230"/>
                    </a:lnTo>
                    <a:lnTo>
                      <a:pt x="8" y="215"/>
                    </a:lnTo>
                    <a:lnTo>
                      <a:pt x="17" y="191"/>
                    </a:lnTo>
                    <a:lnTo>
                      <a:pt x="26" y="160"/>
                    </a:lnTo>
                    <a:lnTo>
                      <a:pt x="34" y="124"/>
                    </a:lnTo>
                    <a:lnTo>
                      <a:pt x="40" y="84"/>
                    </a:lnTo>
                    <a:lnTo>
                      <a:pt x="43" y="43"/>
                    </a:lnTo>
                    <a:lnTo>
                      <a:pt x="40" y="0"/>
                    </a:lnTo>
                    <a:lnTo>
                      <a:pt x="41" y="4"/>
                    </a:lnTo>
                    <a:lnTo>
                      <a:pt x="45" y="18"/>
                    </a:lnTo>
                    <a:lnTo>
                      <a:pt x="47" y="40"/>
                    </a:lnTo>
                    <a:lnTo>
                      <a:pt x="48" y="69"/>
                    </a:lnTo>
                    <a:lnTo>
                      <a:pt x="46" y="104"/>
                    </a:lnTo>
                    <a:lnTo>
                      <a:pt x="38" y="144"/>
                    </a:lnTo>
                    <a:lnTo>
                      <a:pt x="23" y="188"/>
                    </a:lnTo>
                    <a:lnTo>
                      <a:pt x="0" y="2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" name="Freeform 62"/>
              <p:cNvSpPr>
                <a:spLocks/>
              </p:cNvSpPr>
              <p:nvPr/>
            </p:nvSpPr>
            <p:spPr bwMode="auto">
              <a:xfrm>
                <a:off x="3120" y="490"/>
                <a:ext cx="18" cy="62"/>
              </a:xfrm>
              <a:custGeom>
                <a:avLst/>
                <a:gdLst>
                  <a:gd name="T0" fmla="*/ 1 w 36"/>
                  <a:gd name="T1" fmla="*/ 2 h 123"/>
                  <a:gd name="T2" fmla="*/ 1 w 36"/>
                  <a:gd name="T3" fmla="*/ 2 h 123"/>
                  <a:gd name="T4" fmla="*/ 1 w 36"/>
                  <a:gd name="T5" fmla="*/ 2 h 123"/>
                  <a:gd name="T6" fmla="*/ 1 w 36"/>
                  <a:gd name="T7" fmla="*/ 2 h 123"/>
                  <a:gd name="T8" fmla="*/ 0 w 36"/>
                  <a:gd name="T9" fmla="*/ 2 h 123"/>
                  <a:gd name="T10" fmla="*/ 0 w 36"/>
                  <a:gd name="T11" fmla="*/ 1 h 123"/>
                  <a:gd name="T12" fmla="*/ 1 w 36"/>
                  <a:gd name="T13" fmla="*/ 1 h 123"/>
                  <a:gd name="T14" fmla="*/ 1 w 36"/>
                  <a:gd name="T15" fmla="*/ 1 h 123"/>
                  <a:gd name="T16" fmla="*/ 1 w 36"/>
                  <a:gd name="T17" fmla="*/ 0 h 123"/>
                  <a:gd name="T18" fmla="*/ 1 w 36"/>
                  <a:gd name="T19" fmla="*/ 1 h 123"/>
                  <a:gd name="T20" fmla="*/ 1 w 36"/>
                  <a:gd name="T21" fmla="*/ 1 h 123"/>
                  <a:gd name="T22" fmla="*/ 1 w 36"/>
                  <a:gd name="T23" fmla="*/ 1 h 123"/>
                  <a:gd name="T24" fmla="*/ 1 w 36"/>
                  <a:gd name="T25" fmla="*/ 1 h 123"/>
                  <a:gd name="T26" fmla="*/ 1 w 36"/>
                  <a:gd name="T27" fmla="*/ 1 h 123"/>
                  <a:gd name="T28" fmla="*/ 1 w 36"/>
                  <a:gd name="T29" fmla="*/ 2 h 123"/>
                  <a:gd name="T30" fmla="*/ 1 w 36"/>
                  <a:gd name="T31" fmla="*/ 2 h 123"/>
                  <a:gd name="T32" fmla="*/ 1 w 36"/>
                  <a:gd name="T33" fmla="*/ 2 h 1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123"/>
                  <a:gd name="T53" fmla="*/ 36 w 36"/>
                  <a:gd name="T54" fmla="*/ 123 h 1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123">
                    <a:moveTo>
                      <a:pt x="11" y="123"/>
                    </a:moveTo>
                    <a:lnTo>
                      <a:pt x="10" y="120"/>
                    </a:lnTo>
                    <a:lnTo>
                      <a:pt x="7" y="109"/>
                    </a:lnTo>
                    <a:lnTo>
                      <a:pt x="2" y="93"/>
                    </a:lnTo>
                    <a:lnTo>
                      <a:pt x="0" y="75"/>
                    </a:lnTo>
                    <a:lnTo>
                      <a:pt x="0" y="54"/>
                    </a:lnTo>
                    <a:lnTo>
                      <a:pt x="6" y="34"/>
                    </a:lnTo>
                    <a:lnTo>
                      <a:pt x="16" y="15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0" y="10"/>
                    </a:lnTo>
                    <a:lnTo>
                      <a:pt x="25" y="23"/>
                    </a:lnTo>
                    <a:lnTo>
                      <a:pt x="19" y="39"/>
                    </a:lnTo>
                    <a:lnTo>
                      <a:pt x="14" y="57"/>
                    </a:lnTo>
                    <a:lnTo>
                      <a:pt x="10" y="78"/>
                    </a:lnTo>
                    <a:lnTo>
                      <a:pt x="9" y="100"/>
                    </a:lnTo>
                    <a:lnTo>
                      <a:pt x="11" y="1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" name="Freeform 63"/>
              <p:cNvSpPr>
                <a:spLocks/>
              </p:cNvSpPr>
              <p:nvPr/>
            </p:nvSpPr>
            <p:spPr bwMode="auto">
              <a:xfrm>
                <a:off x="3160" y="480"/>
                <a:ext cx="64" cy="16"/>
              </a:xfrm>
              <a:custGeom>
                <a:avLst/>
                <a:gdLst>
                  <a:gd name="T0" fmla="*/ 0 w 128"/>
                  <a:gd name="T1" fmla="*/ 1 h 32"/>
                  <a:gd name="T2" fmla="*/ 2 w 128"/>
                  <a:gd name="T3" fmla="*/ 0 h 32"/>
                  <a:gd name="T4" fmla="*/ 1 w 128"/>
                  <a:gd name="T5" fmla="*/ 1 h 32"/>
                  <a:gd name="T6" fmla="*/ 0 w 128"/>
                  <a:gd name="T7" fmla="*/ 1 h 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8"/>
                  <a:gd name="T13" fmla="*/ 0 h 32"/>
                  <a:gd name="T14" fmla="*/ 128 w 128"/>
                  <a:gd name="T15" fmla="*/ 32 h 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8" h="32">
                    <a:moveTo>
                      <a:pt x="0" y="16"/>
                    </a:moveTo>
                    <a:lnTo>
                      <a:pt x="128" y="0"/>
                    </a:lnTo>
                    <a:lnTo>
                      <a:pt x="13" y="3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9" name="Freeform 64"/>
              <p:cNvSpPr>
                <a:spLocks/>
              </p:cNvSpPr>
              <p:nvPr/>
            </p:nvSpPr>
            <p:spPr bwMode="auto">
              <a:xfrm>
                <a:off x="3222" y="482"/>
                <a:ext cx="37" cy="78"/>
              </a:xfrm>
              <a:custGeom>
                <a:avLst/>
                <a:gdLst>
                  <a:gd name="T0" fmla="*/ 0 w 75"/>
                  <a:gd name="T1" fmla="*/ 0 h 155"/>
                  <a:gd name="T2" fmla="*/ 0 w 75"/>
                  <a:gd name="T3" fmla="*/ 1 h 155"/>
                  <a:gd name="T4" fmla="*/ 0 w 75"/>
                  <a:gd name="T5" fmla="*/ 1 h 155"/>
                  <a:gd name="T6" fmla="*/ 0 w 75"/>
                  <a:gd name="T7" fmla="*/ 1 h 155"/>
                  <a:gd name="T8" fmla="*/ 1 w 75"/>
                  <a:gd name="T9" fmla="*/ 1 h 155"/>
                  <a:gd name="T10" fmla="*/ 1 w 75"/>
                  <a:gd name="T11" fmla="*/ 1 h 155"/>
                  <a:gd name="T12" fmla="*/ 1 w 75"/>
                  <a:gd name="T13" fmla="*/ 2 h 155"/>
                  <a:gd name="T14" fmla="*/ 0 w 75"/>
                  <a:gd name="T15" fmla="*/ 2 h 155"/>
                  <a:gd name="T16" fmla="*/ 0 w 75"/>
                  <a:gd name="T17" fmla="*/ 3 h 155"/>
                  <a:gd name="T18" fmla="*/ 0 w 75"/>
                  <a:gd name="T19" fmla="*/ 3 h 155"/>
                  <a:gd name="T20" fmla="*/ 0 w 75"/>
                  <a:gd name="T21" fmla="*/ 3 h 155"/>
                  <a:gd name="T22" fmla="*/ 0 w 75"/>
                  <a:gd name="T23" fmla="*/ 3 h 155"/>
                  <a:gd name="T24" fmla="*/ 0 w 75"/>
                  <a:gd name="T25" fmla="*/ 2 h 155"/>
                  <a:gd name="T26" fmla="*/ 0 w 75"/>
                  <a:gd name="T27" fmla="*/ 2 h 155"/>
                  <a:gd name="T28" fmla="*/ 0 w 75"/>
                  <a:gd name="T29" fmla="*/ 1 h 155"/>
                  <a:gd name="T30" fmla="*/ 0 w 75"/>
                  <a:gd name="T31" fmla="*/ 1 h 155"/>
                  <a:gd name="T32" fmla="*/ 0 w 75"/>
                  <a:gd name="T33" fmla="*/ 0 h 1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5"/>
                  <a:gd name="T52" fmla="*/ 0 h 155"/>
                  <a:gd name="T53" fmla="*/ 75 w 75"/>
                  <a:gd name="T54" fmla="*/ 155 h 1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5" h="155">
                    <a:moveTo>
                      <a:pt x="16" y="0"/>
                    </a:moveTo>
                    <a:lnTo>
                      <a:pt x="22" y="2"/>
                    </a:lnTo>
                    <a:lnTo>
                      <a:pt x="35" y="8"/>
                    </a:lnTo>
                    <a:lnTo>
                      <a:pt x="53" y="18"/>
                    </a:lnTo>
                    <a:lnTo>
                      <a:pt x="67" y="34"/>
                    </a:lnTo>
                    <a:lnTo>
                      <a:pt x="75" y="55"/>
                    </a:lnTo>
                    <a:lnTo>
                      <a:pt x="69" y="81"/>
                    </a:lnTo>
                    <a:lnTo>
                      <a:pt x="46" y="115"/>
                    </a:lnTo>
                    <a:lnTo>
                      <a:pt x="0" y="155"/>
                    </a:lnTo>
                    <a:lnTo>
                      <a:pt x="3" y="152"/>
                    </a:lnTo>
                    <a:lnTo>
                      <a:pt x="11" y="143"/>
                    </a:lnTo>
                    <a:lnTo>
                      <a:pt x="20" y="129"/>
                    </a:lnTo>
                    <a:lnTo>
                      <a:pt x="31" y="109"/>
                    </a:lnTo>
                    <a:lnTo>
                      <a:pt x="37" y="86"/>
                    </a:lnTo>
                    <a:lnTo>
                      <a:pt x="39" y="60"/>
                    </a:lnTo>
                    <a:lnTo>
                      <a:pt x="32" y="3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" name="Freeform 65"/>
              <p:cNvSpPr>
                <a:spLocks/>
              </p:cNvSpPr>
              <p:nvPr/>
            </p:nvSpPr>
            <p:spPr bwMode="auto">
              <a:xfrm>
                <a:off x="3170" y="504"/>
                <a:ext cx="17" cy="54"/>
              </a:xfrm>
              <a:custGeom>
                <a:avLst/>
                <a:gdLst>
                  <a:gd name="T0" fmla="*/ 1 w 33"/>
                  <a:gd name="T1" fmla="*/ 0 h 109"/>
                  <a:gd name="T2" fmla="*/ 1 w 33"/>
                  <a:gd name="T3" fmla="*/ 0 h 109"/>
                  <a:gd name="T4" fmla="*/ 1 w 33"/>
                  <a:gd name="T5" fmla="*/ 0 h 109"/>
                  <a:gd name="T6" fmla="*/ 1 w 33"/>
                  <a:gd name="T7" fmla="*/ 1 h 109"/>
                  <a:gd name="T8" fmla="*/ 0 w 33"/>
                  <a:gd name="T9" fmla="*/ 1 h 109"/>
                  <a:gd name="T10" fmla="*/ 1 w 33"/>
                  <a:gd name="T11" fmla="*/ 1 h 109"/>
                  <a:gd name="T12" fmla="*/ 1 w 33"/>
                  <a:gd name="T13" fmla="*/ 1 h 109"/>
                  <a:gd name="T14" fmla="*/ 1 w 33"/>
                  <a:gd name="T15" fmla="*/ 1 h 109"/>
                  <a:gd name="T16" fmla="*/ 1 w 33"/>
                  <a:gd name="T17" fmla="*/ 1 h 109"/>
                  <a:gd name="T18" fmla="*/ 1 w 33"/>
                  <a:gd name="T19" fmla="*/ 1 h 109"/>
                  <a:gd name="T20" fmla="*/ 1 w 33"/>
                  <a:gd name="T21" fmla="*/ 0 h 109"/>
                  <a:gd name="T22" fmla="*/ 1 w 33"/>
                  <a:gd name="T23" fmla="*/ 0 h 109"/>
                  <a:gd name="T24" fmla="*/ 1 w 33"/>
                  <a:gd name="T25" fmla="*/ 0 h 10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9"/>
                  <a:gd name="T41" fmla="*/ 33 w 33"/>
                  <a:gd name="T42" fmla="*/ 109 h 10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9">
                    <a:moveTo>
                      <a:pt x="28" y="0"/>
                    </a:moveTo>
                    <a:lnTo>
                      <a:pt x="28" y="12"/>
                    </a:lnTo>
                    <a:lnTo>
                      <a:pt x="24" y="41"/>
                    </a:lnTo>
                    <a:lnTo>
                      <a:pt x="16" y="76"/>
                    </a:lnTo>
                    <a:lnTo>
                      <a:pt x="0" y="109"/>
                    </a:lnTo>
                    <a:lnTo>
                      <a:pt x="2" y="106"/>
                    </a:lnTo>
                    <a:lnTo>
                      <a:pt x="8" y="102"/>
                    </a:lnTo>
                    <a:lnTo>
                      <a:pt x="15" y="93"/>
                    </a:lnTo>
                    <a:lnTo>
                      <a:pt x="23" y="80"/>
                    </a:lnTo>
                    <a:lnTo>
                      <a:pt x="30" y="65"/>
                    </a:lnTo>
                    <a:lnTo>
                      <a:pt x="33" y="47"/>
                    </a:lnTo>
                    <a:lnTo>
                      <a:pt x="33" y="2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" name="Freeform 66"/>
              <p:cNvSpPr>
                <a:spLocks/>
              </p:cNvSpPr>
              <p:nvPr/>
            </p:nvSpPr>
            <p:spPr bwMode="auto">
              <a:xfrm>
                <a:off x="3176" y="568"/>
                <a:ext cx="34" cy="13"/>
              </a:xfrm>
              <a:custGeom>
                <a:avLst/>
                <a:gdLst>
                  <a:gd name="T0" fmla="*/ 1 w 68"/>
                  <a:gd name="T1" fmla="*/ 0 h 27"/>
                  <a:gd name="T2" fmla="*/ 1 w 68"/>
                  <a:gd name="T3" fmla="*/ 0 h 27"/>
                  <a:gd name="T4" fmla="*/ 1 w 68"/>
                  <a:gd name="T5" fmla="*/ 0 h 27"/>
                  <a:gd name="T6" fmla="*/ 1 w 68"/>
                  <a:gd name="T7" fmla="*/ 0 h 27"/>
                  <a:gd name="T8" fmla="*/ 1 w 68"/>
                  <a:gd name="T9" fmla="*/ 0 h 27"/>
                  <a:gd name="T10" fmla="*/ 1 w 68"/>
                  <a:gd name="T11" fmla="*/ 0 h 27"/>
                  <a:gd name="T12" fmla="*/ 1 w 68"/>
                  <a:gd name="T13" fmla="*/ 0 h 27"/>
                  <a:gd name="T14" fmla="*/ 1 w 68"/>
                  <a:gd name="T15" fmla="*/ 0 h 27"/>
                  <a:gd name="T16" fmla="*/ 0 w 68"/>
                  <a:gd name="T17" fmla="*/ 0 h 27"/>
                  <a:gd name="T18" fmla="*/ 1 w 68"/>
                  <a:gd name="T19" fmla="*/ 0 h 27"/>
                  <a:gd name="T20" fmla="*/ 1 w 68"/>
                  <a:gd name="T21" fmla="*/ 0 h 27"/>
                  <a:gd name="T22" fmla="*/ 1 w 68"/>
                  <a:gd name="T23" fmla="*/ 0 h 27"/>
                  <a:gd name="T24" fmla="*/ 1 w 68"/>
                  <a:gd name="T25" fmla="*/ 0 h 27"/>
                  <a:gd name="T26" fmla="*/ 1 w 68"/>
                  <a:gd name="T27" fmla="*/ 0 h 27"/>
                  <a:gd name="T28" fmla="*/ 1 w 68"/>
                  <a:gd name="T29" fmla="*/ 0 h 27"/>
                  <a:gd name="T30" fmla="*/ 1 w 68"/>
                  <a:gd name="T31" fmla="*/ 0 h 27"/>
                  <a:gd name="T32" fmla="*/ 1 w 68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27"/>
                  <a:gd name="T53" fmla="*/ 68 w 68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27">
                    <a:moveTo>
                      <a:pt x="68" y="0"/>
                    </a:moveTo>
                    <a:lnTo>
                      <a:pt x="65" y="1"/>
                    </a:lnTo>
                    <a:lnTo>
                      <a:pt x="61" y="4"/>
                    </a:lnTo>
                    <a:lnTo>
                      <a:pt x="54" y="6"/>
                    </a:lnTo>
                    <a:lnTo>
                      <a:pt x="45" y="10"/>
                    </a:lnTo>
                    <a:lnTo>
                      <a:pt x="33" y="14"/>
                    </a:lnTo>
                    <a:lnTo>
                      <a:pt x="21" y="16"/>
                    </a:lnTo>
                    <a:lnTo>
                      <a:pt x="10" y="19"/>
                    </a:lnTo>
                    <a:lnTo>
                      <a:pt x="0" y="20"/>
                    </a:lnTo>
                    <a:lnTo>
                      <a:pt x="2" y="21"/>
                    </a:lnTo>
                    <a:lnTo>
                      <a:pt x="8" y="23"/>
                    </a:lnTo>
                    <a:lnTo>
                      <a:pt x="16" y="26"/>
                    </a:lnTo>
                    <a:lnTo>
                      <a:pt x="26" y="27"/>
                    </a:lnTo>
                    <a:lnTo>
                      <a:pt x="38" y="26"/>
                    </a:lnTo>
                    <a:lnTo>
                      <a:pt x="49" y="22"/>
                    </a:lnTo>
                    <a:lnTo>
                      <a:pt x="59" y="14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" name="Freeform 67"/>
              <p:cNvSpPr>
                <a:spLocks/>
              </p:cNvSpPr>
              <p:nvPr/>
            </p:nvSpPr>
            <p:spPr bwMode="auto">
              <a:xfrm>
                <a:off x="3187" y="582"/>
                <a:ext cx="27" cy="124"/>
              </a:xfrm>
              <a:custGeom>
                <a:avLst/>
                <a:gdLst>
                  <a:gd name="T0" fmla="*/ 0 w 55"/>
                  <a:gd name="T1" fmla="*/ 0 h 249"/>
                  <a:gd name="T2" fmla="*/ 0 w 55"/>
                  <a:gd name="T3" fmla="*/ 0 h 249"/>
                  <a:gd name="T4" fmla="*/ 0 w 55"/>
                  <a:gd name="T5" fmla="*/ 1 h 249"/>
                  <a:gd name="T6" fmla="*/ 0 w 55"/>
                  <a:gd name="T7" fmla="*/ 2 h 249"/>
                  <a:gd name="T8" fmla="*/ 0 w 55"/>
                  <a:gd name="T9" fmla="*/ 3 h 249"/>
                  <a:gd name="T10" fmla="*/ 0 w 55"/>
                  <a:gd name="T11" fmla="*/ 3 h 249"/>
                  <a:gd name="T12" fmla="*/ 0 w 55"/>
                  <a:gd name="T13" fmla="*/ 3 h 249"/>
                  <a:gd name="T14" fmla="*/ 0 w 55"/>
                  <a:gd name="T15" fmla="*/ 3 h 249"/>
                  <a:gd name="T16" fmla="*/ 0 w 55"/>
                  <a:gd name="T17" fmla="*/ 2 h 249"/>
                  <a:gd name="T18" fmla="*/ 0 w 55"/>
                  <a:gd name="T19" fmla="*/ 2 h 249"/>
                  <a:gd name="T20" fmla="*/ 0 w 55"/>
                  <a:gd name="T21" fmla="*/ 1 h 249"/>
                  <a:gd name="T22" fmla="*/ 0 w 55"/>
                  <a:gd name="T23" fmla="*/ 0 h 249"/>
                  <a:gd name="T24" fmla="*/ 0 w 55"/>
                  <a:gd name="T25" fmla="*/ 0 h 2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5"/>
                  <a:gd name="T40" fmla="*/ 0 h 249"/>
                  <a:gd name="T41" fmla="*/ 55 w 55"/>
                  <a:gd name="T42" fmla="*/ 249 h 24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5" h="249">
                    <a:moveTo>
                      <a:pt x="55" y="0"/>
                    </a:moveTo>
                    <a:lnTo>
                      <a:pt x="53" y="27"/>
                    </a:lnTo>
                    <a:lnTo>
                      <a:pt x="49" y="93"/>
                    </a:lnTo>
                    <a:lnTo>
                      <a:pt x="41" y="174"/>
                    </a:lnTo>
                    <a:lnTo>
                      <a:pt x="30" y="249"/>
                    </a:lnTo>
                    <a:lnTo>
                      <a:pt x="27" y="246"/>
                    </a:lnTo>
                    <a:lnTo>
                      <a:pt x="19" y="235"/>
                    </a:lnTo>
                    <a:lnTo>
                      <a:pt x="10" y="217"/>
                    </a:lnTo>
                    <a:lnTo>
                      <a:pt x="3" y="190"/>
                    </a:lnTo>
                    <a:lnTo>
                      <a:pt x="0" y="157"/>
                    </a:lnTo>
                    <a:lnTo>
                      <a:pt x="6" y="113"/>
                    </a:lnTo>
                    <a:lnTo>
                      <a:pt x="24" y="61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" name="Freeform 68"/>
              <p:cNvSpPr>
                <a:spLocks/>
              </p:cNvSpPr>
              <p:nvPr/>
            </p:nvSpPr>
            <p:spPr bwMode="auto">
              <a:xfrm>
                <a:off x="3206" y="732"/>
                <a:ext cx="71" cy="215"/>
              </a:xfrm>
              <a:custGeom>
                <a:avLst/>
                <a:gdLst>
                  <a:gd name="T0" fmla="*/ 0 w 142"/>
                  <a:gd name="T1" fmla="*/ 0 h 430"/>
                  <a:gd name="T2" fmla="*/ 1 w 142"/>
                  <a:gd name="T3" fmla="*/ 0 h 430"/>
                  <a:gd name="T4" fmla="*/ 1 w 142"/>
                  <a:gd name="T5" fmla="*/ 1 h 430"/>
                  <a:gd name="T6" fmla="*/ 1 w 142"/>
                  <a:gd name="T7" fmla="*/ 1 h 430"/>
                  <a:gd name="T8" fmla="*/ 1 w 142"/>
                  <a:gd name="T9" fmla="*/ 1 h 430"/>
                  <a:gd name="T10" fmla="*/ 1 w 142"/>
                  <a:gd name="T11" fmla="*/ 1 h 430"/>
                  <a:gd name="T12" fmla="*/ 1 w 142"/>
                  <a:gd name="T13" fmla="*/ 1 h 430"/>
                  <a:gd name="T14" fmla="*/ 1 w 142"/>
                  <a:gd name="T15" fmla="*/ 1 h 430"/>
                  <a:gd name="T16" fmla="*/ 2 w 142"/>
                  <a:gd name="T17" fmla="*/ 2 h 430"/>
                  <a:gd name="T18" fmla="*/ 2 w 142"/>
                  <a:gd name="T19" fmla="*/ 2 h 430"/>
                  <a:gd name="T20" fmla="*/ 2 w 142"/>
                  <a:gd name="T21" fmla="*/ 2 h 430"/>
                  <a:gd name="T22" fmla="*/ 2 w 142"/>
                  <a:gd name="T23" fmla="*/ 3 h 430"/>
                  <a:gd name="T24" fmla="*/ 2 w 142"/>
                  <a:gd name="T25" fmla="*/ 4 h 430"/>
                  <a:gd name="T26" fmla="*/ 2 w 142"/>
                  <a:gd name="T27" fmla="*/ 4 h 430"/>
                  <a:gd name="T28" fmla="*/ 2 w 142"/>
                  <a:gd name="T29" fmla="*/ 5 h 430"/>
                  <a:gd name="T30" fmla="*/ 2 w 142"/>
                  <a:gd name="T31" fmla="*/ 6 h 430"/>
                  <a:gd name="T32" fmla="*/ 1 w 142"/>
                  <a:gd name="T33" fmla="*/ 7 h 430"/>
                  <a:gd name="T34" fmla="*/ 1 w 142"/>
                  <a:gd name="T35" fmla="*/ 7 h 430"/>
                  <a:gd name="T36" fmla="*/ 1 w 142"/>
                  <a:gd name="T37" fmla="*/ 6 h 430"/>
                  <a:gd name="T38" fmla="*/ 1 w 142"/>
                  <a:gd name="T39" fmla="*/ 5 h 430"/>
                  <a:gd name="T40" fmla="*/ 1 w 142"/>
                  <a:gd name="T41" fmla="*/ 4 h 430"/>
                  <a:gd name="T42" fmla="*/ 1 w 142"/>
                  <a:gd name="T43" fmla="*/ 3 h 430"/>
                  <a:gd name="T44" fmla="*/ 1 w 142"/>
                  <a:gd name="T45" fmla="*/ 2 h 430"/>
                  <a:gd name="T46" fmla="*/ 1 w 142"/>
                  <a:gd name="T47" fmla="*/ 1 h 430"/>
                  <a:gd name="T48" fmla="*/ 0 w 142"/>
                  <a:gd name="T49" fmla="*/ 0 h 43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2"/>
                  <a:gd name="T76" fmla="*/ 0 h 430"/>
                  <a:gd name="T77" fmla="*/ 142 w 142"/>
                  <a:gd name="T78" fmla="*/ 430 h 43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2" h="430">
                    <a:moveTo>
                      <a:pt x="0" y="0"/>
                    </a:moveTo>
                    <a:lnTo>
                      <a:pt x="3" y="0"/>
                    </a:lnTo>
                    <a:lnTo>
                      <a:pt x="11" y="2"/>
                    </a:lnTo>
                    <a:lnTo>
                      <a:pt x="22" y="6"/>
                    </a:lnTo>
                    <a:lnTo>
                      <a:pt x="37" y="11"/>
                    </a:lnTo>
                    <a:lnTo>
                      <a:pt x="55" y="21"/>
                    </a:lnTo>
                    <a:lnTo>
                      <a:pt x="72" y="32"/>
                    </a:lnTo>
                    <a:lnTo>
                      <a:pt x="89" y="47"/>
                    </a:lnTo>
                    <a:lnTo>
                      <a:pt x="106" y="67"/>
                    </a:lnTo>
                    <a:lnTo>
                      <a:pt x="120" y="91"/>
                    </a:lnTo>
                    <a:lnTo>
                      <a:pt x="132" y="121"/>
                    </a:lnTo>
                    <a:lnTo>
                      <a:pt x="140" y="155"/>
                    </a:lnTo>
                    <a:lnTo>
                      <a:pt x="142" y="196"/>
                    </a:lnTo>
                    <a:lnTo>
                      <a:pt x="139" y="244"/>
                    </a:lnTo>
                    <a:lnTo>
                      <a:pt x="127" y="298"/>
                    </a:lnTo>
                    <a:lnTo>
                      <a:pt x="109" y="359"/>
                    </a:lnTo>
                    <a:lnTo>
                      <a:pt x="81" y="430"/>
                    </a:lnTo>
                    <a:lnTo>
                      <a:pt x="83" y="415"/>
                    </a:lnTo>
                    <a:lnTo>
                      <a:pt x="88" y="377"/>
                    </a:lnTo>
                    <a:lnTo>
                      <a:pt x="93" y="320"/>
                    </a:lnTo>
                    <a:lnTo>
                      <a:pt x="94" y="252"/>
                    </a:lnTo>
                    <a:lnTo>
                      <a:pt x="88" y="180"/>
                    </a:lnTo>
                    <a:lnTo>
                      <a:pt x="72" y="109"/>
                    </a:lnTo>
                    <a:lnTo>
                      <a:pt x="44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" name="Freeform 69"/>
              <p:cNvSpPr>
                <a:spLocks/>
              </p:cNvSpPr>
              <p:nvPr/>
            </p:nvSpPr>
            <p:spPr bwMode="auto">
              <a:xfrm>
                <a:off x="3010" y="974"/>
                <a:ext cx="234" cy="281"/>
              </a:xfrm>
              <a:custGeom>
                <a:avLst/>
                <a:gdLst>
                  <a:gd name="T0" fmla="*/ 8 w 467"/>
                  <a:gd name="T1" fmla="*/ 0 h 560"/>
                  <a:gd name="T2" fmla="*/ 8 w 467"/>
                  <a:gd name="T3" fmla="*/ 1 h 560"/>
                  <a:gd name="T4" fmla="*/ 8 w 467"/>
                  <a:gd name="T5" fmla="*/ 1 h 560"/>
                  <a:gd name="T6" fmla="*/ 8 w 467"/>
                  <a:gd name="T7" fmla="*/ 1 h 560"/>
                  <a:gd name="T8" fmla="*/ 8 w 467"/>
                  <a:gd name="T9" fmla="*/ 1 h 560"/>
                  <a:gd name="T10" fmla="*/ 7 w 467"/>
                  <a:gd name="T11" fmla="*/ 2 h 560"/>
                  <a:gd name="T12" fmla="*/ 7 w 467"/>
                  <a:gd name="T13" fmla="*/ 3 h 560"/>
                  <a:gd name="T14" fmla="*/ 7 w 467"/>
                  <a:gd name="T15" fmla="*/ 3 h 560"/>
                  <a:gd name="T16" fmla="*/ 7 w 467"/>
                  <a:gd name="T17" fmla="*/ 4 h 560"/>
                  <a:gd name="T18" fmla="*/ 6 w 467"/>
                  <a:gd name="T19" fmla="*/ 5 h 560"/>
                  <a:gd name="T20" fmla="*/ 6 w 467"/>
                  <a:gd name="T21" fmla="*/ 5 h 560"/>
                  <a:gd name="T22" fmla="*/ 5 w 467"/>
                  <a:gd name="T23" fmla="*/ 6 h 560"/>
                  <a:gd name="T24" fmla="*/ 4 w 467"/>
                  <a:gd name="T25" fmla="*/ 7 h 560"/>
                  <a:gd name="T26" fmla="*/ 4 w 467"/>
                  <a:gd name="T27" fmla="*/ 7 h 560"/>
                  <a:gd name="T28" fmla="*/ 3 w 467"/>
                  <a:gd name="T29" fmla="*/ 8 h 560"/>
                  <a:gd name="T30" fmla="*/ 2 w 467"/>
                  <a:gd name="T31" fmla="*/ 9 h 560"/>
                  <a:gd name="T32" fmla="*/ 0 w 467"/>
                  <a:gd name="T33" fmla="*/ 9 h 560"/>
                  <a:gd name="T34" fmla="*/ 1 w 467"/>
                  <a:gd name="T35" fmla="*/ 9 h 560"/>
                  <a:gd name="T36" fmla="*/ 1 w 467"/>
                  <a:gd name="T37" fmla="*/ 9 h 560"/>
                  <a:gd name="T38" fmla="*/ 1 w 467"/>
                  <a:gd name="T39" fmla="*/ 9 h 560"/>
                  <a:gd name="T40" fmla="*/ 1 w 467"/>
                  <a:gd name="T41" fmla="*/ 9 h 560"/>
                  <a:gd name="T42" fmla="*/ 2 w 467"/>
                  <a:gd name="T43" fmla="*/ 8 h 560"/>
                  <a:gd name="T44" fmla="*/ 2 w 467"/>
                  <a:gd name="T45" fmla="*/ 8 h 560"/>
                  <a:gd name="T46" fmla="*/ 3 w 467"/>
                  <a:gd name="T47" fmla="*/ 7 h 560"/>
                  <a:gd name="T48" fmla="*/ 3 w 467"/>
                  <a:gd name="T49" fmla="*/ 7 h 560"/>
                  <a:gd name="T50" fmla="*/ 4 w 467"/>
                  <a:gd name="T51" fmla="*/ 6 h 560"/>
                  <a:gd name="T52" fmla="*/ 5 w 467"/>
                  <a:gd name="T53" fmla="*/ 6 h 560"/>
                  <a:gd name="T54" fmla="*/ 5 w 467"/>
                  <a:gd name="T55" fmla="*/ 5 h 560"/>
                  <a:gd name="T56" fmla="*/ 6 w 467"/>
                  <a:gd name="T57" fmla="*/ 4 h 560"/>
                  <a:gd name="T58" fmla="*/ 6 w 467"/>
                  <a:gd name="T59" fmla="*/ 3 h 560"/>
                  <a:gd name="T60" fmla="*/ 7 w 467"/>
                  <a:gd name="T61" fmla="*/ 2 h 560"/>
                  <a:gd name="T62" fmla="*/ 7 w 467"/>
                  <a:gd name="T63" fmla="*/ 1 h 560"/>
                  <a:gd name="T64" fmla="*/ 8 w 467"/>
                  <a:gd name="T65" fmla="*/ 0 h 5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7"/>
                  <a:gd name="T100" fmla="*/ 0 h 560"/>
                  <a:gd name="T101" fmla="*/ 467 w 467"/>
                  <a:gd name="T102" fmla="*/ 560 h 5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7" h="560">
                    <a:moveTo>
                      <a:pt x="467" y="0"/>
                    </a:moveTo>
                    <a:lnTo>
                      <a:pt x="467" y="5"/>
                    </a:lnTo>
                    <a:lnTo>
                      <a:pt x="465" y="17"/>
                    </a:lnTo>
                    <a:lnTo>
                      <a:pt x="461" y="38"/>
                    </a:lnTo>
                    <a:lnTo>
                      <a:pt x="455" y="64"/>
                    </a:lnTo>
                    <a:lnTo>
                      <a:pt x="446" y="97"/>
                    </a:lnTo>
                    <a:lnTo>
                      <a:pt x="432" y="134"/>
                    </a:lnTo>
                    <a:lnTo>
                      <a:pt x="416" y="175"/>
                    </a:lnTo>
                    <a:lnTo>
                      <a:pt x="394" y="219"/>
                    </a:lnTo>
                    <a:lnTo>
                      <a:pt x="367" y="264"/>
                    </a:lnTo>
                    <a:lnTo>
                      <a:pt x="335" y="311"/>
                    </a:lnTo>
                    <a:lnTo>
                      <a:pt x="298" y="357"/>
                    </a:lnTo>
                    <a:lnTo>
                      <a:pt x="253" y="403"/>
                    </a:lnTo>
                    <a:lnTo>
                      <a:pt x="201" y="447"/>
                    </a:lnTo>
                    <a:lnTo>
                      <a:pt x="143" y="489"/>
                    </a:lnTo>
                    <a:lnTo>
                      <a:pt x="76" y="527"/>
                    </a:lnTo>
                    <a:lnTo>
                      <a:pt x="0" y="560"/>
                    </a:lnTo>
                    <a:lnTo>
                      <a:pt x="3" y="558"/>
                    </a:lnTo>
                    <a:lnTo>
                      <a:pt x="14" y="551"/>
                    </a:lnTo>
                    <a:lnTo>
                      <a:pt x="31" y="538"/>
                    </a:lnTo>
                    <a:lnTo>
                      <a:pt x="53" y="522"/>
                    </a:lnTo>
                    <a:lnTo>
                      <a:pt x="79" y="501"/>
                    </a:lnTo>
                    <a:lnTo>
                      <a:pt x="110" y="476"/>
                    </a:lnTo>
                    <a:lnTo>
                      <a:pt x="144" y="446"/>
                    </a:lnTo>
                    <a:lnTo>
                      <a:pt x="181" y="411"/>
                    </a:lnTo>
                    <a:lnTo>
                      <a:pt x="219" y="373"/>
                    </a:lnTo>
                    <a:lnTo>
                      <a:pt x="257" y="332"/>
                    </a:lnTo>
                    <a:lnTo>
                      <a:pt x="296" y="286"/>
                    </a:lnTo>
                    <a:lnTo>
                      <a:pt x="335" y="236"/>
                    </a:lnTo>
                    <a:lnTo>
                      <a:pt x="372" y="182"/>
                    </a:lnTo>
                    <a:lnTo>
                      <a:pt x="406" y="124"/>
                    </a:lnTo>
                    <a:lnTo>
                      <a:pt x="439" y="64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" name="Freeform 70"/>
              <p:cNvSpPr>
                <a:spLocks/>
              </p:cNvSpPr>
              <p:nvPr/>
            </p:nvSpPr>
            <p:spPr bwMode="auto">
              <a:xfrm>
                <a:off x="2162" y="954"/>
                <a:ext cx="39" cy="70"/>
              </a:xfrm>
              <a:custGeom>
                <a:avLst/>
                <a:gdLst>
                  <a:gd name="T0" fmla="*/ 2 w 77"/>
                  <a:gd name="T1" fmla="*/ 0 h 141"/>
                  <a:gd name="T2" fmla="*/ 2 w 77"/>
                  <a:gd name="T3" fmla="*/ 0 h 141"/>
                  <a:gd name="T4" fmla="*/ 2 w 77"/>
                  <a:gd name="T5" fmla="*/ 0 h 141"/>
                  <a:gd name="T6" fmla="*/ 1 w 77"/>
                  <a:gd name="T7" fmla="*/ 0 h 141"/>
                  <a:gd name="T8" fmla="*/ 1 w 77"/>
                  <a:gd name="T9" fmla="*/ 0 h 141"/>
                  <a:gd name="T10" fmla="*/ 1 w 77"/>
                  <a:gd name="T11" fmla="*/ 1 h 141"/>
                  <a:gd name="T12" fmla="*/ 1 w 77"/>
                  <a:gd name="T13" fmla="*/ 1 h 141"/>
                  <a:gd name="T14" fmla="*/ 1 w 77"/>
                  <a:gd name="T15" fmla="*/ 1 h 141"/>
                  <a:gd name="T16" fmla="*/ 0 w 77"/>
                  <a:gd name="T17" fmla="*/ 2 h 141"/>
                  <a:gd name="T18" fmla="*/ 1 w 77"/>
                  <a:gd name="T19" fmla="*/ 2 h 141"/>
                  <a:gd name="T20" fmla="*/ 1 w 77"/>
                  <a:gd name="T21" fmla="*/ 2 h 141"/>
                  <a:gd name="T22" fmla="*/ 1 w 77"/>
                  <a:gd name="T23" fmla="*/ 1 h 141"/>
                  <a:gd name="T24" fmla="*/ 1 w 77"/>
                  <a:gd name="T25" fmla="*/ 1 h 141"/>
                  <a:gd name="T26" fmla="*/ 1 w 77"/>
                  <a:gd name="T27" fmla="*/ 1 h 141"/>
                  <a:gd name="T28" fmla="*/ 2 w 77"/>
                  <a:gd name="T29" fmla="*/ 1 h 141"/>
                  <a:gd name="T30" fmla="*/ 2 w 77"/>
                  <a:gd name="T31" fmla="*/ 0 h 141"/>
                  <a:gd name="T32" fmla="*/ 2 w 77"/>
                  <a:gd name="T33" fmla="*/ 0 h 1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7"/>
                  <a:gd name="T52" fmla="*/ 0 h 141"/>
                  <a:gd name="T53" fmla="*/ 77 w 77"/>
                  <a:gd name="T54" fmla="*/ 141 h 1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7" h="141">
                    <a:moveTo>
                      <a:pt x="77" y="0"/>
                    </a:moveTo>
                    <a:lnTo>
                      <a:pt x="76" y="5"/>
                    </a:lnTo>
                    <a:lnTo>
                      <a:pt x="71" y="17"/>
                    </a:lnTo>
                    <a:lnTo>
                      <a:pt x="64" y="34"/>
                    </a:lnTo>
                    <a:lnTo>
                      <a:pt x="54" y="55"/>
                    </a:lnTo>
                    <a:lnTo>
                      <a:pt x="42" y="78"/>
                    </a:lnTo>
                    <a:lnTo>
                      <a:pt x="30" y="101"/>
                    </a:lnTo>
                    <a:lnTo>
                      <a:pt x="16" y="123"/>
                    </a:lnTo>
                    <a:lnTo>
                      <a:pt x="0" y="141"/>
                    </a:lnTo>
                    <a:lnTo>
                      <a:pt x="3" y="139"/>
                    </a:lnTo>
                    <a:lnTo>
                      <a:pt x="12" y="133"/>
                    </a:lnTo>
                    <a:lnTo>
                      <a:pt x="26" y="123"/>
                    </a:lnTo>
                    <a:lnTo>
                      <a:pt x="41" y="108"/>
                    </a:lnTo>
                    <a:lnTo>
                      <a:pt x="56" y="88"/>
                    </a:lnTo>
                    <a:lnTo>
                      <a:pt x="68" y="64"/>
                    </a:lnTo>
                    <a:lnTo>
                      <a:pt x="76" y="35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" name="Freeform 71"/>
              <p:cNvSpPr>
                <a:spLocks/>
              </p:cNvSpPr>
              <p:nvPr/>
            </p:nvSpPr>
            <p:spPr bwMode="auto">
              <a:xfrm>
                <a:off x="2189" y="991"/>
                <a:ext cx="59" cy="67"/>
              </a:xfrm>
              <a:custGeom>
                <a:avLst/>
                <a:gdLst>
                  <a:gd name="T0" fmla="*/ 0 w 117"/>
                  <a:gd name="T1" fmla="*/ 2 h 134"/>
                  <a:gd name="T2" fmla="*/ 1 w 117"/>
                  <a:gd name="T3" fmla="*/ 2 h 134"/>
                  <a:gd name="T4" fmla="*/ 1 w 117"/>
                  <a:gd name="T5" fmla="*/ 2 h 134"/>
                  <a:gd name="T6" fmla="*/ 1 w 117"/>
                  <a:gd name="T7" fmla="*/ 2 h 134"/>
                  <a:gd name="T8" fmla="*/ 1 w 117"/>
                  <a:gd name="T9" fmla="*/ 2 h 134"/>
                  <a:gd name="T10" fmla="*/ 2 w 117"/>
                  <a:gd name="T11" fmla="*/ 1 h 134"/>
                  <a:gd name="T12" fmla="*/ 2 w 117"/>
                  <a:gd name="T13" fmla="*/ 1 h 134"/>
                  <a:gd name="T14" fmla="*/ 2 w 117"/>
                  <a:gd name="T15" fmla="*/ 1 h 134"/>
                  <a:gd name="T16" fmla="*/ 2 w 117"/>
                  <a:gd name="T17" fmla="*/ 0 h 134"/>
                  <a:gd name="T18" fmla="*/ 2 w 117"/>
                  <a:gd name="T19" fmla="*/ 1 h 134"/>
                  <a:gd name="T20" fmla="*/ 2 w 117"/>
                  <a:gd name="T21" fmla="*/ 1 h 134"/>
                  <a:gd name="T22" fmla="*/ 2 w 117"/>
                  <a:gd name="T23" fmla="*/ 1 h 134"/>
                  <a:gd name="T24" fmla="*/ 2 w 117"/>
                  <a:gd name="T25" fmla="*/ 1 h 134"/>
                  <a:gd name="T26" fmla="*/ 2 w 117"/>
                  <a:gd name="T27" fmla="*/ 1 h 134"/>
                  <a:gd name="T28" fmla="*/ 2 w 117"/>
                  <a:gd name="T29" fmla="*/ 2 h 134"/>
                  <a:gd name="T30" fmla="*/ 1 w 117"/>
                  <a:gd name="T31" fmla="*/ 2 h 134"/>
                  <a:gd name="T32" fmla="*/ 0 w 117"/>
                  <a:gd name="T33" fmla="*/ 2 h 1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7"/>
                  <a:gd name="T52" fmla="*/ 0 h 134"/>
                  <a:gd name="T53" fmla="*/ 117 w 117"/>
                  <a:gd name="T54" fmla="*/ 134 h 1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7" h="134">
                    <a:moveTo>
                      <a:pt x="0" y="134"/>
                    </a:moveTo>
                    <a:lnTo>
                      <a:pt x="4" y="132"/>
                    </a:lnTo>
                    <a:lnTo>
                      <a:pt x="17" y="124"/>
                    </a:lnTo>
                    <a:lnTo>
                      <a:pt x="35" y="112"/>
                    </a:lnTo>
                    <a:lnTo>
                      <a:pt x="57" y="96"/>
                    </a:lnTo>
                    <a:lnTo>
                      <a:pt x="78" y="76"/>
                    </a:lnTo>
                    <a:lnTo>
                      <a:pt x="96" y="53"/>
                    </a:lnTo>
                    <a:lnTo>
                      <a:pt x="109" y="28"/>
                    </a:lnTo>
                    <a:lnTo>
                      <a:pt x="114" y="0"/>
                    </a:lnTo>
                    <a:lnTo>
                      <a:pt x="115" y="5"/>
                    </a:lnTo>
                    <a:lnTo>
                      <a:pt x="117" y="16"/>
                    </a:lnTo>
                    <a:lnTo>
                      <a:pt x="117" y="34"/>
                    </a:lnTo>
                    <a:lnTo>
                      <a:pt x="112" y="55"/>
                    </a:lnTo>
                    <a:lnTo>
                      <a:pt x="101" y="76"/>
                    </a:lnTo>
                    <a:lnTo>
                      <a:pt x="80" y="98"/>
                    </a:lnTo>
                    <a:lnTo>
                      <a:pt x="48" y="118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" name="Freeform 72"/>
              <p:cNvSpPr>
                <a:spLocks/>
              </p:cNvSpPr>
              <p:nvPr/>
            </p:nvSpPr>
            <p:spPr bwMode="auto">
              <a:xfrm>
                <a:off x="2202" y="1080"/>
                <a:ext cx="100" cy="106"/>
              </a:xfrm>
              <a:custGeom>
                <a:avLst/>
                <a:gdLst>
                  <a:gd name="T0" fmla="*/ 0 w 199"/>
                  <a:gd name="T1" fmla="*/ 0 h 211"/>
                  <a:gd name="T2" fmla="*/ 1 w 199"/>
                  <a:gd name="T3" fmla="*/ 1 h 211"/>
                  <a:gd name="T4" fmla="*/ 1 w 199"/>
                  <a:gd name="T5" fmla="*/ 1 h 211"/>
                  <a:gd name="T6" fmla="*/ 1 w 199"/>
                  <a:gd name="T7" fmla="*/ 1 h 211"/>
                  <a:gd name="T8" fmla="*/ 1 w 199"/>
                  <a:gd name="T9" fmla="*/ 2 h 211"/>
                  <a:gd name="T10" fmla="*/ 1 w 199"/>
                  <a:gd name="T11" fmla="*/ 2 h 211"/>
                  <a:gd name="T12" fmla="*/ 1 w 199"/>
                  <a:gd name="T13" fmla="*/ 2 h 211"/>
                  <a:gd name="T14" fmla="*/ 1 w 199"/>
                  <a:gd name="T15" fmla="*/ 2 h 211"/>
                  <a:gd name="T16" fmla="*/ 1 w 199"/>
                  <a:gd name="T17" fmla="*/ 2 h 211"/>
                  <a:gd name="T18" fmla="*/ 1 w 199"/>
                  <a:gd name="T19" fmla="*/ 2 h 211"/>
                  <a:gd name="T20" fmla="*/ 1 w 199"/>
                  <a:gd name="T21" fmla="*/ 2 h 211"/>
                  <a:gd name="T22" fmla="*/ 1 w 199"/>
                  <a:gd name="T23" fmla="*/ 2 h 211"/>
                  <a:gd name="T24" fmla="*/ 1 w 199"/>
                  <a:gd name="T25" fmla="*/ 3 h 211"/>
                  <a:gd name="T26" fmla="*/ 1 w 199"/>
                  <a:gd name="T27" fmla="*/ 3 h 211"/>
                  <a:gd name="T28" fmla="*/ 1 w 199"/>
                  <a:gd name="T29" fmla="*/ 3 h 211"/>
                  <a:gd name="T30" fmla="*/ 2 w 199"/>
                  <a:gd name="T31" fmla="*/ 3 h 211"/>
                  <a:gd name="T32" fmla="*/ 2 w 199"/>
                  <a:gd name="T33" fmla="*/ 3 h 211"/>
                  <a:gd name="T34" fmla="*/ 2 w 199"/>
                  <a:gd name="T35" fmla="*/ 3 h 211"/>
                  <a:gd name="T36" fmla="*/ 3 w 199"/>
                  <a:gd name="T37" fmla="*/ 4 h 211"/>
                  <a:gd name="T38" fmla="*/ 3 w 199"/>
                  <a:gd name="T39" fmla="*/ 4 h 211"/>
                  <a:gd name="T40" fmla="*/ 4 w 199"/>
                  <a:gd name="T41" fmla="*/ 4 h 211"/>
                  <a:gd name="T42" fmla="*/ 4 w 199"/>
                  <a:gd name="T43" fmla="*/ 4 h 211"/>
                  <a:gd name="T44" fmla="*/ 3 w 199"/>
                  <a:gd name="T45" fmla="*/ 4 h 211"/>
                  <a:gd name="T46" fmla="*/ 3 w 199"/>
                  <a:gd name="T47" fmla="*/ 4 h 211"/>
                  <a:gd name="T48" fmla="*/ 3 w 199"/>
                  <a:gd name="T49" fmla="*/ 3 h 211"/>
                  <a:gd name="T50" fmla="*/ 2 w 199"/>
                  <a:gd name="T51" fmla="*/ 3 h 211"/>
                  <a:gd name="T52" fmla="*/ 2 w 199"/>
                  <a:gd name="T53" fmla="*/ 3 h 211"/>
                  <a:gd name="T54" fmla="*/ 1 w 199"/>
                  <a:gd name="T55" fmla="*/ 2 h 211"/>
                  <a:gd name="T56" fmla="*/ 1 w 199"/>
                  <a:gd name="T57" fmla="*/ 1 h 211"/>
                  <a:gd name="T58" fmla="*/ 1 w 199"/>
                  <a:gd name="T59" fmla="*/ 1 h 211"/>
                  <a:gd name="T60" fmla="*/ 1 w 199"/>
                  <a:gd name="T61" fmla="*/ 1 h 211"/>
                  <a:gd name="T62" fmla="*/ 1 w 199"/>
                  <a:gd name="T63" fmla="*/ 1 h 211"/>
                  <a:gd name="T64" fmla="*/ 1 w 199"/>
                  <a:gd name="T65" fmla="*/ 1 h 211"/>
                  <a:gd name="T66" fmla="*/ 1 w 199"/>
                  <a:gd name="T67" fmla="*/ 1 h 211"/>
                  <a:gd name="T68" fmla="*/ 1 w 199"/>
                  <a:gd name="T69" fmla="*/ 1 h 211"/>
                  <a:gd name="T70" fmla="*/ 1 w 199"/>
                  <a:gd name="T71" fmla="*/ 1 h 211"/>
                  <a:gd name="T72" fmla="*/ 0 w 199"/>
                  <a:gd name="T73" fmla="*/ 0 h 21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99"/>
                  <a:gd name="T112" fmla="*/ 0 h 211"/>
                  <a:gd name="T113" fmla="*/ 199 w 199"/>
                  <a:gd name="T114" fmla="*/ 211 h 21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99" h="211">
                    <a:moveTo>
                      <a:pt x="0" y="0"/>
                    </a:moveTo>
                    <a:lnTo>
                      <a:pt x="5" y="5"/>
                    </a:lnTo>
                    <a:lnTo>
                      <a:pt x="14" y="18"/>
                    </a:lnTo>
                    <a:lnTo>
                      <a:pt x="23" y="39"/>
                    </a:lnTo>
                    <a:lnTo>
                      <a:pt x="28" y="65"/>
                    </a:lnTo>
                    <a:lnTo>
                      <a:pt x="28" y="66"/>
                    </a:lnTo>
                    <a:lnTo>
                      <a:pt x="27" y="70"/>
                    </a:lnTo>
                    <a:lnTo>
                      <a:pt x="25" y="76"/>
                    </a:lnTo>
                    <a:lnTo>
                      <a:pt x="24" y="84"/>
                    </a:lnTo>
                    <a:lnTo>
                      <a:pt x="24" y="93"/>
                    </a:lnTo>
                    <a:lnTo>
                      <a:pt x="25" y="105"/>
                    </a:lnTo>
                    <a:lnTo>
                      <a:pt x="28" y="116"/>
                    </a:lnTo>
                    <a:lnTo>
                      <a:pt x="32" y="129"/>
                    </a:lnTo>
                    <a:lnTo>
                      <a:pt x="40" y="142"/>
                    </a:lnTo>
                    <a:lnTo>
                      <a:pt x="51" y="154"/>
                    </a:lnTo>
                    <a:lnTo>
                      <a:pt x="65" y="166"/>
                    </a:lnTo>
                    <a:lnTo>
                      <a:pt x="82" y="177"/>
                    </a:lnTo>
                    <a:lnTo>
                      <a:pt x="104" y="188"/>
                    </a:lnTo>
                    <a:lnTo>
                      <a:pt x="130" y="198"/>
                    </a:lnTo>
                    <a:lnTo>
                      <a:pt x="162" y="205"/>
                    </a:lnTo>
                    <a:lnTo>
                      <a:pt x="199" y="211"/>
                    </a:lnTo>
                    <a:lnTo>
                      <a:pt x="194" y="210"/>
                    </a:lnTo>
                    <a:lnTo>
                      <a:pt x="180" y="204"/>
                    </a:lnTo>
                    <a:lnTo>
                      <a:pt x="160" y="195"/>
                    </a:lnTo>
                    <a:lnTo>
                      <a:pt x="136" y="180"/>
                    </a:lnTo>
                    <a:lnTo>
                      <a:pt x="109" y="159"/>
                    </a:lnTo>
                    <a:lnTo>
                      <a:pt x="84" y="133"/>
                    </a:lnTo>
                    <a:lnTo>
                      <a:pt x="63" y="98"/>
                    </a:lnTo>
                    <a:lnTo>
                      <a:pt x="47" y="56"/>
                    </a:lnTo>
                    <a:lnTo>
                      <a:pt x="46" y="54"/>
                    </a:lnTo>
                    <a:lnTo>
                      <a:pt x="44" y="50"/>
                    </a:lnTo>
                    <a:lnTo>
                      <a:pt x="39" y="41"/>
                    </a:lnTo>
                    <a:lnTo>
                      <a:pt x="35" y="33"/>
                    </a:lnTo>
                    <a:lnTo>
                      <a:pt x="28" y="23"/>
                    </a:lnTo>
                    <a:lnTo>
                      <a:pt x="20" y="14"/>
                    </a:lnTo>
                    <a:lnTo>
                      <a:pt x="1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" name="Freeform 73"/>
              <p:cNvSpPr>
                <a:spLocks/>
              </p:cNvSpPr>
              <p:nvPr/>
            </p:nvSpPr>
            <p:spPr bwMode="auto">
              <a:xfrm>
                <a:off x="2329" y="1203"/>
                <a:ext cx="645" cy="121"/>
              </a:xfrm>
              <a:custGeom>
                <a:avLst/>
                <a:gdLst>
                  <a:gd name="T0" fmla="*/ 21 w 1288"/>
                  <a:gd name="T1" fmla="*/ 2 h 244"/>
                  <a:gd name="T2" fmla="*/ 20 w 1288"/>
                  <a:gd name="T3" fmla="*/ 2 h 244"/>
                  <a:gd name="T4" fmla="*/ 20 w 1288"/>
                  <a:gd name="T5" fmla="*/ 2 h 244"/>
                  <a:gd name="T6" fmla="*/ 19 w 1288"/>
                  <a:gd name="T7" fmla="*/ 2 h 244"/>
                  <a:gd name="T8" fmla="*/ 18 w 1288"/>
                  <a:gd name="T9" fmla="*/ 2 h 244"/>
                  <a:gd name="T10" fmla="*/ 18 w 1288"/>
                  <a:gd name="T11" fmla="*/ 3 h 244"/>
                  <a:gd name="T12" fmla="*/ 16 w 1288"/>
                  <a:gd name="T13" fmla="*/ 3 h 244"/>
                  <a:gd name="T14" fmla="*/ 15 w 1288"/>
                  <a:gd name="T15" fmla="*/ 3 h 244"/>
                  <a:gd name="T16" fmla="*/ 14 w 1288"/>
                  <a:gd name="T17" fmla="*/ 3 h 244"/>
                  <a:gd name="T18" fmla="*/ 12 w 1288"/>
                  <a:gd name="T19" fmla="*/ 3 h 244"/>
                  <a:gd name="T20" fmla="*/ 11 w 1288"/>
                  <a:gd name="T21" fmla="*/ 3 h 244"/>
                  <a:gd name="T22" fmla="*/ 9 w 1288"/>
                  <a:gd name="T23" fmla="*/ 3 h 244"/>
                  <a:gd name="T24" fmla="*/ 7 w 1288"/>
                  <a:gd name="T25" fmla="*/ 3 h 244"/>
                  <a:gd name="T26" fmla="*/ 5 w 1288"/>
                  <a:gd name="T27" fmla="*/ 2 h 244"/>
                  <a:gd name="T28" fmla="*/ 3 w 1288"/>
                  <a:gd name="T29" fmla="*/ 1 h 244"/>
                  <a:gd name="T30" fmla="*/ 1 w 1288"/>
                  <a:gd name="T31" fmla="*/ 0 h 244"/>
                  <a:gd name="T32" fmla="*/ 1 w 1288"/>
                  <a:gd name="T33" fmla="*/ 0 h 244"/>
                  <a:gd name="T34" fmla="*/ 1 w 1288"/>
                  <a:gd name="T35" fmla="*/ 0 h 244"/>
                  <a:gd name="T36" fmla="*/ 1 w 1288"/>
                  <a:gd name="T37" fmla="*/ 0 h 244"/>
                  <a:gd name="T38" fmla="*/ 2 w 1288"/>
                  <a:gd name="T39" fmla="*/ 0 h 244"/>
                  <a:gd name="T40" fmla="*/ 2 w 1288"/>
                  <a:gd name="T41" fmla="*/ 0 h 244"/>
                  <a:gd name="T42" fmla="*/ 3 w 1288"/>
                  <a:gd name="T43" fmla="*/ 1 h 244"/>
                  <a:gd name="T44" fmla="*/ 4 w 1288"/>
                  <a:gd name="T45" fmla="*/ 1 h 244"/>
                  <a:gd name="T46" fmla="*/ 5 w 1288"/>
                  <a:gd name="T47" fmla="*/ 1 h 244"/>
                  <a:gd name="T48" fmla="*/ 7 w 1288"/>
                  <a:gd name="T49" fmla="*/ 2 h 244"/>
                  <a:gd name="T50" fmla="*/ 8 w 1288"/>
                  <a:gd name="T51" fmla="*/ 2 h 244"/>
                  <a:gd name="T52" fmla="*/ 10 w 1288"/>
                  <a:gd name="T53" fmla="*/ 2 h 244"/>
                  <a:gd name="T54" fmla="*/ 12 w 1288"/>
                  <a:gd name="T55" fmla="*/ 2 h 244"/>
                  <a:gd name="T56" fmla="*/ 13 w 1288"/>
                  <a:gd name="T57" fmla="*/ 2 h 244"/>
                  <a:gd name="T58" fmla="*/ 15 w 1288"/>
                  <a:gd name="T59" fmla="*/ 2 h 244"/>
                  <a:gd name="T60" fmla="*/ 17 w 1288"/>
                  <a:gd name="T61" fmla="*/ 2 h 244"/>
                  <a:gd name="T62" fmla="*/ 20 w 1288"/>
                  <a:gd name="T63" fmla="*/ 2 h 24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288"/>
                  <a:gd name="T97" fmla="*/ 0 h 244"/>
                  <a:gd name="T98" fmla="*/ 1288 w 1288"/>
                  <a:gd name="T99" fmla="*/ 244 h 24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288" h="244">
                    <a:moveTo>
                      <a:pt x="1288" y="133"/>
                    </a:moveTo>
                    <a:lnTo>
                      <a:pt x="1286" y="134"/>
                    </a:lnTo>
                    <a:lnTo>
                      <a:pt x="1281" y="136"/>
                    </a:lnTo>
                    <a:lnTo>
                      <a:pt x="1272" y="141"/>
                    </a:lnTo>
                    <a:lnTo>
                      <a:pt x="1260" y="146"/>
                    </a:lnTo>
                    <a:lnTo>
                      <a:pt x="1245" y="152"/>
                    </a:lnTo>
                    <a:lnTo>
                      <a:pt x="1226" y="159"/>
                    </a:lnTo>
                    <a:lnTo>
                      <a:pt x="1204" y="167"/>
                    </a:lnTo>
                    <a:lnTo>
                      <a:pt x="1179" y="177"/>
                    </a:lnTo>
                    <a:lnTo>
                      <a:pt x="1151" y="185"/>
                    </a:lnTo>
                    <a:lnTo>
                      <a:pt x="1121" y="194"/>
                    </a:lnTo>
                    <a:lnTo>
                      <a:pt x="1089" y="202"/>
                    </a:lnTo>
                    <a:lnTo>
                      <a:pt x="1053" y="211"/>
                    </a:lnTo>
                    <a:lnTo>
                      <a:pt x="1017" y="219"/>
                    </a:lnTo>
                    <a:lnTo>
                      <a:pt x="976" y="226"/>
                    </a:lnTo>
                    <a:lnTo>
                      <a:pt x="934" y="232"/>
                    </a:lnTo>
                    <a:lnTo>
                      <a:pt x="890" y="238"/>
                    </a:lnTo>
                    <a:lnTo>
                      <a:pt x="844" y="241"/>
                    </a:lnTo>
                    <a:lnTo>
                      <a:pt x="797" y="244"/>
                    </a:lnTo>
                    <a:lnTo>
                      <a:pt x="747" y="244"/>
                    </a:lnTo>
                    <a:lnTo>
                      <a:pt x="696" y="242"/>
                    </a:lnTo>
                    <a:lnTo>
                      <a:pt x="643" y="239"/>
                    </a:lnTo>
                    <a:lnTo>
                      <a:pt x="589" y="233"/>
                    </a:lnTo>
                    <a:lnTo>
                      <a:pt x="534" y="224"/>
                    </a:lnTo>
                    <a:lnTo>
                      <a:pt x="478" y="214"/>
                    </a:lnTo>
                    <a:lnTo>
                      <a:pt x="421" y="199"/>
                    </a:lnTo>
                    <a:lnTo>
                      <a:pt x="362" y="181"/>
                    </a:lnTo>
                    <a:lnTo>
                      <a:pt x="304" y="161"/>
                    </a:lnTo>
                    <a:lnTo>
                      <a:pt x="244" y="136"/>
                    </a:lnTo>
                    <a:lnTo>
                      <a:pt x="183" y="109"/>
                    </a:lnTo>
                    <a:lnTo>
                      <a:pt x="123" y="76"/>
                    </a:lnTo>
                    <a:lnTo>
                      <a:pt x="61" y="4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5" y="4"/>
                    </a:lnTo>
                    <a:lnTo>
                      <a:pt x="13" y="7"/>
                    </a:lnTo>
                    <a:lnTo>
                      <a:pt x="24" y="13"/>
                    </a:lnTo>
                    <a:lnTo>
                      <a:pt x="38" y="19"/>
                    </a:lnTo>
                    <a:lnTo>
                      <a:pt x="54" y="27"/>
                    </a:lnTo>
                    <a:lnTo>
                      <a:pt x="73" y="35"/>
                    </a:lnTo>
                    <a:lnTo>
                      <a:pt x="94" y="44"/>
                    </a:lnTo>
                    <a:lnTo>
                      <a:pt x="119" y="53"/>
                    </a:lnTo>
                    <a:lnTo>
                      <a:pt x="146" y="64"/>
                    </a:lnTo>
                    <a:lnTo>
                      <a:pt x="176" y="74"/>
                    </a:lnTo>
                    <a:lnTo>
                      <a:pt x="208" y="84"/>
                    </a:lnTo>
                    <a:lnTo>
                      <a:pt x="243" y="95"/>
                    </a:lnTo>
                    <a:lnTo>
                      <a:pt x="279" y="106"/>
                    </a:lnTo>
                    <a:lnTo>
                      <a:pt x="319" y="117"/>
                    </a:lnTo>
                    <a:lnTo>
                      <a:pt x="360" y="127"/>
                    </a:lnTo>
                    <a:lnTo>
                      <a:pt x="404" y="136"/>
                    </a:lnTo>
                    <a:lnTo>
                      <a:pt x="450" y="146"/>
                    </a:lnTo>
                    <a:lnTo>
                      <a:pt x="498" y="154"/>
                    </a:lnTo>
                    <a:lnTo>
                      <a:pt x="548" y="162"/>
                    </a:lnTo>
                    <a:lnTo>
                      <a:pt x="600" y="167"/>
                    </a:lnTo>
                    <a:lnTo>
                      <a:pt x="654" y="173"/>
                    </a:lnTo>
                    <a:lnTo>
                      <a:pt x="710" y="177"/>
                    </a:lnTo>
                    <a:lnTo>
                      <a:pt x="768" y="180"/>
                    </a:lnTo>
                    <a:lnTo>
                      <a:pt x="828" y="181"/>
                    </a:lnTo>
                    <a:lnTo>
                      <a:pt x="889" y="180"/>
                    </a:lnTo>
                    <a:lnTo>
                      <a:pt x="951" y="178"/>
                    </a:lnTo>
                    <a:lnTo>
                      <a:pt x="1015" y="173"/>
                    </a:lnTo>
                    <a:lnTo>
                      <a:pt x="1082" y="166"/>
                    </a:lnTo>
                    <a:lnTo>
                      <a:pt x="1149" y="158"/>
                    </a:lnTo>
                    <a:lnTo>
                      <a:pt x="1218" y="147"/>
                    </a:lnTo>
                    <a:lnTo>
                      <a:pt x="1288" y="13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9" name="Freeform 74"/>
              <p:cNvSpPr>
                <a:spLocks/>
              </p:cNvSpPr>
              <p:nvPr/>
            </p:nvSpPr>
            <p:spPr bwMode="auto">
              <a:xfrm>
                <a:off x="2252" y="946"/>
                <a:ext cx="123" cy="47"/>
              </a:xfrm>
              <a:custGeom>
                <a:avLst/>
                <a:gdLst>
                  <a:gd name="T0" fmla="*/ 0 w 248"/>
                  <a:gd name="T1" fmla="*/ 1 h 94"/>
                  <a:gd name="T2" fmla="*/ 0 w 248"/>
                  <a:gd name="T3" fmla="*/ 1 h 94"/>
                  <a:gd name="T4" fmla="*/ 0 w 248"/>
                  <a:gd name="T5" fmla="*/ 1 h 94"/>
                  <a:gd name="T6" fmla="*/ 0 w 248"/>
                  <a:gd name="T7" fmla="*/ 1 h 94"/>
                  <a:gd name="T8" fmla="*/ 0 w 248"/>
                  <a:gd name="T9" fmla="*/ 1 h 94"/>
                  <a:gd name="T10" fmla="*/ 0 w 248"/>
                  <a:gd name="T11" fmla="*/ 1 h 94"/>
                  <a:gd name="T12" fmla="*/ 0 w 248"/>
                  <a:gd name="T13" fmla="*/ 1 h 94"/>
                  <a:gd name="T14" fmla="*/ 0 w 248"/>
                  <a:gd name="T15" fmla="*/ 1 h 94"/>
                  <a:gd name="T16" fmla="*/ 1 w 248"/>
                  <a:gd name="T17" fmla="*/ 0 h 94"/>
                  <a:gd name="T18" fmla="*/ 1 w 248"/>
                  <a:gd name="T19" fmla="*/ 0 h 94"/>
                  <a:gd name="T20" fmla="*/ 1 w 248"/>
                  <a:gd name="T21" fmla="*/ 1 h 94"/>
                  <a:gd name="T22" fmla="*/ 1 w 248"/>
                  <a:gd name="T23" fmla="*/ 1 h 94"/>
                  <a:gd name="T24" fmla="*/ 2 w 248"/>
                  <a:gd name="T25" fmla="*/ 1 h 94"/>
                  <a:gd name="T26" fmla="*/ 2 w 248"/>
                  <a:gd name="T27" fmla="*/ 1 h 94"/>
                  <a:gd name="T28" fmla="*/ 2 w 248"/>
                  <a:gd name="T29" fmla="*/ 1 h 94"/>
                  <a:gd name="T30" fmla="*/ 3 w 248"/>
                  <a:gd name="T31" fmla="*/ 2 h 94"/>
                  <a:gd name="T32" fmla="*/ 3 w 248"/>
                  <a:gd name="T33" fmla="*/ 2 h 94"/>
                  <a:gd name="T34" fmla="*/ 3 w 248"/>
                  <a:gd name="T35" fmla="*/ 2 h 94"/>
                  <a:gd name="T36" fmla="*/ 3 w 248"/>
                  <a:gd name="T37" fmla="*/ 2 h 94"/>
                  <a:gd name="T38" fmla="*/ 3 w 248"/>
                  <a:gd name="T39" fmla="*/ 2 h 94"/>
                  <a:gd name="T40" fmla="*/ 3 w 248"/>
                  <a:gd name="T41" fmla="*/ 2 h 94"/>
                  <a:gd name="T42" fmla="*/ 3 w 248"/>
                  <a:gd name="T43" fmla="*/ 2 h 94"/>
                  <a:gd name="T44" fmla="*/ 3 w 248"/>
                  <a:gd name="T45" fmla="*/ 1 h 94"/>
                  <a:gd name="T46" fmla="*/ 2 w 248"/>
                  <a:gd name="T47" fmla="*/ 1 h 94"/>
                  <a:gd name="T48" fmla="*/ 2 w 248"/>
                  <a:gd name="T49" fmla="*/ 1 h 94"/>
                  <a:gd name="T50" fmla="*/ 2 w 248"/>
                  <a:gd name="T51" fmla="*/ 1 h 94"/>
                  <a:gd name="T52" fmla="*/ 1 w 248"/>
                  <a:gd name="T53" fmla="*/ 1 h 94"/>
                  <a:gd name="T54" fmla="*/ 1 w 248"/>
                  <a:gd name="T55" fmla="*/ 1 h 94"/>
                  <a:gd name="T56" fmla="*/ 1 w 248"/>
                  <a:gd name="T57" fmla="*/ 1 h 94"/>
                  <a:gd name="T58" fmla="*/ 0 w 248"/>
                  <a:gd name="T59" fmla="*/ 1 h 94"/>
                  <a:gd name="T60" fmla="*/ 0 w 248"/>
                  <a:gd name="T61" fmla="*/ 1 h 94"/>
                  <a:gd name="T62" fmla="*/ 0 w 248"/>
                  <a:gd name="T63" fmla="*/ 1 h 94"/>
                  <a:gd name="T64" fmla="*/ 0 w 248"/>
                  <a:gd name="T65" fmla="*/ 1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8"/>
                  <a:gd name="T100" fmla="*/ 0 h 94"/>
                  <a:gd name="T101" fmla="*/ 248 w 248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8" h="94">
                    <a:moveTo>
                      <a:pt x="0" y="26"/>
                    </a:moveTo>
                    <a:lnTo>
                      <a:pt x="1" y="25"/>
                    </a:lnTo>
                    <a:lnTo>
                      <a:pt x="5" y="22"/>
                    </a:lnTo>
                    <a:lnTo>
                      <a:pt x="9" y="19"/>
                    </a:lnTo>
                    <a:lnTo>
                      <a:pt x="17" y="14"/>
                    </a:lnTo>
                    <a:lnTo>
                      <a:pt x="27" y="10"/>
                    </a:lnTo>
                    <a:lnTo>
                      <a:pt x="37" y="6"/>
                    </a:lnTo>
                    <a:lnTo>
                      <a:pt x="51" y="3"/>
                    </a:lnTo>
                    <a:lnTo>
                      <a:pt x="66" y="0"/>
                    </a:lnTo>
                    <a:lnTo>
                      <a:pt x="82" y="0"/>
                    </a:lnTo>
                    <a:lnTo>
                      <a:pt x="101" y="3"/>
                    </a:lnTo>
                    <a:lnTo>
                      <a:pt x="121" y="9"/>
                    </a:lnTo>
                    <a:lnTo>
                      <a:pt x="143" y="17"/>
                    </a:lnTo>
                    <a:lnTo>
                      <a:pt x="167" y="29"/>
                    </a:lnTo>
                    <a:lnTo>
                      <a:pt x="192" y="45"/>
                    </a:lnTo>
                    <a:lnTo>
                      <a:pt x="219" y="67"/>
                    </a:lnTo>
                    <a:lnTo>
                      <a:pt x="248" y="94"/>
                    </a:lnTo>
                    <a:lnTo>
                      <a:pt x="247" y="93"/>
                    </a:lnTo>
                    <a:lnTo>
                      <a:pt x="241" y="89"/>
                    </a:lnTo>
                    <a:lnTo>
                      <a:pt x="234" y="85"/>
                    </a:lnTo>
                    <a:lnTo>
                      <a:pt x="224" y="79"/>
                    </a:lnTo>
                    <a:lnTo>
                      <a:pt x="211" y="72"/>
                    </a:lnTo>
                    <a:lnTo>
                      <a:pt x="197" y="64"/>
                    </a:lnTo>
                    <a:lnTo>
                      <a:pt x="181" y="56"/>
                    </a:lnTo>
                    <a:lnTo>
                      <a:pt x="163" y="48"/>
                    </a:lnTo>
                    <a:lnTo>
                      <a:pt x="144" y="41"/>
                    </a:lnTo>
                    <a:lnTo>
                      <a:pt x="125" y="34"/>
                    </a:lnTo>
                    <a:lnTo>
                      <a:pt x="104" y="28"/>
                    </a:lnTo>
                    <a:lnTo>
                      <a:pt x="83" y="23"/>
                    </a:lnTo>
                    <a:lnTo>
                      <a:pt x="61" y="20"/>
                    </a:lnTo>
                    <a:lnTo>
                      <a:pt x="40" y="20"/>
                    </a:lnTo>
                    <a:lnTo>
                      <a:pt x="20" y="21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" name="Freeform 75"/>
              <p:cNvSpPr>
                <a:spLocks/>
              </p:cNvSpPr>
              <p:nvPr/>
            </p:nvSpPr>
            <p:spPr bwMode="auto">
              <a:xfrm>
                <a:off x="2894" y="740"/>
                <a:ext cx="248" cy="336"/>
              </a:xfrm>
              <a:custGeom>
                <a:avLst/>
                <a:gdLst>
                  <a:gd name="T0" fmla="*/ 7 w 497"/>
                  <a:gd name="T1" fmla="*/ 0 h 672"/>
                  <a:gd name="T2" fmla="*/ 7 w 497"/>
                  <a:gd name="T3" fmla="*/ 1 h 672"/>
                  <a:gd name="T4" fmla="*/ 7 w 497"/>
                  <a:gd name="T5" fmla="*/ 1 h 672"/>
                  <a:gd name="T6" fmla="*/ 7 w 497"/>
                  <a:gd name="T7" fmla="*/ 1 h 672"/>
                  <a:gd name="T8" fmla="*/ 7 w 497"/>
                  <a:gd name="T9" fmla="*/ 2 h 672"/>
                  <a:gd name="T10" fmla="*/ 7 w 497"/>
                  <a:gd name="T11" fmla="*/ 2 h 672"/>
                  <a:gd name="T12" fmla="*/ 7 w 497"/>
                  <a:gd name="T13" fmla="*/ 3 h 672"/>
                  <a:gd name="T14" fmla="*/ 7 w 497"/>
                  <a:gd name="T15" fmla="*/ 3 h 672"/>
                  <a:gd name="T16" fmla="*/ 6 w 497"/>
                  <a:gd name="T17" fmla="*/ 5 h 672"/>
                  <a:gd name="T18" fmla="*/ 6 w 497"/>
                  <a:gd name="T19" fmla="*/ 6 h 672"/>
                  <a:gd name="T20" fmla="*/ 5 w 497"/>
                  <a:gd name="T21" fmla="*/ 6 h 672"/>
                  <a:gd name="T22" fmla="*/ 5 w 497"/>
                  <a:gd name="T23" fmla="*/ 7 h 672"/>
                  <a:gd name="T24" fmla="*/ 4 w 497"/>
                  <a:gd name="T25" fmla="*/ 8 h 672"/>
                  <a:gd name="T26" fmla="*/ 3 w 497"/>
                  <a:gd name="T27" fmla="*/ 9 h 672"/>
                  <a:gd name="T28" fmla="*/ 2 w 497"/>
                  <a:gd name="T29" fmla="*/ 10 h 672"/>
                  <a:gd name="T30" fmla="*/ 1 w 497"/>
                  <a:gd name="T31" fmla="*/ 10 h 672"/>
                  <a:gd name="T32" fmla="*/ 0 w 497"/>
                  <a:gd name="T33" fmla="*/ 11 h 672"/>
                  <a:gd name="T34" fmla="*/ 0 w 497"/>
                  <a:gd name="T35" fmla="*/ 11 h 672"/>
                  <a:gd name="T36" fmla="*/ 0 w 497"/>
                  <a:gd name="T37" fmla="*/ 11 h 672"/>
                  <a:gd name="T38" fmla="*/ 0 w 497"/>
                  <a:gd name="T39" fmla="*/ 11 h 672"/>
                  <a:gd name="T40" fmla="*/ 1 w 497"/>
                  <a:gd name="T41" fmla="*/ 10 h 672"/>
                  <a:gd name="T42" fmla="*/ 1 w 497"/>
                  <a:gd name="T43" fmla="*/ 10 h 672"/>
                  <a:gd name="T44" fmla="*/ 2 w 497"/>
                  <a:gd name="T45" fmla="*/ 10 h 672"/>
                  <a:gd name="T46" fmla="*/ 2 w 497"/>
                  <a:gd name="T47" fmla="*/ 9 h 672"/>
                  <a:gd name="T48" fmla="*/ 3 w 497"/>
                  <a:gd name="T49" fmla="*/ 9 h 672"/>
                  <a:gd name="T50" fmla="*/ 3 w 497"/>
                  <a:gd name="T51" fmla="*/ 8 h 672"/>
                  <a:gd name="T52" fmla="*/ 4 w 497"/>
                  <a:gd name="T53" fmla="*/ 7 h 672"/>
                  <a:gd name="T54" fmla="*/ 5 w 497"/>
                  <a:gd name="T55" fmla="*/ 6 h 672"/>
                  <a:gd name="T56" fmla="*/ 5 w 497"/>
                  <a:gd name="T57" fmla="*/ 6 h 672"/>
                  <a:gd name="T58" fmla="*/ 6 w 497"/>
                  <a:gd name="T59" fmla="*/ 4 h 672"/>
                  <a:gd name="T60" fmla="*/ 7 w 497"/>
                  <a:gd name="T61" fmla="*/ 3 h 672"/>
                  <a:gd name="T62" fmla="*/ 7 w 497"/>
                  <a:gd name="T63" fmla="*/ 2 h 672"/>
                  <a:gd name="T64" fmla="*/ 7 w 497"/>
                  <a:gd name="T65" fmla="*/ 0 h 67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97"/>
                  <a:gd name="T100" fmla="*/ 0 h 672"/>
                  <a:gd name="T101" fmla="*/ 497 w 497"/>
                  <a:gd name="T102" fmla="*/ 672 h 67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97" h="672">
                    <a:moveTo>
                      <a:pt x="497" y="0"/>
                    </a:moveTo>
                    <a:lnTo>
                      <a:pt x="497" y="6"/>
                    </a:lnTo>
                    <a:lnTo>
                      <a:pt x="495" y="22"/>
                    </a:lnTo>
                    <a:lnTo>
                      <a:pt x="493" y="46"/>
                    </a:lnTo>
                    <a:lnTo>
                      <a:pt x="489" y="79"/>
                    </a:lnTo>
                    <a:lnTo>
                      <a:pt x="481" y="120"/>
                    </a:lnTo>
                    <a:lnTo>
                      <a:pt x="469" y="165"/>
                    </a:lnTo>
                    <a:lnTo>
                      <a:pt x="454" y="216"/>
                    </a:lnTo>
                    <a:lnTo>
                      <a:pt x="433" y="269"/>
                    </a:lnTo>
                    <a:lnTo>
                      <a:pt x="407" y="324"/>
                    </a:lnTo>
                    <a:lnTo>
                      <a:pt x="373" y="380"/>
                    </a:lnTo>
                    <a:lnTo>
                      <a:pt x="334" y="437"/>
                    </a:lnTo>
                    <a:lnTo>
                      <a:pt x="286" y="491"/>
                    </a:lnTo>
                    <a:lnTo>
                      <a:pt x="229" y="543"/>
                    </a:lnTo>
                    <a:lnTo>
                      <a:pt x="163" y="591"/>
                    </a:lnTo>
                    <a:lnTo>
                      <a:pt x="87" y="635"/>
                    </a:lnTo>
                    <a:lnTo>
                      <a:pt x="0" y="672"/>
                    </a:lnTo>
                    <a:lnTo>
                      <a:pt x="5" y="670"/>
                    </a:lnTo>
                    <a:lnTo>
                      <a:pt x="18" y="664"/>
                    </a:lnTo>
                    <a:lnTo>
                      <a:pt x="38" y="655"/>
                    </a:lnTo>
                    <a:lnTo>
                      <a:pt x="65" y="640"/>
                    </a:lnTo>
                    <a:lnTo>
                      <a:pt x="96" y="621"/>
                    </a:lnTo>
                    <a:lnTo>
                      <a:pt x="132" y="596"/>
                    </a:lnTo>
                    <a:lnTo>
                      <a:pt x="171" y="567"/>
                    </a:lnTo>
                    <a:lnTo>
                      <a:pt x="212" y="531"/>
                    </a:lnTo>
                    <a:lnTo>
                      <a:pt x="255" y="489"/>
                    </a:lnTo>
                    <a:lnTo>
                      <a:pt x="297" y="441"/>
                    </a:lnTo>
                    <a:lnTo>
                      <a:pt x="339" y="386"/>
                    </a:lnTo>
                    <a:lnTo>
                      <a:pt x="379" y="324"/>
                    </a:lnTo>
                    <a:lnTo>
                      <a:pt x="415" y="255"/>
                    </a:lnTo>
                    <a:lnTo>
                      <a:pt x="448" y="179"/>
                    </a:lnTo>
                    <a:lnTo>
                      <a:pt x="475" y="93"/>
                    </a:lnTo>
                    <a:lnTo>
                      <a:pt x="49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" name="Freeform 76"/>
              <p:cNvSpPr>
                <a:spLocks/>
              </p:cNvSpPr>
              <p:nvPr/>
            </p:nvSpPr>
            <p:spPr bwMode="auto">
              <a:xfrm>
                <a:off x="2286" y="1003"/>
                <a:ext cx="547" cy="133"/>
              </a:xfrm>
              <a:custGeom>
                <a:avLst/>
                <a:gdLst>
                  <a:gd name="T0" fmla="*/ 1 w 1094"/>
                  <a:gd name="T1" fmla="*/ 0 h 267"/>
                  <a:gd name="T2" fmla="*/ 1 w 1094"/>
                  <a:gd name="T3" fmla="*/ 0 h 267"/>
                  <a:gd name="T4" fmla="*/ 1 w 1094"/>
                  <a:gd name="T5" fmla="*/ 0 h 267"/>
                  <a:gd name="T6" fmla="*/ 1 w 1094"/>
                  <a:gd name="T7" fmla="*/ 0 h 267"/>
                  <a:gd name="T8" fmla="*/ 2 w 1094"/>
                  <a:gd name="T9" fmla="*/ 1 h 267"/>
                  <a:gd name="T10" fmla="*/ 3 w 1094"/>
                  <a:gd name="T11" fmla="*/ 1 h 267"/>
                  <a:gd name="T12" fmla="*/ 4 w 1094"/>
                  <a:gd name="T13" fmla="*/ 2 h 267"/>
                  <a:gd name="T14" fmla="*/ 5 w 1094"/>
                  <a:gd name="T15" fmla="*/ 2 h 267"/>
                  <a:gd name="T16" fmla="*/ 6 w 1094"/>
                  <a:gd name="T17" fmla="*/ 3 h 267"/>
                  <a:gd name="T18" fmla="*/ 8 w 1094"/>
                  <a:gd name="T19" fmla="*/ 3 h 267"/>
                  <a:gd name="T20" fmla="*/ 9 w 1094"/>
                  <a:gd name="T21" fmla="*/ 3 h 267"/>
                  <a:gd name="T22" fmla="*/ 10 w 1094"/>
                  <a:gd name="T23" fmla="*/ 4 h 267"/>
                  <a:gd name="T24" fmla="*/ 12 w 1094"/>
                  <a:gd name="T25" fmla="*/ 4 h 267"/>
                  <a:gd name="T26" fmla="*/ 13 w 1094"/>
                  <a:gd name="T27" fmla="*/ 4 h 267"/>
                  <a:gd name="T28" fmla="*/ 15 w 1094"/>
                  <a:gd name="T29" fmla="*/ 3 h 267"/>
                  <a:gd name="T30" fmla="*/ 17 w 1094"/>
                  <a:gd name="T31" fmla="*/ 3 h 267"/>
                  <a:gd name="T32" fmla="*/ 17 w 1094"/>
                  <a:gd name="T33" fmla="*/ 3 h 267"/>
                  <a:gd name="T34" fmla="*/ 17 w 1094"/>
                  <a:gd name="T35" fmla="*/ 3 h 267"/>
                  <a:gd name="T36" fmla="*/ 17 w 1094"/>
                  <a:gd name="T37" fmla="*/ 3 h 267"/>
                  <a:gd name="T38" fmla="*/ 17 w 1094"/>
                  <a:gd name="T39" fmla="*/ 3 h 267"/>
                  <a:gd name="T40" fmla="*/ 16 w 1094"/>
                  <a:gd name="T41" fmla="*/ 3 h 267"/>
                  <a:gd name="T42" fmla="*/ 15 w 1094"/>
                  <a:gd name="T43" fmla="*/ 3 h 267"/>
                  <a:gd name="T44" fmla="*/ 14 w 1094"/>
                  <a:gd name="T45" fmla="*/ 3 h 267"/>
                  <a:gd name="T46" fmla="*/ 13 w 1094"/>
                  <a:gd name="T47" fmla="*/ 3 h 267"/>
                  <a:gd name="T48" fmla="*/ 12 w 1094"/>
                  <a:gd name="T49" fmla="*/ 3 h 267"/>
                  <a:gd name="T50" fmla="*/ 11 w 1094"/>
                  <a:gd name="T51" fmla="*/ 3 h 267"/>
                  <a:gd name="T52" fmla="*/ 9 w 1094"/>
                  <a:gd name="T53" fmla="*/ 3 h 267"/>
                  <a:gd name="T54" fmla="*/ 8 w 1094"/>
                  <a:gd name="T55" fmla="*/ 2 h 267"/>
                  <a:gd name="T56" fmla="*/ 6 w 1094"/>
                  <a:gd name="T57" fmla="*/ 2 h 267"/>
                  <a:gd name="T58" fmla="*/ 5 w 1094"/>
                  <a:gd name="T59" fmla="*/ 1 h 267"/>
                  <a:gd name="T60" fmla="*/ 3 w 1094"/>
                  <a:gd name="T61" fmla="*/ 1 h 267"/>
                  <a:gd name="T62" fmla="*/ 1 w 1094"/>
                  <a:gd name="T63" fmla="*/ 0 h 26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94"/>
                  <a:gd name="T97" fmla="*/ 0 h 267"/>
                  <a:gd name="T98" fmla="*/ 1094 w 1094"/>
                  <a:gd name="T99" fmla="*/ 267 h 26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94" h="267">
                    <a:moveTo>
                      <a:pt x="0" y="0"/>
                    </a:moveTo>
                    <a:lnTo>
                      <a:pt x="1" y="2"/>
                    </a:lnTo>
                    <a:lnTo>
                      <a:pt x="7" y="5"/>
                    </a:lnTo>
                    <a:lnTo>
                      <a:pt x="15" y="11"/>
                    </a:lnTo>
                    <a:lnTo>
                      <a:pt x="27" y="19"/>
                    </a:lnTo>
                    <a:lnTo>
                      <a:pt x="40" y="28"/>
                    </a:lnTo>
                    <a:lnTo>
                      <a:pt x="58" y="38"/>
                    </a:lnTo>
                    <a:lnTo>
                      <a:pt x="78" y="51"/>
                    </a:lnTo>
                    <a:lnTo>
                      <a:pt x="100" y="64"/>
                    </a:lnTo>
                    <a:lnTo>
                      <a:pt x="126" y="79"/>
                    </a:lnTo>
                    <a:lnTo>
                      <a:pt x="153" y="94"/>
                    </a:lnTo>
                    <a:lnTo>
                      <a:pt x="182" y="109"/>
                    </a:lnTo>
                    <a:lnTo>
                      <a:pt x="214" y="125"/>
                    </a:lnTo>
                    <a:lnTo>
                      <a:pt x="248" y="140"/>
                    </a:lnTo>
                    <a:lnTo>
                      <a:pt x="283" y="156"/>
                    </a:lnTo>
                    <a:lnTo>
                      <a:pt x="320" y="171"/>
                    </a:lnTo>
                    <a:lnTo>
                      <a:pt x="359" y="186"/>
                    </a:lnTo>
                    <a:lnTo>
                      <a:pt x="399" y="201"/>
                    </a:lnTo>
                    <a:lnTo>
                      <a:pt x="441" y="215"/>
                    </a:lnTo>
                    <a:lnTo>
                      <a:pt x="484" y="226"/>
                    </a:lnTo>
                    <a:lnTo>
                      <a:pt x="528" y="238"/>
                    </a:lnTo>
                    <a:lnTo>
                      <a:pt x="572" y="247"/>
                    </a:lnTo>
                    <a:lnTo>
                      <a:pt x="617" y="255"/>
                    </a:lnTo>
                    <a:lnTo>
                      <a:pt x="665" y="261"/>
                    </a:lnTo>
                    <a:lnTo>
                      <a:pt x="712" y="264"/>
                    </a:lnTo>
                    <a:lnTo>
                      <a:pt x="759" y="267"/>
                    </a:lnTo>
                    <a:lnTo>
                      <a:pt x="806" y="265"/>
                    </a:lnTo>
                    <a:lnTo>
                      <a:pt x="855" y="262"/>
                    </a:lnTo>
                    <a:lnTo>
                      <a:pt x="903" y="255"/>
                    </a:lnTo>
                    <a:lnTo>
                      <a:pt x="951" y="246"/>
                    </a:lnTo>
                    <a:lnTo>
                      <a:pt x="999" y="233"/>
                    </a:lnTo>
                    <a:lnTo>
                      <a:pt x="1047" y="216"/>
                    </a:lnTo>
                    <a:lnTo>
                      <a:pt x="1094" y="196"/>
                    </a:lnTo>
                    <a:lnTo>
                      <a:pt x="1093" y="196"/>
                    </a:lnTo>
                    <a:lnTo>
                      <a:pt x="1090" y="197"/>
                    </a:lnTo>
                    <a:lnTo>
                      <a:pt x="1084" y="200"/>
                    </a:lnTo>
                    <a:lnTo>
                      <a:pt x="1075" y="202"/>
                    </a:lnTo>
                    <a:lnTo>
                      <a:pt x="1064" y="204"/>
                    </a:lnTo>
                    <a:lnTo>
                      <a:pt x="1052" y="208"/>
                    </a:lnTo>
                    <a:lnTo>
                      <a:pt x="1037" y="210"/>
                    </a:lnTo>
                    <a:lnTo>
                      <a:pt x="1019" y="214"/>
                    </a:lnTo>
                    <a:lnTo>
                      <a:pt x="999" y="217"/>
                    </a:lnTo>
                    <a:lnTo>
                      <a:pt x="977" y="219"/>
                    </a:lnTo>
                    <a:lnTo>
                      <a:pt x="954" y="222"/>
                    </a:lnTo>
                    <a:lnTo>
                      <a:pt x="927" y="224"/>
                    </a:lnTo>
                    <a:lnTo>
                      <a:pt x="898" y="225"/>
                    </a:lnTo>
                    <a:lnTo>
                      <a:pt x="868" y="226"/>
                    </a:lnTo>
                    <a:lnTo>
                      <a:pt x="836" y="226"/>
                    </a:lnTo>
                    <a:lnTo>
                      <a:pt x="802" y="226"/>
                    </a:lnTo>
                    <a:lnTo>
                      <a:pt x="766" y="224"/>
                    </a:lnTo>
                    <a:lnTo>
                      <a:pt x="727" y="222"/>
                    </a:lnTo>
                    <a:lnTo>
                      <a:pt x="686" y="217"/>
                    </a:lnTo>
                    <a:lnTo>
                      <a:pt x="645" y="211"/>
                    </a:lnTo>
                    <a:lnTo>
                      <a:pt x="601" y="204"/>
                    </a:lnTo>
                    <a:lnTo>
                      <a:pt x="555" y="196"/>
                    </a:lnTo>
                    <a:lnTo>
                      <a:pt x="507" y="186"/>
                    </a:lnTo>
                    <a:lnTo>
                      <a:pt x="457" y="174"/>
                    </a:lnTo>
                    <a:lnTo>
                      <a:pt x="407" y="161"/>
                    </a:lnTo>
                    <a:lnTo>
                      <a:pt x="354" y="144"/>
                    </a:lnTo>
                    <a:lnTo>
                      <a:pt x="298" y="127"/>
                    </a:lnTo>
                    <a:lnTo>
                      <a:pt x="242" y="106"/>
                    </a:lnTo>
                    <a:lnTo>
                      <a:pt x="184" y="83"/>
                    </a:lnTo>
                    <a:lnTo>
                      <a:pt x="124" y="59"/>
                    </a:lnTo>
                    <a:lnTo>
                      <a:pt x="63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" name="Freeform 77"/>
              <p:cNvSpPr>
                <a:spLocks/>
              </p:cNvSpPr>
              <p:nvPr/>
            </p:nvSpPr>
            <p:spPr bwMode="auto">
              <a:xfrm>
                <a:off x="3160" y="608"/>
                <a:ext cx="24" cy="114"/>
              </a:xfrm>
              <a:custGeom>
                <a:avLst/>
                <a:gdLst>
                  <a:gd name="T0" fmla="*/ 0 w 50"/>
                  <a:gd name="T1" fmla="*/ 0 h 228"/>
                  <a:gd name="T2" fmla="*/ 0 w 50"/>
                  <a:gd name="T3" fmla="*/ 1 h 228"/>
                  <a:gd name="T4" fmla="*/ 0 w 50"/>
                  <a:gd name="T5" fmla="*/ 1 h 228"/>
                  <a:gd name="T6" fmla="*/ 0 w 50"/>
                  <a:gd name="T7" fmla="*/ 1 h 228"/>
                  <a:gd name="T8" fmla="*/ 0 w 50"/>
                  <a:gd name="T9" fmla="*/ 2 h 228"/>
                  <a:gd name="T10" fmla="*/ 0 w 50"/>
                  <a:gd name="T11" fmla="*/ 2 h 228"/>
                  <a:gd name="T12" fmla="*/ 0 w 50"/>
                  <a:gd name="T13" fmla="*/ 3 h 228"/>
                  <a:gd name="T14" fmla="*/ 0 w 50"/>
                  <a:gd name="T15" fmla="*/ 4 h 228"/>
                  <a:gd name="T16" fmla="*/ 0 w 50"/>
                  <a:gd name="T17" fmla="*/ 4 h 228"/>
                  <a:gd name="T18" fmla="*/ 0 w 50"/>
                  <a:gd name="T19" fmla="*/ 4 h 228"/>
                  <a:gd name="T20" fmla="*/ 0 w 50"/>
                  <a:gd name="T21" fmla="*/ 4 h 228"/>
                  <a:gd name="T22" fmla="*/ 0 w 50"/>
                  <a:gd name="T23" fmla="*/ 4 h 228"/>
                  <a:gd name="T24" fmla="*/ 0 w 50"/>
                  <a:gd name="T25" fmla="*/ 3 h 228"/>
                  <a:gd name="T26" fmla="*/ 0 w 50"/>
                  <a:gd name="T27" fmla="*/ 3 h 228"/>
                  <a:gd name="T28" fmla="*/ 0 w 50"/>
                  <a:gd name="T29" fmla="*/ 3 h 228"/>
                  <a:gd name="T30" fmla="*/ 0 w 50"/>
                  <a:gd name="T31" fmla="*/ 2 h 228"/>
                  <a:gd name="T32" fmla="*/ 0 w 50"/>
                  <a:gd name="T33" fmla="*/ 2 h 228"/>
                  <a:gd name="T34" fmla="*/ 0 w 50"/>
                  <a:gd name="T35" fmla="*/ 1 h 228"/>
                  <a:gd name="T36" fmla="*/ 0 w 50"/>
                  <a:gd name="T37" fmla="*/ 1 h 228"/>
                  <a:gd name="T38" fmla="*/ 0 w 50"/>
                  <a:gd name="T39" fmla="*/ 1 h 228"/>
                  <a:gd name="T40" fmla="*/ 0 w 50"/>
                  <a:gd name="T41" fmla="*/ 0 h 2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0"/>
                  <a:gd name="T64" fmla="*/ 0 h 228"/>
                  <a:gd name="T65" fmla="*/ 50 w 50"/>
                  <a:gd name="T66" fmla="*/ 228 h 2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0" h="228">
                    <a:moveTo>
                      <a:pt x="49" y="0"/>
                    </a:moveTo>
                    <a:lnTo>
                      <a:pt x="49" y="7"/>
                    </a:lnTo>
                    <a:lnTo>
                      <a:pt x="50" y="26"/>
                    </a:lnTo>
                    <a:lnTo>
                      <a:pt x="50" y="55"/>
                    </a:lnTo>
                    <a:lnTo>
                      <a:pt x="48" y="90"/>
                    </a:lnTo>
                    <a:lnTo>
                      <a:pt x="44" y="128"/>
                    </a:lnTo>
                    <a:lnTo>
                      <a:pt x="36" y="166"/>
                    </a:lnTo>
                    <a:lnTo>
                      <a:pt x="25" y="200"/>
                    </a:lnTo>
                    <a:lnTo>
                      <a:pt x="8" y="228"/>
                    </a:lnTo>
                    <a:lnTo>
                      <a:pt x="6" y="226"/>
                    </a:lnTo>
                    <a:lnTo>
                      <a:pt x="1" y="218"/>
                    </a:lnTo>
                    <a:lnTo>
                      <a:pt x="0" y="202"/>
                    </a:lnTo>
                    <a:lnTo>
                      <a:pt x="5" y="176"/>
                    </a:lnTo>
                    <a:lnTo>
                      <a:pt x="11" y="157"/>
                    </a:lnTo>
                    <a:lnTo>
                      <a:pt x="16" y="131"/>
                    </a:lnTo>
                    <a:lnTo>
                      <a:pt x="23" y="102"/>
                    </a:lnTo>
                    <a:lnTo>
                      <a:pt x="31" y="72"/>
                    </a:lnTo>
                    <a:lnTo>
                      <a:pt x="38" y="45"/>
                    </a:lnTo>
                    <a:lnTo>
                      <a:pt x="43" y="22"/>
                    </a:lnTo>
                    <a:lnTo>
                      <a:pt x="48" y="6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A8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" name="Freeform 78"/>
              <p:cNvSpPr>
                <a:spLocks/>
              </p:cNvSpPr>
              <p:nvPr/>
            </p:nvSpPr>
            <p:spPr bwMode="auto">
              <a:xfrm>
                <a:off x="3154" y="598"/>
                <a:ext cx="28" cy="112"/>
              </a:xfrm>
              <a:custGeom>
                <a:avLst/>
                <a:gdLst>
                  <a:gd name="T0" fmla="*/ 1 w 56"/>
                  <a:gd name="T1" fmla="*/ 0 h 224"/>
                  <a:gd name="T2" fmla="*/ 1 w 56"/>
                  <a:gd name="T3" fmla="*/ 1 h 224"/>
                  <a:gd name="T4" fmla="*/ 1 w 56"/>
                  <a:gd name="T5" fmla="*/ 1 h 224"/>
                  <a:gd name="T6" fmla="*/ 1 w 56"/>
                  <a:gd name="T7" fmla="*/ 1 h 224"/>
                  <a:gd name="T8" fmla="*/ 1 w 56"/>
                  <a:gd name="T9" fmla="*/ 2 h 224"/>
                  <a:gd name="T10" fmla="*/ 1 w 56"/>
                  <a:gd name="T11" fmla="*/ 2 h 224"/>
                  <a:gd name="T12" fmla="*/ 1 w 56"/>
                  <a:gd name="T13" fmla="*/ 3 h 224"/>
                  <a:gd name="T14" fmla="*/ 1 w 56"/>
                  <a:gd name="T15" fmla="*/ 4 h 224"/>
                  <a:gd name="T16" fmla="*/ 0 w 56"/>
                  <a:gd name="T17" fmla="*/ 4 h 224"/>
                  <a:gd name="T18" fmla="*/ 1 w 56"/>
                  <a:gd name="T19" fmla="*/ 4 h 224"/>
                  <a:gd name="T20" fmla="*/ 1 w 56"/>
                  <a:gd name="T21" fmla="*/ 4 h 224"/>
                  <a:gd name="T22" fmla="*/ 1 w 56"/>
                  <a:gd name="T23" fmla="*/ 3 h 224"/>
                  <a:gd name="T24" fmla="*/ 1 w 56"/>
                  <a:gd name="T25" fmla="*/ 3 h 224"/>
                  <a:gd name="T26" fmla="*/ 1 w 56"/>
                  <a:gd name="T27" fmla="*/ 2 h 224"/>
                  <a:gd name="T28" fmla="*/ 1 w 56"/>
                  <a:gd name="T29" fmla="*/ 2 h 224"/>
                  <a:gd name="T30" fmla="*/ 1 w 56"/>
                  <a:gd name="T31" fmla="*/ 1 h 224"/>
                  <a:gd name="T32" fmla="*/ 1 w 56"/>
                  <a:gd name="T33" fmla="*/ 0 h 2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224"/>
                  <a:gd name="T53" fmla="*/ 56 w 56"/>
                  <a:gd name="T54" fmla="*/ 224 h 2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224">
                    <a:moveTo>
                      <a:pt x="52" y="0"/>
                    </a:moveTo>
                    <a:lnTo>
                      <a:pt x="50" y="7"/>
                    </a:lnTo>
                    <a:lnTo>
                      <a:pt x="48" y="27"/>
                    </a:lnTo>
                    <a:lnTo>
                      <a:pt x="44" y="56"/>
                    </a:lnTo>
                    <a:lnTo>
                      <a:pt x="38" y="89"/>
                    </a:lnTo>
                    <a:lnTo>
                      <a:pt x="31" y="127"/>
                    </a:lnTo>
                    <a:lnTo>
                      <a:pt x="22" y="164"/>
                    </a:lnTo>
                    <a:lnTo>
                      <a:pt x="11" y="197"/>
                    </a:lnTo>
                    <a:lnTo>
                      <a:pt x="0" y="224"/>
                    </a:lnTo>
                    <a:lnTo>
                      <a:pt x="3" y="218"/>
                    </a:lnTo>
                    <a:lnTo>
                      <a:pt x="11" y="203"/>
                    </a:lnTo>
                    <a:lnTo>
                      <a:pt x="23" y="180"/>
                    </a:lnTo>
                    <a:lnTo>
                      <a:pt x="34" y="151"/>
                    </a:lnTo>
                    <a:lnTo>
                      <a:pt x="46" y="117"/>
                    </a:lnTo>
                    <a:lnTo>
                      <a:pt x="54" y="79"/>
                    </a:lnTo>
                    <a:lnTo>
                      <a:pt x="56" y="39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" name="Freeform 79"/>
              <p:cNvSpPr>
                <a:spLocks/>
              </p:cNvSpPr>
              <p:nvPr/>
            </p:nvSpPr>
            <p:spPr bwMode="auto">
              <a:xfrm>
                <a:off x="3100" y="919"/>
                <a:ext cx="137" cy="250"/>
              </a:xfrm>
              <a:custGeom>
                <a:avLst/>
                <a:gdLst>
                  <a:gd name="T0" fmla="*/ 3 w 275"/>
                  <a:gd name="T1" fmla="*/ 1 h 500"/>
                  <a:gd name="T2" fmla="*/ 3 w 275"/>
                  <a:gd name="T3" fmla="*/ 1 h 500"/>
                  <a:gd name="T4" fmla="*/ 3 w 275"/>
                  <a:gd name="T5" fmla="*/ 1 h 500"/>
                  <a:gd name="T6" fmla="*/ 3 w 275"/>
                  <a:gd name="T7" fmla="*/ 1 h 500"/>
                  <a:gd name="T8" fmla="*/ 3 w 275"/>
                  <a:gd name="T9" fmla="*/ 2 h 500"/>
                  <a:gd name="T10" fmla="*/ 3 w 275"/>
                  <a:gd name="T11" fmla="*/ 2 h 500"/>
                  <a:gd name="T12" fmla="*/ 3 w 275"/>
                  <a:gd name="T13" fmla="*/ 2 h 500"/>
                  <a:gd name="T14" fmla="*/ 3 w 275"/>
                  <a:gd name="T15" fmla="*/ 3 h 500"/>
                  <a:gd name="T16" fmla="*/ 2 w 275"/>
                  <a:gd name="T17" fmla="*/ 4 h 500"/>
                  <a:gd name="T18" fmla="*/ 2 w 275"/>
                  <a:gd name="T19" fmla="*/ 4 h 500"/>
                  <a:gd name="T20" fmla="*/ 2 w 275"/>
                  <a:gd name="T21" fmla="*/ 5 h 500"/>
                  <a:gd name="T22" fmla="*/ 1 w 275"/>
                  <a:gd name="T23" fmla="*/ 5 h 500"/>
                  <a:gd name="T24" fmla="*/ 1 w 275"/>
                  <a:gd name="T25" fmla="*/ 6 h 500"/>
                  <a:gd name="T26" fmla="*/ 1 w 275"/>
                  <a:gd name="T27" fmla="*/ 7 h 500"/>
                  <a:gd name="T28" fmla="*/ 0 w 275"/>
                  <a:gd name="T29" fmla="*/ 7 h 500"/>
                  <a:gd name="T30" fmla="*/ 0 w 275"/>
                  <a:gd name="T31" fmla="*/ 8 h 500"/>
                  <a:gd name="T32" fmla="*/ 0 w 275"/>
                  <a:gd name="T33" fmla="*/ 8 h 500"/>
                  <a:gd name="T34" fmla="*/ 0 w 275"/>
                  <a:gd name="T35" fmla="*/ 8 h 500"/>
                  <a:gd name="T36" fmla="*/ 0 w 275"/>
                  <a:gd name="T37" fmla="*/ 8 h 500"/>
                  <a:gd name="T38" fmla="*/ 0 w 275"/>
                  <a:gd name="T39" fmla="*/ 8 h 500"/>
                  <a:gd name="T40" fmla="*/ 0 w 275"/>
                  <a:gd name="T41" fmla="*/ 8 h 500"/>
                  <a:gd name="T42" fmla="*/ 0 w 275"/>
                  <a:gd name="T43" fmla="*/ 8 h 500"/>
                  <a:gd name="T44" fmla="*/ 0 w 275"/>
                  <a:gd name="T45" fmla="*/ 8 h 500"/>
                  <a:gd name="T46" fmla="*/ 0 w 275"/>
                  <a:gd name="T47" fmla="*/ 8 h 500"/>
                  <a:gd name="T48" fmla="*/ 1 w 275"/>
                  <a:gd name="T49" fmla="*/ 8 h 500"/>
                  <a:gd name="T50" fmla="*/ 1 w 275"/>
                  <a:gd name="T51" fmla="*/ 7 h 500"/>
                  <a:gd name="T52" fmla="*/ 1 w 275"/>
                  <a:gd name="T53" fmla="*/ 7 h 500"/>
                  <a:gd name="T54" fmla="*/ 2 w 275"/>
                  <a:gd name="T55" fmla="*/ 6 h 500"/>
                  <a:gd name="T56" fmla="*/ 2 w 275"/>
                  <a:gd name="T57" fmla="*/ 5 h 500"/>
                  <a:gd name="T58" fmla="*/ 3 w 275"/>
                  <a:gd name="T59" fmla="*/ 5 h 500"/>
                  <a:gd name="T60" fmla="*/ 3 w 275"/>
                  <a:gd name="T61" fmla="*/ 4 h 500"/>
                  <a:gd name="T62" fmla="*/ 3 w 275"/>
                  <a:gd name="T63" fmla="*/ 4 h 500"/>
                  <a:gd name="T64" fmla="*/ 3 w 275"/>
                  <a:gd name="T65" fmla="*/ 3 h 500"/>
                  <a:gd name="T66" fmla="*/ 4 w 275"/>
                  <a:gd name="T67" fmla="*/ 2 h 500"/>
                  <a:gd name="T68" fmla="*/ 4 w 275"/>
                  <a:gd name="T69" fmla="*/ 2 h 500"/>
                  <a:gd name="T70" fmla="*/ 4 w 275"/>
                  <a:gd name="T71" fmla="*/ 1 h 500"/>
                  <a:gd name="T72" fmla="*/ 4 w 275"/>
                  <a:gd name="T73" fmla="*/ 1 h 500"/>
                  <a:gd name="T74" fmla="*/ 4 w 275"/>
                  <a:gd name="T75" fmla="*/ 1 h 500"/>
                  <a:gd name="T76" fmla="*/ 4 w 275"/>
                  <a:gd name="T77" fmla="*/ 0 h 500"/>
                  <a:gd name="T78" fmla="*/ 4 w 275"/>
                  <a:gd name="T79" fmla="*/ 0 h 500"/>
                  <a:gd name="T80" fmla="*/ 3 w 275"/>
                  <a:gd name="T81" fmla="*/ 1 h 5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75"/>
                  <a:gd name="T124" fmla="*/ 0 h 500"/>
                  <a:gd name="T125" fmla="*/ 275 w 275"/>
                  <a:gd name="T126" fmla="*/ 500 h 5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75" h="500">
                    <a:moveTo>
                      <a:pt x="247" y="9"/>
                    </a:moveTo>
                    <a:lnTo>
                      <a:pt x="246" y="13"/>
                    </a:lnTo>
                    <a:lnTo>
                      <a:pt x="243" y="24"/>
                    </a:lnTo>
                    <a:lnTo>
                      <a:pt x="237" y="42"/>
                    </a:lnTo>
                    <a:lnTo>
                      <a:pt x="229" y="65"/>
                    </a:lnTo>
                    <a:lnTo>
                      <a:pt x="218" y="92"/>
                    </a:lnTo>
                    <a:lnTo>
                      <a:pt x="206" y="124"/>
                    </a:lnTo>
                    <a:lnTo>
                      <a:pt x="192" y="158"/>
                    </a:lnTo>
                    <a:lnTo>
                      <a:pt x="176" y="196"/>
                    </a:lnTo>
                    <a:lnTo>
                      <a:pt x="158" y="235"/>
                    </a:lnTo>
                    <a:lnTo>
                      <a:pt x="140" y="275"/>
                    </a:lnTo>
                    <a:lnTo>
                      <a:pt x="119" y="315"/>
                    </a:lnTo>
                    <a:lnTo>
                      <a:pt x="97" y="354"/>
                    </a:lnTo>
                    <a:lnTo>
                      <a:pt x="74" y="391"/>
                    </a:lnTo>
                    <a:lnTo>
                      <a:pt x="50" y="427"/>
                    </a:lnTo>
                    <a:lnTo>
                      <a:pt x="26" y="459"/>
                    </a:lnTo>
                    <a:lnTo>
                      <a:pt x="0" y="488"/>
                    </a:lnTo>
                    <a:lnTo>
                      <a:pt x="0" y="490"/>
                    </a:lnTo>
                    <a:lnTo>
                      <a:pt x="0" y="494"/>
                    </a:lnTo>
                    <a:lnTo>
                      <a:pt x="1" y="498"/>
                    </a:lnTo>
                    <a:lnTo>
                      <a:pt x="5" y="500"/>
                    </a:lnTo>
                    <a:lnTo>
                      <a:pt x="12" y="499"/>
                    </a:lnTo>
                    <a:lnTo>
                      <a:pt x="26" y="494"/>
                    </a:lnTo>
                    <a:lnTo>
                      <a:pt x="46" y="479"/>
                    </a:lnTo>
                    <a:lnTo>
                      <a:pt x="72" y="456"/>
                    </a:lnTo>
                    <a:lnTo>
                      <a:pt x="99" y="428"/>
                    </a:lnTo>
                    <a:lnTo>
                      <a:pt x="124" y="396"/>
                    </a:lnTo>
                    <a:lnTo>
                      <a:pt x="148" y="359"/>
                    </a:lnTo>
                    <a:lnTo>
                      <a:pt x="170" y="320"/>
                    </a:lnTo>
                    <a:lnTo>
                      <a:pt x="192" y="278"/>
                    </a:lnTo>
                    <a:lnTo>
                      <a:pt x="211" y="235"/>
                    </a:lnTo>
                    <a:lnTo>
                      <a:pt x="229" y="194"/>
                    </a:lnTo>
                    <a:lnTo>
                      <a:pt x="244" y="154"/>
                    </a:lnTo>
                    <a:lnTo>
                      <a:pt x="256" y="116"/>
                    </a:lnTo>
                    <a:lnTo>
                      <a:pt x="266" y="81"/>
                    </a:lnTo>
                    <a:lnTo>
                      <a:pt x="273" y="51"/>
                    </a:lnTo>
                    <a:lnTo>
                      <a:pt x="275" y="27"/>
                    </a:lnTo>
                    <a:lnTo>
                      <a:pt x="275" y="9"/>
                    </a:lnTo>
                    <a:lnTo>
                      <a:pt x="269" y="0"/>
                    </a:lnTo>
                    <a:lnTo>
                      <a:pt x="261" y="0"/>
                    </a:lnTo>
                    <a:lnTo>
                      <a:pt x="247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" name="Freeform 80"/>
              <p:cNvSpPr>
                <a:spLocks/>
              </p:cNvSpPr>
              <p:nvPr/>
            </p:nvSpPr>
            <p:spPr bwMode="auto">
              <a:xfrm>
                <a:off x="3206" y="838"/>
                <a:ext cx="24" cy="30"/>
              </a:xfrm>
              <a:custGeom>
                <a:avLst/>
                <a:gdLst>
                  <a:gd name="T0" fmla="*/ 0 w 50"/>
                  <a:gd name="T1" fmla="*/ 0 h 60"/>
                  <a:gd name="T2" fmla="*/ 0 w 50"/>
                  <a:gd name="T3" fmla="*/ 1 h 60"/>
                  <a:gd name="T4" fmla="*/ 0 w 50"/>
                  <a:gd name="T5" fmla="*/ 1 h 60"/>
                  <a:gd name="T6" fmla="*/ 0 w 50"/>
                  <a:gd name="T7" fmla="*/ 1 h 60"/>
                  <a:gd name="T8" fmla="*/ 0 w 50"/>
                  <a:gd name="T9" fmla="*/ 1 h 60"/>
                  <a:gd name="T10" fmla="*/ 0 w 50"/>
                  <a:gd name="T11" fmla="*/ 1 h 60"/>
                  <a:gd name="T12" fmla="*/ 0 w 50"/>
                  <a:gd name="T13" fmla="*/ 1 h 60"/>
                  <a:gd name="T14" fmla="*/ 0 w 50"/>
                  <a:gd name="T15" fmla="*/ 1 h 60"/>
                  <a:gd name="T16" fmla="*/ 0 w 50"/>
                  <a:gd name="T17" fmla="*/ 1 h 60"/>
                  <a:gd name="T18" fmla="*/ 0 w 50"/>
                  <a:gd name="T19" fmla="*/ 1 h 60"/>
                  <a:gd name="T20" fmla="*/ 0 w 50"/>
                  <a:gd name="T21" fmla="*/ 1 h 60"/>
                  <a:gd name="T22" fmla="*/ 0 w 50"/>
                  <a:gd name="T23" fmla="*/ 1 h 60"/>
                  <a:gd name="T24" fmla="*/ 0 w 50"/>
                  <a:gd name="T25" fmla="*/ 1 h 60"/>
                  <a:gd name="T26" fmla="*/ 0 w 50"/>
                  <a:gd name="T27" fmla="*/ 1 h 60"/>
                  <a:gd name="T28" fmla="*/ 0 w 50"/>
                  <a:gd name="T29" fmla="*/ 1 h 60"/>
                  <a:gd name="T30" fmla="*/ 0 w 50"/>
                  <a:gd name="T31" fmla="*/ 1 h 60"/>
                  <a:gd name="T32" fmla="*/ 0 w 50"/>
                  <a:gd name="T33" fmla="*/ 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60"/>
                  <a:gd name="T53" fmla="*/ 50 w 50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60">
                    <a:moveTo>
                      <a:pt x="20" y="0"/>
                    </a:moveTo>
                    <a:lnTo>
                      <a:pt x="18" y="1"/>
                    </a:lnTo>
                    <a:lnTo>
                      <a:pt x="14" y="6"/>
                    </a:lnTo>
                    <a:lnTo>
                      <a:pt x="9" y="11"/>
                    </a:lnTo>
                    <a:lnTo>
                      <a:pt x="3" y="18"/>
                    </a:lnTo>
                    <a:lnTo>
                      <a:pt x="0" y="27"/>
                    </a:lnTo>
                    <a:lnTo>
                      <a:pt x="0" y="37"/>
                    </a:lnTo>
                    <a:lnTo>
                      <a:pt x="5" y="46"/>
                    </a:lnTo>
                    <a:lnTo>
                      <a:pt x="17" y="55"/>
                    </a:lnTo>
                    <a:lnTo>
                      <a:pt x="30" y="60"/>
                    </a:lnTo>
                    <a:lnTo>
                      <a:pt x="41" y="57"/>
                    </a:lnTo>
                    <a:lnTo>
                      <a:pt x="48" y="50"/>
                    </a:lnTo>
                    <a:lnTo>
                      <a:pt x="50" y="39"/>
                    </a:lnTo>
                    <a:lnTo>
                      <a:pt x="49" y="27"/>
                    </a:lnTo>
                    <a:lnTo>
                      <a:pt x="44" y="15"/>
                    </a:lnTo>
                    <a:lnTo>
                      <a:pt x="35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pic>
          <p:nvPicPr>
            <p:cNvPr id="77" name="Picture 81" descr="j007910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2160"/>
              <a:ext cx="40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6" name="Picture 35" descr="11949860301279678518coffee_ganson.svg.med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784" y="4862122"/>
            <a:ext cx="623630" cy="73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36" descr="1197088349720718094Gerald_G_Fast_Food_Dishes_(FF_Menu)_1.svg.med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748" y="4039414"/>
            <a:ext cx="848356" cy="6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20" descr="hamburge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32"/>
          <a:stretch>
            <a:fillRect/>
          </a:stretch>
        </p:blipFill>
        <p:spPr bwMode="auto">
          <a:xfrm>
            <a:off x="6060028" y="4903002"/>
            <a:ext cx="577609" cy="675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46077" y="6127898"/>
          <a:ext cx="4853425" cy="6329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0685"/>
                <a:gridCol w="970685"/>
                <a:gridCol w="970685"/>
                <a:gridCol w="970685"/>
                <a:gridCol w="970685"/>
              </a:tblGrid>
              <a:tr h="632979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932488" y="1196975"/>
            <a:ext cx="1016000" cy="28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107950" y="152400"/>
            <a:ext cx="4319588" cy="3238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200" dirty="0" err="1">
                <a:solidFill>
                  <a:schemeClr val="tx1"/>
                </a:solidFill>
                <a:latin typeface="Gill Sans Ultra Bold" panose="020B0A02020104020203" pitchFamily="34" charset="0"/>
              </a:rPr>
              <a:t>Hoja</a:t>
            </a:r>
            <a:r>
              <a:rPr lang="en-GB" sz="2200" dirty="0">
                <a:solidFill>
                  <a:schemeClr val="tx1"/>
                </a:solidFill>
                <a:latin typeface="Gill Sans Ultra Bold" panose="020B0A02020104020203" pitchFamily="34" charset="0"/>
              </a:rPr>
              <a:t> de </a:t>
            </a:r>
            <a:r>
              <a:rPr lang="en-GB" sz="2200" dirty="0" err="1">
                <a:solidFill>
                  <a:schemeClr val="tx1"/>
                </a:solidFill>
                <a:latin typeface="Gill Sans Ultra Bold" panose="020B0A02020104020203" pitchFamily="34" charset="0"/>
              </a:rPr>
              <a:t>actividades</a:t>
            </a:r>
            <a:endParaRPr lang="en-GB" sz="2200" dirty="0">
              <a:solidFill>
                <a:schemeClr val="tx1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5090" y="547687"/>
            <a:ext cx="4824412" cy="408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000" b="1" dirty="0">
                <a:solidFill>
                  <a:schemeClr val="tx1"/>
                </a:solidFill>
              </a:rPr>
              <a:t>A</a:t>
            </a:r>
            <a:r>
              <a:rPr lang="en-GB" sz="1600" b="1" dirty="0">
                <a:solidFill>
                  <a:schemeClr val="tx1"/>
                </a:solidFill>
              </a:rPr>
              <a:t> Fill in the correct word for ‘the’: el, la, los o </a:t>
            </a:r>
            <a:r>
              <a:rPr lang="en-GB" sz="1600" b="1" dirty="0" err="1">
                <a:solidFill>
                  <a:schemeClr val="tx1"/>
                </a:solidFill>
              </a:rPr>
              <a:t>las</a:t>
            </a:r>
            <a:endParaRPr lang="en-GB" sz="16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75090" y="1075581"/>
          <a:ext cx="4824412" cy="2148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5415"/>
                <a:gridCol w="4478997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Me </a:t>
                      </a:r>
                      <a:r>
                        <a:rPr lang="en-GB" sz="1400" dirty="0" err="1" smtClean="0"/>
                        <a:t>gusta</a:t>
                      </a:r>
                      <a:r>
                        <a:rPr lang="en-GB" sz="1400" dirty="0" smtClean="0"/>
                        <a:t> ____ </a:t>
                      </a:r>
                      <a:r>
                        <a:rPr lang="en-GB" sz="1400" dirty="0" err="1" smtClean="0"/>
                        <a:t>té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pero</a:t>
                      </a:r>
                      <a:r>
                        <a:rPr lang="en-GB" sz="1400" dirty="0" smtClean="0"/>
                        <a:t> no me </a:t>
                      </a:r>
                      <a:r>
                        <a:rPr lang="en-GB" sz="1400" dirty="0" err="1" smtClean="0"/>
                        <a:t>gusta</a:t>
                      </a:r>
                      <a:r>
                        <a:rPr lang="en-GB" sz="1400" dirty="0" smtClean="0"/>
                        <a:t> ____ café.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Me </a:t>
                      </a:r>
                      <a:r>
                        <a:rPr lang="en-GB" sz="1400" dirty="0" err="1" smtClean="0"/>
                        <a:t>encantan</a:t>
                      </a:r>
                      <a:r>
                        <a:rPr lang="en-GB" sz="1400" dirty="0" smtClean="0"/>
                        <a:t> ______ </a:t>
                      </a:r>
                      <a:r>
                        <a:rPr lang="en-GB" sz="1400" dirty="0" err="1" smtClean="0"/>
                        <a:t>bocadillos</a:t>
                      </a:r>
                      <a:r>
                        <a:rPr lang="en-GB" sz="1400" dirty="0" smtClean="0"/>
                        <a:t>.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Odio</a:t>
                      </a:r>
                      <a:r>
                        <a:rPr lang="en-GB" sz="1400" baseline="0" dirty="0" smtClean="0"/>
                        <a:t> _____ </a:t>
                      </a:r>
                      <a:r>
                        <a:rPr lang="en-GB" sz="1400" baseline="0" dirty="0" err="1" smtClean="0"/>
                        <a:t>leche</a:t>
                      </a:r>
                      <a:r>
                        <a:rPr lang="en-GB" sz="1400" baseline="0" dirty="0" smtClean="0"/>
                        <a:t> y </a:t>
                      </a:r>
                      <a:r>
                        <a:rPr lang="en-GB" sz="1400" baseline="0" dirty="0" err="1" smtClean="0"/>
                        <a:t>también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odio</a:t>
                      </a:r>
                      <a:r>
                        <a:rPr lang="en-GB" sz="1400" baseline="0" dirty="0" smtClean="0"/>
                        <a:t> _____ </a:t>
                      </a:r>
                      <a:r>
                        <a:rPr lang="en-GB" sz="1400" baseline="0" dirty="0" err="1" smtClean="0"/>
                        <a:t>queso</a:t>
                      </a:r>
                      <a:r>
                        <a:rPr lang="en-GB" sz="1400" baseline="0" dirty="0" smtClean="0"/>
                        <a:t>.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Me </a:t>
                      </a:r>
                      <a:r>
                        <a:rPr lang="en-GB" sz="1400" dirty="0" err="1" smtClean="0"/>
                        <a:t>gusta</a:t>
                      </a:r>
                      <a:r>
                        <a:rPr lang="en-GB" sz="1400" dirty="0" smtClean="0"/>
                        <a:t> ____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zumo</a:t>
                      </a:r>
                      <a:r>
                        <a:rPr lang="en-GB" sz="1400" baseline="0" dirty="0" smtClean="0"/>
                        <a:t> de </a:t>
                      </a:r>
                      <a:r>
                        <a:rPr lang="en-GB" sz="1400" baseline="0" dirty="0" err="1" smtClean="0"/>
                        <a:t>naranja</a:t>
                      </a:r>
                      <a:r>
                        <a:rPr lang="en-GB" sz="1400" baseline="0" dirty="0" smtClean="0"/>
                        <a:t> y </a:t>
                      </a:r>
                      <a:r>
                        <a:rPr lang="en-GB" sz="1400" baseline="0" dirty="0" err="1" smtClean="0"/>
                        <a:t>también</a:t>
                      </a:r>
                      <a:r>
                        <a:rPr lang="en-GB" sz="1400" baseline="0" dirty="0" smtClean="0"/>
                        <a:t> me </a:t>
                      </a:r>
                      <a:r>
                        <a:rPr lang="en-GB" sz="1400" baseline="0" dirty="0" err="1" smtClean="0"/>
                        <a:t>gusta</a:t>
                      </a:r>
                      <a:r>
                        <a:rPr lang="en-GB" sz="1400" baseline="0" dirty="0" smtClean="0"/>
                        <a:t> ____ </a:t>
                      </a:r>
                      <a:r>
                        <a:rPr lang="en-GB" sz="1400" baseline="0" dirty="0" err="1" smtClean="0"/>
                        <a:t>fruta</a:t>
                      </a:r>
                      <a:r>
                        <a:rPr lang="en-GB" sz="1400" baseline="0" dirty="0" smtClean="0"/>
                        <a:t>.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Me </a:t>
                      </a:r>
                      <a:r>
                        <a:rPr lang="en-GB" sz="1400" dirty="0" err="1" smtClean="0"/>
                        <a:t>gustan</a:t>
                      </a:r>
                      <a:r>
                        <a:rPr lang="en-GB" sz="1400" dirty="0" smtClean="0"/>
                        <a:t> ____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patatas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fritas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pero</a:t>
                      </a:r>
                      <a:r>
                        <a:rPr lang="en-GB" sz="1400" baseline="0" dirty="0" smtClean="0"/>
                        <a:t> no me </a:t>
                      </a:r>
                      <a:r>
                        <a:rPr lang="en-GB" sz="1400" baseline="0" dirty="0" err="1" smtClean="0"/>
                        <a:t>gustan</a:t>
                      </a:r>
                      <a:r>
                        <a:rPr lang="en-GB" sz="1400" baseline="0" dirty="0" smtClean="0"/>
                        <a:t> ____ </a:t>
                      </a:r>
                      <a:r>
                        <a:rPr lang="en-GB" sz="1400" baseline="0" dirty="0" err="1" smtClean="0"/>
                        <a:t>hamburguesas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porque</a:t>
                      </a:r>
                      <a:r>
                        <a:rPr lang="en-GB" sz="1400" baseline="0" dirty="0" smtClean="0"/>
                        <a:t> soy </a:t>
                      </a:r>
                      <a:r>
                        <a:rPr lang="en-GB" sz="1400" baseline="0" dirty="0" err="1" smtClean="0"/>
                        <a:t>vegetariano</a:t>
                      </a:r>
                      <a:r>
                        <a:rPr lang="en-GB" sz="1400" baseline="0" dirty="0" smtClean="0"/>
                        <a:t>.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175090" y="3339075"/>
            <a:ext cx="4824412" cy="4310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600" b="1" dirty="0">
                <a:solidFill>
                  <a:schemeClr val="tx1"/>
                </a:solidFill>
              </a:rPr>
              <a:t>B Look again at activity A.  ¿</a:t>
            </a:r>
            <a:r>
              <a:rPr lang="en-GB" sz="1600" b="1" dirty="0" err="1">
                <a:solidFill>
                  <a:schemeClr val="tx1"/>
                </a:solidFill>
              </a:rPr>
              <a:t>Cómo</a:t>
            </a:r>
            <a:r>
              <a:rPr lang="en-GB" sz="1600" b="1" dirty="0">
                <a:solidFill>
                  <a:schemeClr val="tx1"/>
                </a:solidFill>
              </a:rPr>
              <a:t> se dice … en </a:t>
            </a:r>
            <a:r>
              <a:rPr lang="en-GB" sz="1600" b="1" dirty="0" err="1">
                <a:solidFill>
                  <a:schemeClr val="tx1"/>
                </a:solidFill>
              </a:rPr>
              <a:t>inglés</a:t>
            </a:r>
            <a:r>
              <a:rPr lang="en-GB" sz="1600" b="1" dirty="0">
                <a:solidFill>
                  <a:schemeClr val="tx1"/>
                </a:solidFill>
              </a:rPr>
              <a:t>?</a:t>
            </a:r>
            <a:endParaRPr lang="en-GB" sz="12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80563" y="3870325"/>
          <a:ext cx="4818941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6231"/>
                <a:gridCol w="3602710"/>
              </a:tblGrid>
              <a:tr h="296574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pero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</a:tr>
              <a:tr h="296574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</a:tr>
              <a:tr h="296574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y </a:t>
                      </a:r>
                      <a:r>
                        <a:rPr lang="en-GB" sz="1600" dirty="0" err="1" smtClean="0"/>
                        <a:t>también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</a:tr>
              <a:tr h="296574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porque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  <a:tr h="296574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soy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175090" y="5660904"/>
            <a:ext cx="4824412" cy="4310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600" b="1" dirty="0">
                <a:solidFill>
                  <a:schemeClr val="tx1"/>
                </a:solidFill>
              </a:rPr>
              <a:t>C Ask the question in Spanish out loud for ‘Do you like…?’ for each food and drink below.</a:t>
            </a:r>
            <a:endParaRPr lang="en-GB" sz="12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17" name="Group 50"/>
          <p:cNvGrpSpPr>
            <a:grpSpLocks/>
          </p:cNvGrpSpPr>
          <p:nvPr/>
        </p:nvGrpSpPr>
        <p:grpSpPr bwMode="auto">
          <a:xfrm>
            <a:off x="175092" y="6152614"/>
            <a:ext cx="815601" cy="608263"/>
            <a:chOff x="2880" y="1888"/>
            <a:chExt cx="953" cy="753"/>
          </a:xfrm>
        </p:grpSpPr>
        <p:pic>
          <p:nvPicPr>
            <p:cNvPr id="18" name="Picture 51" descr="NA01099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1888"/>
              <a:ext cx="538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Group 52"/>
            <p:cNvGrpSpPr>
              <a:grpSpLocks/>
            </p:cNvGrpSpPr>
            <p:nvPr/>
          </p:nvGrpSpPr>
          <p:grpSpPr bwMode="auto">
            <a:xfrm>
              <a:off x="2880" y="2024"/>
              <a:ext cx="953" cy="617"/>
              <a:chOff x="2162" y="480"/>
              <a:chExt cx="1115" cy="844"/>
            </a:xfrm>
          </p:grpSpPr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2182" y="482"/>
                <a:ext cx="1074" cy="815"/>
              </a:xfrm>
              <a:custGeom>
                <a:avLst/>
                <a:gdLst>
                  <a:gd name="T0" fmla="*/ 1 w 2148"/>
                  <a:gd name="T1" fmla="*/ 18 h 1628"/>
                  <a:gd name="T2" fmla="*/ 1 w 2148"/>
                  <a:gd name="T3" fmla="*/ 19 h 1628"/>
                  <a:gd name="T4" fmla="*/ 1 w 2148"/>
                  <a:gd name="T5" fmla="*/ 20 h 1628"/>
                  <a:gd name="T6" fmla="*/ 2 w 2148"/>
                  <a:gd name="T7" fmla="*/ 21 h 1628"/>
                  <a:gd name="T8" fmla="*/ 2 w 2148"/>
                  <a:gd name="T9" fmla="*/ 21 h 1628"/>
                  <a:gd name="T10" fmla="*/ 3 w 2148"/>
                  <a:gd name="T11" fmla="*/ 22 h 1628"/>
                  <a:gd name="T12" fmla="*/ 5 w 2148"/>
                  <a:gd name="T13" fmla="*/ 23 h 1628"/>
                  <a:gd name="T14" fmla="*/ 6 w 2148"/>
                  <a:gd name="T15" fmla="*/ 24 h 1628"/>
                  <a:gd name="T16" fmla="*/ 7 w 2148"/>
                  <a:gd name="T17" fmla="*/ 24 h 1628"/>
                  <a:gd name="T18" fmla="*/ 9 w 2148"/>
                  <a:gd name="T19" fmla="*/ 25 h 1628"/>
                  <a:gd name="T20" fmla="*/ 12 w 2148"/>
                  <a:gd name="T21" fmla="*/ 25 h 1628"/>
                  <a:gd name="T22" fmla="*/ 15 w 2148"/>
                  <a:gd name="T23" fmla="*/ 26 h 1628"/>
                  <a:gd name="T24" fmla="*/ 16 w 2148"/>
                  <a:gd name="T25" fmla="*/ 26 h 1628"/>
                  <a:gd name="T26" fmla="*/ 18 w 2148"/>
                  <a:gd name="T27" fmla="*/ 26 h 1628"/>
                  <a:gd name="T28" fmla="*/ 21 w 2148"/>
                  <a:gd name="T29" fmla="*/ 26 h 1628"/>
                  <a:gd name="T30" fmla="*/ 23 w 2148"/>
                  <a:gd name="T31" fmla="*/ 26 h 1628"/>
                  <a:gd name="T32" fmla="*/ 23 w 2148"/>
                  <a:gd name="T33" fmla="*/ 25 h 1628"/>
                  <a:gd name="T34" fmla="*/ 25 w 2148"/>
                  <a:gd name="T35" fmla="*/ 25 h 1628"/>
                  <a:gd name="T36" fmla="*/ 27 w 2148"/>
                  <a:gd name="T37" fmla="*/ 24 h 1628"/>
                  <a:gd name="T38" fmla="*/ 29 w 2148"/>
                  <a:gd name="T39" fmla="*/ 23 h 1628"/>
                  <a:gd name="T40" fmla="*/ 29 w 2148"/>
                  <a:gd name="T41" fmla="*/ 23 h 1628"/>
                  <a:gd name="T42" fmla="*/ 30 w 2148"/>
                  <a:gd name="T43" fmla="*/ 22 h 1628"/>
                  <a:gd name="T44" fmla="*/ 31 w 2148"/>
                  <a:gd name="T45" fmla="*/ 21 h 1628"/>
                  <a:gd name="T46" fmla="*/ 33 w 2148"/>
                  <a:gd name="T47" fmla="*/ 19 h 1628"/>
                  <a:gd name="T48" fmla="*/ 33 w 2148"/>
                  <a:gd name="T49" fmla="*/ 17 h 1628"/>
                  <a:gd name="T50" fmla="*/ 34 w 2148"/>
                  <a:gd name="T51" fmla="*/ 13 h 1628"/>
                  <a:gd name="T52" fmla="*/ 34 w 2148"/>
                  <a:gd name="T53" fmla="*/ 11 h 1628"/>
                  <a:gd name="T54" fmla="*/ 33 w 2148"/>
                  <a:gd name="T55" fmla="*/ 9 h 1628"/>
                  <a:gd name="T56" fmla="*/ 32 w 2148"/>
                  <a:gd name="T57" fmla="*/ 7 h 1628"/>
                  <a:gd name="T58" fmla="*/ 33 w 2148"/>
                  <a:gd name="T59" fmla="*/ 4 h 1628"/>
                  <a:gd name="T60" fmla="*/ 33 w 2148"/>
                  <a:gd name="T61" fmla="*/ 3 h 1628"/>
                  <a:gd name="T62" fmla="*/ 33 w 2148"/>
                  <a:gd name="T63" fmla="*/ 2 h 1628"/>
                  <a:gd name="T64" fmla="*/ 33 w 2148"/>
                  <a:gd name="T65" fmla="*/ 1 h 1628"/>
                  <a:gd name="T66" fmla="*/ 32 w 2148"/>
                  <a:gd name="T67" fmla="*/ 1 h 1628"/>
                  <a:gd name="T68" fmla="*/ 30 w 2148"/>
                  <a:gd name="T69" fmla="*/ 1 h 1628"/>
                  <a:gd name="T70" fmla="*/ 30 w 2148"/>
                  <a:gd name="T71" fmla="*/ 1 h 1628"/>
                  <a:gd name="T72" fmla="*/ 29 w 2148"/>
                  <a:gd name="T73" fmla="*/ 2 h 1628"/>
                  <a:gd name="T74" fmla="*/ 30 w 2148"/>
                  <a:gd name="T75" fmla="*/ 5 h 1628"/>
                  <a:gd name="T76" fmla="*/ 29 w 2148"/>
                  <a:gd name="T77" fmla="*/ 6 h 1628"/>
                  <a:gd name="T78" fmla="*/ 29 w 2148"/>
                  <a:gd name="T79" fmla="*/ 7 h 1628"/>
                  <a:gd name="T80" fmla="*/ 28 w 2148"/>
                  <a:gd name="T81" fmla="*/ 7 h 1628"/>
                  <a:gd name="T82" fmla="*/ 27 w 2148"/>
                  <a:gd name="T83" fmla="*/ 9 h 1628"/>
                  <a:gd name="T84" fmla="*/ 27 w 2148"/>
                  <a:gd name="T85" fmla="*/ 10 h 1628"/>
                  <a:gd name="T86" fmla="*/ 26 w 2148"/>
                  <a:gd name="T87" fmla="*/ 12 h 1628"/>
                  <a:gd name="T88" fmla="*/ 26 w 2148"/>
                  <a:gd name="T89" fmla="*/ 13 h 1628"/>
                  <a:gd name="T90" fmla="*/ 25 w 2148"/>
                  <a:gd name="T91" fmla="*/ 14 h 1628"/>
                  <a:gd name="T92" fmla="*/ 23 w 2148"/>
                  <a:gd name="T93" fmla="*/ 16 h 1628"/>
                  <a:gd name="T94" fmla="*/ 22 w 2148"/>
                  <a:gd name="T95" fmla="*/ 17 h 1628"/>
                  <a:gd name="T96" fmla="*/ 21 w 2148"/>
                  <a:gd name="T97" fmla="*/ 17 h 1628"/>
                  <a:gd name="T98" fmla="*/ 19 w 2148"/>
                  <a:gd name="T99" fmla="*/ 18 h 1628"/>
                  <a:gd name="T100" fmla="*/ 16 w 2148"/>
                  <a:gd name="T101" fmla="*/ 19 h 1628"/>
                  <a:gd name="T102" fmla="*/ 12 w 2148"/>
                  <a:gd name="T103" fmla="*/ 18 h 1628"/>
                  <a:gd name="T104" fmla="*/ 10 w 2148"/>
                  <a:gd name="T105" fmla="*/ 18 h 1628"/>
                  <a:gd name="T106" fmla="*/ 9 w 2148"/>
                  <a:gd name="T107" fmla="*/ 18 h 1628"/>
                  <a:gd name="T108" fmla="*/ 8 w 2148"/>
                  <a:gd name="T109" fmla="*/ 17 h 1628"/>
                  <a:gd name="T110" fmla="*/ 6 w 2148"/>
                  <a:gd name="T111" fmla="*/ 17 h 1628"/>
                  <a:gd name="T112" fmla="*/ 5 w 2148"/>
                  <a:gd name="T113" fmla="*/ 16 h 1628"/>
                  <a:gd name="T114" fmla="*/ 4 w 2148"/>
                  <a:gd name="T115" fmla="*/ 15 h 162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148"/>
                  <a:gd name="T175" fmla="*/ 0 h 1628"/>
                  <a:gd name="T176" fmla="*/ 2148 w 2148"/>
                  <a:gd name="T177" fmla="*/ 1628 h 162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148" h="1628">
                    <a:moveTo>
                      <a:pt x="0" y="1125"/>
                    </a:moveTo>
                    <a:lnTo>
                      <a:pt x="2" y="1128"/>
                    </a:lnTo>
                    <a:lnTo>
                      <a:pt x="8" y="1136"/>
                    </a:lnTo>
                    <a:lnTo>
                      <a:pt x="16" y="1148"/>
                    </a:lnTo>
                    <a:lnTo>
                      <a:pt x="26" y="1163"/>
                    </a:lnTo>
                    <a:lnTo>
                      <a:pt x="37" y="1180"/>
                    </a:lnTo>
                    <a:lnTo>
                      <a:pt x="47" y="1197"/>
                    </a:lnTo>
                    <a:lnTo>
                      <a:pt x="56" y="1213"/>
                    </a:lnTo>
                    <a:lnTo>
                      <a:pt x="63" y="1228"/>
                    </a:lnTo>
                    <a:lnTo>
                      <a:pt x="69" y="1241"/>
                    </a:lnTo>
                    <a:lnTo>
                      <a:pt x="75" y="1254"/>
                    </a:lnTo>
                    <a:lnTo>
                      <a:pt x="80" y="1265"/>
                    </a:lnTo>
                    <a:lnTo>
                      <a:pt x="85" y="1277"/>
                    </a:lnTo>
                    <a:lnTo>
                      <a:pt x="90" y="1287"/>
                    </a:lnTo>
                    <a:lnTo>
                      <a:pt x="94" y="1296"/>
                    </a:lnTo>
                    <a:lnTo>
                      <a:pt x="99" y="1304"/>
                    </a:lnTo>
                    <a:lnTo>
                      <a:pt x="103" y="1312"/>
                    </a:lnTo>
                    <a:lnTo>
                      <a:pt x="108" y="1317"/>
                    </a:lnTo>
                    <a:lnTo>
                      <a:pt x="116" y="1324"/>
                    </a:lnTo>
                    <a:lnTo>
                      <a:pt x="126" y="1333"/>
                    </a:lnTo>
                    <a:lnTo>
                      <a:pt x="140" y="1342"/>
                    </a:lnTo>
                    <a:lnTo>
                      <a:pt x="158" y="1354"/>
                    </a:lnTo>
                    <a:lnTo>
                      <a:pt x="177" y="1367"/>
                    </a:lnTo>
                    <a:lnTo>
                      <a:pt x="198" y="1380"/>
                    </a:lnTo>
                    <a:lnTo>
                      <a:pt x="221" y="1394"/>
                    </a:lnTo>
                    <a:lnTo>
                      <a:pt x="246" y="1409"/>
                    </a:lnTo>
                    <a:lnTo>
                      <a:pt x="272" y="1424"/>
                    </a:lnTo>
                    <a:lnTo>
                      <a:pt x="298" y="1439"/>
                    </a:lnTo>
                    <a:lnTo>
                      <a:pt x="326" y="1454"/>
                    </a:lnTo>
                    <a:lnTo>
                      <a:pt x="353" y="1468"/>
                    </a:lnTo>
                    <a:lnTo>
                      <a:pt x="380" y="1481"/>
                    </a:lnTo>
                    <a:lnTo>
                      <a:pt x="407" y="1493"/>
                    </a:lnTo>
                    <a:lnTo>
                      <a:pt x="434" y="1505"/>
                    </a:lnTo>
                    <a:lnTo>
                      <a:pt x="437" y="1506"/>
                    </a:lnTo>
                    <a:lnTo>
                      <a:pt x="448" y="1509"/>
                    </a:lnTo>
                    <a:lnTo>
                      <a:pt x="465" y="1515"/>
                    </a:lnTo>
                    <a:lnTo>
                      <a:pt x="487" y="1523"/>
                    </a:lnTo>
                    <a:lnTo>
                      <a:pt x="515" y="1531"/>
                    </a:lnTo>
                    <a:lnTo>
                      <a:pt x="547" y="1542"/>
                    </a:lnTo>
                    <a:lnTo>
                      <a:pt x="583" y="1552"/>
                    </a:lnTo>
                    <a:lnTo>
                      <a:pt x="622" y="1564"/>
                    </a:lnTo>
                    <a:lnTo>
                      <a:pt x="663" y="1575"/>
                    </a:lnTo>
                    <a:lnTo>
                      <a:pt x="707" y="1586"/>
                    </a:lnTo>
                    <a:lnTo>
                      <a:pt x="752" y="1596"/>
                    </a:lnTo>
                    <a:lnTo>
                      <a:pt x="797" y="1605"/>
                    </a:lnTo>
                    <a:lnTo>
                      <a:pt x="843" y="1614"/>
                    </a:lnTo>
                    <a:lnTo>
                      <a:pt x="888" y="1620"/>
                    </a:lnTo>
                    <a:lnTo>
                      <a:pt x="931" y="1626"/>
                    </a:lnTo>
                    <a:lnTo>
                      <a:pt x="974" y="1628"/>
                    </a:lnTo>
                    <a:lnTo>
                      <a:pt x="979" y="1628"/>
                    </a:lnTo>
                    <a:lnTo>
                      <a:pt x="993" y="1628"/>
                    </a:lnTo>
                    <a:lnTo>
                      <a:pt x="1014" y="1627"/>
                    </a:lnTo>
                    <a:lnTo>
                      <a:pt x="1042" y="1626"/>
                    </a:lnTo>
                    <a:lnTo>
                      <a:pt x="1075" y="1625"/>
                    </a:lnTo>
                    <a:lnTo>
                      <a:pt x="1112" y="1624"/>
                    </a:lnTo>
                    <a:lnTo>
                      <a:pt x="1153" y="1622"/>
                    </a:lnTo>
                    <a:lnTo>
                      <a:pt x="1195" y="1620"/>
                    </a:lnTo>
                    <a:lnTo>
                      <a:pt x="1239" y="1618"/>
                    </a:lnTo>
                    <a:lnTo>
                      <a:pt x="1282" y="1616"/>
                    </a:lnTo>
                    <a:lnTo>
                      <a:pt x="1323" y="1613"/>
                    </a:lnTo>
                    <a:lnTo>
                      <a:pt x="1362" y="1610"/>
                    </a:lnTo>
                    <a:lnTo>
                      <a:pt x="1398" y="1607"/>
                    </a:lnTo>
                    <a:lnTo>
                      <a:pt x="1428" y="1604"/>
                    </a:lnTo>
                    <a:lnTo>
                      <a:pt x="1451" y="1601"/>
                    </a:lnTo>
                    <a:lnTo>
                      <a:pt x="1468" y="1597"/>
                    </a:lnTo>
                    <a:lnTo>
                      <a:pt x="1472" y="1596"/>
                    </a:lnTo>
                    <a:lnTo>
                      <a:pt x="1480" y="1595"/>
                    </a:lnTo>
                    <a:lnTo>
                      <a:pt x="1494" y="1591"/>
                    </a:lnTo>
                    <a:lnTo>
                      <a:pt x="1512" y="1586"/>
                    </a:lnTo>
                    <a:lnTo>
                      <a:pt x="1535" y="1580"/>
                    </a:lnTo>
                    <a:lnTo>
                      <a:pt x="1560" y="1573"/>
                    </a:lnTo>
                    <a:lnTo>
                      <a:pt x="1588" y="1565"/>
                    </a:lnTo>
                    <a:lnTo>
                      <a:pt x="1618" y="1556"/>
                    </a:lnTo>
                    <a:lnTo>
                      <a:pt x="1649" y="1544"/>
                    </a:lnTo>
                    <a:lnTo>
                      <a:pt x="1680" y="1533"/>
                    </a:lnTo>
                    <a:lnTo>
                      <a:pt x="1712" y="1521"/>
                    </a:lnTo>
                    <a:lnTo>
                      <a:pt x="1743" y="1507"/>
                    </a:lnTo>
                    <a:lnTo>
                      <a:pt x="1773" y="1493"/>
                    </a:lnTo>
                    <a:lnTo>
                      <a:pt x="1801" y="1477"/>
                    </a:lnTo>
                    <a:lnTo>
                      <a:pt x="1826" y="1462"/>
                    </a:lnTo>
                    <a:lnTo>
                      <a:pt x="1848" y="1445"/>
                    </a:lnTo>
                    <a:lnTo>
                      <a:pt x="1851" y="1444"/>
                    </a:lnTo>
                    <a:lnTo>
                      <a:pt x="1856" y="1438"/>
                    </a:lnTo>
                    <a:lnTo>
                      <a:pt x="1864" y="1431"/>
                    </a:lnTo>
                    <a:lnTo>
                      <a:pt x="1876" y="1420"/>
                    </a:lnTo>
                    <a:lnTo>
                      <a:pt x="1891" y="1407"/>
                    </a:lnTo>
                    <a:lnTo>
                      <a:pt x="1906" y="1392"/>
                    </a:lnTo>
                    <a:lnTo>
                      <a:pt x="1924" y="1373"/>
                    </a:lnTo>
                    <a:lnTo>
                      <a:pt x="1943" y="1354"/>
                    </a:lnTo>
                    <a:lnTo>
                      <a:pt x="1961" y="1333"/>
                    </a:lnTo>
                    <a:lnTo>
                      <a:pt x="1981" y="1310"/>
                    </a:lnTo>
                    <a:lnTo>
                      <a:pt x="1999" y="1286"/>
                    </a:lnTo>
                    <a:lnTo>
                      <a:pt x="2018" y="1261"/>
                    </a:lnTo>
                    <a:lnTo>
                      <a:pt x="2035" y="1234"/>
                    </a:lnTo>
                    <a:lnTo>
                      <a:pt x="2051" y="1208"/>
                    </a:lnTo>
                    <a:lnTo>
                      <a:pt x="2064" y="1180"/>
                    </a:lnTo>
                    <a:lnTo>
                      <a:pt x="2075" y="1152"/>
                    </a:lnTo>
                    <a:lnTo>
                      <a:pt x="2079" y="1143"/>
                    </a:lnTo>
                    <a:lnTo>
                      <a:pt x="2087" y="1115"/>
                    </a:lnTo>
                    <a:lnTo>
                      <a:pt x="2099" y="1075"/>
                    </a:lnTo>
                    <a:lnTo>
                      <a:pt x="2113" y="1022"/>
                    </a:lnTo>
                    <a:lnTo>
                      <a:pt x="2126" y="961"/>
                    </a:lnTo>
                    <a:lnTo>
                      <a:pt x="2137" y="894"/>
                    </a:lnTo>
                    <a:lnTo>
                      <a:pt x="2145" y="824"/>
                    </a:lnTo>
                    <a:lnTo>
                      <a:pt x="2148" y="755"/>
                    </a:lnTo>
                    <a:lnTo>
                      <a:pt x="2148" y="745"/>
                    </a:lnTo>
                    <a:lnTo>
                      <a:pt x="2145" y="722"/>
                    </a:lnTo>
                    <a:lnTo>
                      <a:pt x="2141" y="689"/>
                    </a:lnTo>
                    <a:lnTo>
                      <a:pt x="2133" y="647"/>
                    </a:lnTo>
                    <a:lnTo>
                      <a:pt x="2120" y="605"/>
                    </a:lnTo>
                    <a:lnTo>
                      <a:pt x="2102" y="563"/>
                    </a:lnTo>
                    <a:lnTo>
                      <a:pt x="2077" y="526"/>
                    </a:lnTo>
                    <a:lnTo>
                      <a:pt x="2044" y="500"/>
                    </a:lnTo>
                    <a:lnTo>
                      <a:pt x="2043" y="489"/>
                    </a:lnTo>
                    <a:lnTo>
                      <a:pt x="2043" y="458"/>
                    </a:lnTo>
                    <a:lnTo>
                      <a:pt x="2047" y="403"/>
                    </a:lnTo>
                    <a:lnTo>
                      <a:pt x="2060" y="323"/>
                    </a:lnTo>
                    <a:lnTo>
                      <a:pt x="2061" y="303"/>
                    </a:lnTo>
                    <a:lnTo>
                      <a:pt x="2064" y="255"/>
                    </a:lnTo>
                    <a:lnTo>
                      <a:pt x="2065" y="205"/>
                    </a:lnTo>
                    <a:lnTo>
                      <a:pt x="2064" y="175"/>
                    </a:lnTo>
                    <a:lnTo>
                      <a:pt x="2066" y="172"/>
                    </a:lnTo>
                    <a:lnTo>
                      <a:pt x="2072" y="164"/>
                    </a:lnTo>
                    <a:lnTo>
                      <a:pt x="2079" y="154"/>
                    </a:lnTo>
                    <a:lnTo>
                      <a:pt x="2088" y="139"/>
                    </a:lnTo>
                    <a:lnTo>
                      <a:pt x="2097" y="123"/>
                    </a:lnTo>
                    <a:lnTo>
                      <a:pt x="2104" y="106"/>
                    </a:lnTo>
                    <a:lnTo>
                      <a:pt x="2110" y="88"/>
                    </a:lnTo>
                    <a:lnTo>
                      <a:pt x="2112" y="71"/>
                    </a:lnTo>
                    <a:lnTo>
                      <a:pt x="2112" y="61"/>
                    </a:lnTo>
                    <a:lnTo>
                      <a:pt x="2109" y="36"/>
                    </a:lnTo>
                    <a:lnTo>
                      <a:pt x="2099" y="12"/>
                    </a:lnTo>
                    <a:lnTo>
                      <a:pt x="2083" y="0"/>
                    </a:lnTo>
                    <a:lnTo>
                      <a:pt x="2076" y="0"/>
                    </a:lnTo>
                    <a:lnTo>
                      <a:pt x="2057" y="2"/>
                    </a:lnTo>
                    <a:lnTo>
                      <a:pt x="2030" y="4"/>
                    </a:lnTo>
                    <a:lnTo>
                      <a:pt x="1998" y="8"/>
                    </a:lnTo>
                    <a:lnTo>
                      <a:pt x="1966" y="11"/>
                    </a:lnTo>
                    <a:lnTo>
                      <a:pt x="1937" y="16"/>
                    </a:lnTo>
                    <a:lnTo>
                      <a:pt x="1915" y="22"/>
                    </a:lnTo>
                    <a:lnTo>
                      <a:pt x="1904" y="27"/>
                    </a:lnTo>
                    <a:lnTo>
                      <a:pt x="1902" y="28"/>
                    </a:lnTo>
                    <a:lnTo>
                      <a:pt x="1898" y="33"/>
                    </a:lnTo>
                    <a:lnTo>
                      <a:pt x="1893" y="40"/>
                    </a:lnTo>
                    <a:lnTo>
                      <a:pt x="1889" y="51"/>
                    </a:lnTo>
                    <a:lnTo>
                      <a:pt x="1884" y="68"/>
                    </a:lnTo>
                    <a:lnTo>
                      <a:pt x="1882" y="88"/>
                    </a:lnTo>
                    <a:lnTo>
                      <a:pt x="1883" y="115"/>
                    </a:lnTo>
                    <a:lnTo>
                      <a:pt x="1887" y="147"/>
                    </a:lnTo>
                    <a:lnTo>
                      <a:pt x="1891" y="168"/>
                    </a:lnTo>
                    <a:lnTo>
                      <a:pt x="1897" y="216"/>
                    </a:lnTo>
                    <a:lnTo>
                      <a:pt x="1897" y="275"/>
                    </a:lnTo>
                    <a:lnTo>
                      <a:pt x="1884" y="327"/>
                    </a:lnTo>
                    <a:lnTo>
                      <a:pt x="1883" y="330"/>
                    </a:lnTo>
                    <a:lnTo>
                      <a:pt x="1880" y="338"/>
                    </a:lnTo>
                    <a:lnTo>
                      <a:pt x="1877" y="351"/>
                    </a:lnTo>
                    <a:lnTo>
                      <a:pt x="1871" y="366"/>
                    </a:lnTo>
                    <a:lnTo>
                      <a:pt x="1867" y="381"/>
                    </a:lnTo>
                    <a:lnTo>
                      <a:pt x="1860" y="396"/>
                    </a:lnTo>
                    <a:lnTo>
                      <a:pt x="1854" y="410"/>
                    </a:lnTo>
                    <a:lnTo>
                      <a:pt x="1848" y="419"/>
                    </a:lnTo>
                    <a:lnTo>
                      <a:pt x="1845" y="421"/>
                    </a:lnTo>
                    <a:lnTo>
                      <a:pt x="1833" y="428"/>
                    </a:lnTo>
                    <a:lnTo>
                      <a:pt x="1817" y="441"/>
                    </a:lnTo>
                    <a:lnTo>
                      <a:pt x="1798" y="457"/>
                    </a:lnTo>
                    <a:lnTo>
                      <a:pt x="1777" y="479"/>
                    </a:lnTo>
                    <a:lnTo>
                      <a:pt x="1755" y="506"/>
                    </a:lnTo>
                    <a:lnTo>
                      <a:pt x="1735" y="536"/>
                    </a:lnTo>
                    <a:lnTo>
                      <a:pt x="1719" y="571"/>
                    </a:lnTo>
                    <a:lnTo>
                      <a:pt x="1717" y="577"/>
                    </a:lnTo>
                    <a:lnTo>
                      <a:pt x="1711" y="592"/>
                    </a:lnTo>
                    <a:lnTo>
                      <a:pt x="1702" y="614"/>
                    </a:lnTo>
                    <a:lnTo>
                      <a:pt x="1693" y="642"/>
                    </a:lnTo>
                    <a:lnTo>
                      <a:pt x="1682" y="672"/>
                    </a:lnTo>
                    <a:lnTo>
                      <a:pt x="1672" y="702"/>
                    </a:lnTo>
                    <a:lnTo>
                      <a:pt x="1664" y="730"/>
                    </a:lnTo>
                    <a:lnTo>
                      <a:pt x="1659" y="755"/>
                    </a:lnTo>
                    <a:lnTo>
                      <a:pt x="1658" y="757"/>
                    </a:lnTo>
                    <a:lnTo>
                      <a:pt x="1652" y="765"/>
                    </a:lnTo>
                    <a:lnTo>
                      <a:pt x="1646" y="776"/>
                    </a:lnTo>
                    <a:lnTo>
                      <a:pt x="1634" y="793"/>
                    </a:lnTo>
                    <a:lnTo>
                      <a:pt x="1621" y="812"/>
                    </a:lnTo>
                    <a:lnTo>
                      <a:pt x="1605" y="834"/>
                    </a:lnTo>
                    <a:lnTo>
                      <a:pt x="1587" y="857"/>
                    </a:lnTo>
                    <a:lnTo>
                      <a:pt x="1566" y="882"/>
                    </a:lnTo>
                    <a:lnTo>
                      <a:pt x="1544" y="909"/>
                    </a:lnTo>
                    <a:lnTo>
                      <a:pt x="1520" y="936"/>
                    </a:lnTo>
                    <a:lnTo>
                      <a:pt x="1495" y="962"/>
                    </a:lnTo>
                    <a:lnTo>
                      <a:pt x="1467" y="987"/>
                    </a:lnTo>
                    <a:lnTo>
                      <a:pt x="1439" y="1010"/>
                    </a:lnTo>
                    <a:lnTo>
                      <a:pt x="1409" y="1032"/>
                    </a:lnTo>
                    <a:lnTo>
                      <a:pt x="1379" y="1052"/>
                    </a:lnTo>
                    <a:lnTo>
                      <a:pt x="1348" y="1068"/>
                    </a:lnTo>
                    <a:lnTo>
                      <a:pt x="1345" y="1070"/>
                    </a:lnTo>
                    <a:lnTo>
                      <a:pt x="1335" y="1075"/>
                    </a:lnTo>
                    <a:lnTo>
                      <a:pt x="1318" y="1082"/>
                    </a:lnTo>
                    <a:lnTo>
                      <a:pt x="1295" y="1091"/>
                    </a:lnTo>
                    <a:lnTo>
                      <a:pt x="1268" y="1101"/>
                    </a:lnTo>
                    <a:lnTo>
                      <a:pt x="1234" y="1113"/>
                    </a:lnTo>
                    <a:lnTo>
                      <a:pt x="1196" y="1123"/>
                    </a:lnTo>
                    <a:lnTo>
                      <a:pt x="1153" y="1134"/>
                    </a:lnTo>
                    <a:lnTo>
                      <a:pt x="1107" y="1144"/>
                    </a:lnTo>
                    <a:lnTo>
                      <a:pt x="1055" y="1151"/>
                    </a:lnTo>
                    <a:lnTo>
                      <a:pt x="1001" y="1157"/>
                    </a:lnTo>
                    <a:lnTo>
                      <a:pt x="944" y="1159"/>
                    </a:lnTo>
                    <a:lnTo>
                      <a:pt x="883" y="1158"/>
                    </a:lnTo>
                    <a:lnTo>
                      <a:pt x="821" y="1153"/>
                    </a:lnTo>
                    <a:lnTo>
                      <a:pt x="756" y="1143"/>
                    </a:lnTo>
                    <a:lnTo>
                      <a:pt x="691" y="1128"/>
                    </a:lnTo>
                    <a:lnTo>
                      <a:pt x="688" y="1127"/>
                    </a:lnTo>
                    <a:lnTo>
                      <a:pt x="680" y="1125"/>
                    </a:lnTo>
                    <a:lnTo>
                      <a:pt x="668" y="1121"/>
                    </a:lnTo>
                    <a:lnTo>
                      <a:pt x="652" y="1116"/>
                    </a:lnTo>
                    <a:lnTo>
                      <a:pt x="633" y="1111"/>
                    </a:lnTo>
                    <a:lnTo>
                      <a:pt x="611" y="1104"/>
                    </a:lnTo>
                    <a:lnTo>
                      <a:pt x="587" y="1096"/>
                    </a:lnTo>
                    <a:lnTo>
                      <a:pt x="563" y="1088"/>
                    </a:lnTo>
                    <a:lnTo>
                      <a:pt x="536" y="1080"/>
                    </a:lnTo>
                    <a:lnTo>
                      <a:pt x="511" y="1070"/>
                    </a:lnTo>
                    <a:lnTo>
                      <a:pt x="486" y="1061"/>
                    </a:lnTo>
                    <a:lnTo>
                      <a:pt x="460" y="1053"/>
                    </a:lnTo>
                    <a:lnTo>
                      <a:pt x="439" y="1044"/>
                    </a:lnTo>
                    <a:lnTo>
                      <a:pt x="418" y="1036"/>
                    </a:lnTo>
                    <a:lnTo>
                      <a:pt x="401" y="1028"/>
                    </a:lnTo>
                    <a:lnTo>
                      <a:pt x="387" y="1021"/>
                    </a:lnTo>
                    <a:lnTo>
                      <a:pt x="382" y="1017"/>
                    </a:lnTo>
                    <a:lnTo>
                      <a:pt x="368" y="1009"/>
                    </a:lnTo>
                    <a:lnTo>
                      <a:pt x="348" y="998"/>
                    </a:lnTo>
                    <a:lnTo>
                      <a:pt x="322" y="984"/>
                    </a:lnTo>
                    <a:lnTo>
                      <a:pt x="296" y="970"/>
                    </a:lnTo>
                    <a:lnTo>
                      <a:pt x="268" y="959"/>
                    </a:lnTo>
                    <a:lnTo>
                      <a:pt x="243" y="952"/>
                    </a:lnTo>
                    <a:lnTo>
                      <a:pt x="222" y="949"/>
                    </a:lnTo>
                    <a:lnTo>
                      <a:pt x="35" y="949"/>
                    </a:lnTo>
                    <a:lnTo>
                      <a:pt x="0" y="11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2247" y="883"/>
                <a:ext cx="987" cy="395"/>
              </a:xfrm>
              <a:custGeom>
                <a:avLst/>
                <a:gdLst>
                  <a:gd name="T0" fmla="*/ 1 w 1974"/>
                  <a:gd name="T1" fmla="*/ 7 h 788"/>
                  <a:gd name="T2" fmla="*/ 1 w 1974"/>
                  <a:gd name="T3" fmla="*/ 7 h 788"/>
                  <a:gd name="T4" fmla="*/ 1 w 1974"/>
                  <a:gd name="T5" fmla="*/ 8 h 788"/>
                  <a:gd name="T6" fmla="*/ 1 w 1974"/>
                  <a:gd name="T7" fmla="*/ 9 h 788"/>
                  <a:gd name="T8" fmla="*/ 2 w 1974"/>
                  <a:gd name="T9" fmla="*/ 9 h 788"/>
                  <a:gd name="T10" fmla="*/ 3 w 1974"/>
                  <a:gd name="T11" fmla="*/ 10 h 788"/>
                  <a:gd name="T12" fmla="*/ 3 w 1974"/>
                  <a:gd name="T13" fmla="*/ 10 h 788"/>
                  <a:gd name="T14" fmla="*/ 4 w 1974"/>
                  <a:gd name="T15" fmla="*/ 10 h 788"/>
                  <a:gd name="T16" fmla="*/ 4 w 1974"/>
                  <a:gd name="T17" fmla="*/ 10 h 788"/>
                  <a:gd name="T18" fmla="*/ 5 w 1974"/>
                  <a:gd name="T19" fmla="*/ 11 h 788"/>
                  <a:gd name="T20" fmla="*/ 6 w 1974"/>
                  <a:gd name="T21" fmla="*/ 11 h 788"/>
                  <a:gd name="T22" fmla="*/ 6 w 1974"/>
                  <a:gd name="T23" fmla="*/ 11 h 788"/>
                  <a:gd name="T24" fmla="*/ 7 w 1974"/>
                  <a:gd name="T25" fmla="*/ 12 h 788"/>
                  <a:gd name="T26" fmla="*/ 9 w 1974"/>
                  <a:gd name="T27" fmla="*/ 12 h 788"/>
                  <a:gd name="T28" fmla="*/ 10 w 1974"/>
                  <a:gd name="T29" fmla="*/ 12 h 788"/>
                  <a:gd name="T30" fmla="*/ 11 w 1974"/>
                  <a:gd name="T31" fmla="*/ 12 h 788"/>
                  <a:gd name="T32" fmla="*/ 12 w 1974"/>
                  <a:gd name="T33" fmla="*/ 13 h 788"/>
                  <a:gd name="T34" fmla="*/ 14 w 1974"/>
                  <a:gd name="T35" fmla="*/ 13 h 788"/>
                  <a:gd name="T36" fmla="*/ 15 w 1974"/>
                  <a:gd name="T37" fmla="*/ 13 h 788"/>
                  <a:gd name="T38" fmla="*/ 17 w 1974"/>
                  <a:gd name="T39" fmla="*/ 13 h 788"/>
                  <a:gd name="T40" fmla="*/ 19 w 1974"/>
                  <a:gd name="T41" fmla="*/ 13 h 788"/>
                  <a:gd name="T42" fmla="*/ 20 w 1974"/>
                  <a:gd name="T43" fmla="*/ 12 h 788"/>
                  <a:gd name="T44" fmla="*/ 21 w 1974"/>
                  <a:gd name="T45" fmla="*/ 12 h 788"/>
                  <a:gd name="T46" fmla="*/ 22 w 1974"/>
                  <a:gd name="T47" fmla="*/ 12 h 788"/>
                  <a:gd name="T48" fmla="*/ 23 w 1974"/>
                  <a:gd name="T49" fmla="*/ 12 h 788"/>
                  <a:gd name="T50" fmla="*/ 25 w 1974"/>
                  <a:gd name="T51" fmla="*/ 11 h 788"/>
                  <a:gd name="T52" fmla="*/ 26 w 1974"/>
                  <a:gd name="T53" fmla="*/ 10 h 788"/>
                  <a:gd name="T54" fmla="*/ 28 w 1974"/>
                  <a:gd name="T55" fmla="*/ 9 h 788"/>
                  <a:gd name="T56" fmla="*/ 30 w 1974"/>
                  <a:gd name="T57" fmla="*/ 7 h 788"/>
                  <a:gd name="T58" fmla="*/ 31 w 1974"/>
                  <a:gd name="T59" fmla="*/ 4 h 788"/>
                  <a:gd name="T60" fmla="*/ 31 w 1974"/>
                  <a:gd name="T61" fmla="*/ 3 h 788"/>
                  <a:gd name="T62" fmla="*/ 31 w 1974"/>
                  <a:gd name="T63" fmla="*/ 2 h 788"/>
                  <a:gd name="T64" fmla="*/ 31 w 1974"/>
                  <a:gd name="T65" fmla="*/ 2 h 788"/>
                  <a:gd name="T66" fmla="*/ 29 w 1974"/>
                  <a:gd name="T67" fmla="*/ 5 h 788"/>
                  <a:gd name="T68" fmla="*/ 27 w 1974"/>
                  <a:gd name="T69" fmla="*/ 7 h 788"/>
                  <a:gd name="T70" fmla="*/ 25 w 1974"/>
                  <a:gd name="T71" fmla="*/ 9 h 788"/>
                  <a:gd name="T72" fmla="*/ 22 w 1974"/>
                  <a:gd name="T73" fmla="*/ 10 h 788"/>
                  <a:gd name="T74" fmla="*/ 20 w 1974"/>
                  <a:gd name="T75" fmla="*/ 11 h 788"/>
                  <a:gd name="T76" fmla="*/ 18 w 1974"/>
                  <a:gd name="T77" fmla="*/ 11 h 788"/>
                  <a:gd name="T78" fmla="*/ 15 w 1974"/>
                  <a:gd name="T79" fmla="*/ 11 h 788"/>
                  <a:gd name="T80" fmla="*/ 13 w 1974"/>
                  <a:gd name="T81" fmla="*/ 11 h 788"/>
                  <a:gd name="T82" fmla="*/ 11 w 1974"/>
                  <a:gd name="T83" fmla="*/ 11 h 788"/>
                  <a:gd name="T84" fmla="*/ 8 w 1974"/>
                  <a:gd name="T85" fmla="*/ 11 h 788"/>
                  <a:gd name="T86" fmla="*/ 6 w 1974"/>
                  <a:gd name="T87" fmla="*/ 10 h 788"/>
                  <a:gd name="T88" fmla="*/ 5 w 1974"/>
                  <a:gd name="T89" fmla="*/ 9 h 788"/>
                  <a:gd name="T90" fmla="*/ 3 w 1974"/>
                  <a:gd name="T91" fmla="*/ 9 h 788"/>
                  <a:gd name="T92" fmla="*/ 2 w 1974"/>
                  <a:gd name="T93" fmla="*/ 8 h 788"/>
                  <a:gd name="T94" fmla="*/ 1 w 1974"/>
                  <a:gd name="T95" fmla="*/ 8 h 78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974"/>
                  <a:gd name="T145" fmla="*/ 0 h 788"/>
                  <a:gd name="T146" fmla="*/ 1974 w 1974"/>
                  <a:gd name="T147" fmla="*/ 788 h 78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974" h="788">
                    <a:moveTo>
                      <a:pt x="0" y="438"/>
                    </a:moveTo>
                    <a:lnTo>
                      <a:pt x="1" y="439"/>
                    </a:lnTo>
                    <a:lnTo>
                      <a:pt x="1" y="440"/>
                    </a:lnTo>
                    <a:lnTo>
                      <a:pt x="1" y="441"/>
                    </a:lnTo>
                    <a:lnTo>
                      <a:pt x="1" y="442"/>
                    </a:lnTo>
                    <a:lnTo>
                      <a:pt x="9" y="467"/>
                    </a:lnTo>
                    <a:lnTo>
                      <a:pt x="21" y="490"/>
                    </a:lnTo>
                    <a:lnTo>
                      <a:pt x="37" y="513"/>
                    </a:lnTo>
                    <a:lnTo>
                      <a:pt x="56" y="533"/>
                    </a:lnTo>
                    <a:lnTo>
                      <a:pt x="79" y="554"/>
                    </a:lnTo>
                    <a:lnTo>
                      <a:pt x="106" y="573"/>
                    </a:lnTo>
                    <a:lnTo>
                      <a:pt x="136" y="590"/>
                    </a:lnTo>
                    <a:lnTo>
                      <a:pt x="168" y="606"/>
                    </a:lnTo>
                    <a:lnTo>
                      <a:pt x="177" y="611"/>
                    </a:lnTo>
                    <a:lnTo>
                      <a:pt x="190" y="615"/>
                    </a:lnTo>
                    <a:lnTo>
                      <a:pt x="204" y="622"/>
                    </a:lnTo>
                    <a:lnTo>
                      <a:pt x="219" y="629"/>
                    </a:lnTo>
                    <a:lnTo>
                      <a:pt x="237" y="636"/>
                    </a:lnTo>
                    <a:lnTo>
                      <a:pt x="257" y="644"/>
                    </a:lnTo>
                    <a:lnTo>
                      <a:pt x="277" y="653"/>
                    </a:lnTo>
                    <a:lnTo>
                      <a:pt x="300" y="663"/>
                    </a:lnTo>
                    <a:lnTo>
                      <a:pt x="326" y="672"/>
                    </a:lnTo>
                    <a:lnTo>
                      <a:pt x="353" y="681"/>
                    </a:lnTo>
                    <a:lnTo>
                      <a:pt x="381" y="690"/>
                    </a:lnTo>
                    <a:lnTo>
                      <a:pt x="412" y="701"/>
                    </a:lnTo>
                    <a:lnTo>
                      <a:pt x="444" y="710"/>
                    </a:lnTo>
                    <a:lnTo>
                      <a:pt x="478" y="720"/>
                    </a:lnTo>
                    <a:lnTo>
                      <a:pt x="514" y="729"/>
                    </a:lnTo>
                    <a:lnTo>
                      <a:pt x="550" y="737"/>
                    </a:lnTo>
                    <a:lnTo>
                      <a:pt x="588" y="747"/>
                    </a:lnTo>
                    <a:lnTo>
                      <a:pt x="628" y="755"/>
                    </a:lnTo>
                    <a:lnTo>
                      <a:pt x="669" y="762"/>
                    </a:lnTo>
                    <a:lnTo>
                      <a:pt x="713" y="769"/>
                    </a:lnTo>
                    <a:lnTo>
                      <a:pt x="757" y="774"/>
                    </a:lnTo>
                    <a:lnTo>
                      <a:pt x="803" y="779"/>
                    </a:lnTo>
                    <a:lnTo>
                      <a:pt x="849" y="782"/>
                    </a:lnTo>
                    <a:lnTo>
                      <a:pt x="897" y="786"/>
                    </a:lnTo>
                    <a:lnTo>
                      <a:pt x="947" y="787"/>
                    </a:lnTo>
                    <a:lnTo>
                      <a:pt x="997" y="788"/>
                    </a:lnTo>
                    <a:lnTo>
                      <a:pt x="1049" y="787"/>
                    </a:lnTo>
                    <a:lnTo>
                      <a:pt x="1102" y="785"/>
                    </a:lnTo>
                    <a:lnTo>
                      <a:pt x="1156" y="780"/>
                    </a:lnTo>
                    <a:lnTo>
                      <a:pt x="1211" y="774"/>
                    </a:lnTo>
                    <a:lnTo>
                      <a:pt x="1268" y="767"/>
                    </a:lnTo>
                    <a:lnTo>
                      <a:pt x="1326" y="758"/>
                    </a:lnTo>
                    <a:lnTo>
                      <a:pt x="1331" y="757"/>
                    </a:lnTo>
                    <a:lnTo>
                      <a:pt x="1349" y="752"/>
                    </a:lnTo>
                    <a:lnTo>
                      <a:pt x="1376" y="746"/>
                    </a:lnTo>
                    <a:lnTo>
                      <a:pt x="1412" y="734"/>
                    </a:lnTo>
                    <a:lnTo>
                      <a:pt x="1453" y="719"/>
                    </a:lnTo>
                    <a:lnTo>
                      <a:pt x="1502" y="698"/>
                    </a:lnTo>
                    <a:lnTo>
                      <a:pt x="1554" y="674"/>
                    </a:lnTo>
                    <a:lnTo>
                      <a:pt x="1608" y="644"/>
                    </a:lnTo>
                    <a:lnTo>
                      <a:pt x="1663" y="608"/>
                    </a:lnTo>
                    <a:lnTo>
                      <a:pt x="1718" y="567"/>
                    </a:lnTo>
                    <a:lnTo>
                      <a:pt x="1771" y="518"/>
                    </a:lnTo>
                    <a:lnTo>
                      <a:pt x="1822" y="463"/>
                    </a:lnTo>
                    <a:lnTo>
                      <a:pt x="1867" y="401"/>
                    </a:lnTo>
                    <a:lnTo>
                      <a:pt x="1906" y="331"/>
                    </a:lnTo>
                    <a:lnTo>
                      <a:pt x="1938" y="252"/>
                    </a:lnTo>
                    <a:lnTo>
                      <a:pt x="1961" y="166"/>
                    </a:lnTo>
                    <a:lnTo>
                      <a:pt x="1964" y="153"/>
                    </a:lnTo>
                    <a:lnTo>
                      <a:pt x="1968" y="117"/>
                    </a:lnTo>
                    <a:lnTo>
                      <a:pt x="1973" y="66"/>
                    </a:lnTo>
                    <a:lnTo>
                      <a:pt x="1974" y="0"/>
                    </a:lnTo>
                    <a:lnTo>
                      <a:pt x="1921" y="104"/>
                    </a:lnTo>
                    <a:lnTo>
                      <a:pt x="1864" y="197"/>
                    </a:lnTo>
                    <a:lnTo>
                      <a:pt x="1806" y="281"/>
                    </a:lnTo>
                    <a:lnTo>
                      <a:pt x="1742" y="356"/>
                    </a:lnTo>
                    <a:lnTo>
                      <a:pt x="1677" y="422"/>
                    </a:lnTo>
                    <a:lnTo>
                      <a:pt x="1610" y="480"/>
                    </a:lnTo>
                    <a:lnTo>
                      <a:pt x="1540" y="531"/>
                    </a:lnTo>
                    <a:lnTo>
                      <a:pt x="1468" y="574"/>
                    </a:lnTo>
                    <a:lnTo>
                      <a:pt x="1395" y="610"/>
                    </a:lnTo>
                    <a:lnTo>
                      <a:pt x="1320" y="638"/>
                    </a:lnTo>
                    <a:lnTo>
                      <a:pt x="1245" y="661"/>
                    </a:lnTo>
                    <a:lnTo>
                      <a:pt x="1169" y="679"/>
                    </a:lnTo>
                    <a:lnTo>
                      <a:pt x="1093" y="690"/>
                    </a:lnTo>
                    <a:lnTo>
                      <a:pt x="1017" y="697"/>
                    </a:lnTo>
                    <a:lnTo>
                      <a:pt x="941" y="699"/>
                    </a:lnTo>
                    <a:lnTo>
                      <a:pt x="866" y="698"/>
                    </a:lnTo>
                    <a:lnTo>
                      <a:pt x="792" y="693"/>
                    </a:lnTo>
                    <a:lnTo>
                      <a:pt x="719" y="683"/>
                    </a:lnTo>
                    <a:lnTo>
                      <a:pt x="647" y="672"/>
                    </a:lnTo>
                    <a:lnTo>
                      <a:pt x="578" y="658"/>
                    </a:lnTo>
                    <a:lnTo>
                      <a:pt x="510" y="641"/>
                    </a:lnTo>
                    <a:lnTo>
                      <a:pt x="446" y="623"/>
                    </a:lnTo>
                    <a:lnTo>
                      <a:pt x="383" y="604"/>
                    </a:lnTo>
                    <a:lnTo>
                      <a:pt x="325" y="583"/>
                    </a:lnTo>
                    <a:lnTo>
                      <a:pt x="269" y="562"/>
                    </a:lnTo>
                    <a:lnTo>
                      <a:pt x="216" y="542"/>
                    </a:lnTo>
                    <a:lnTo>
                      <a:pt x="169" y="521"/>
                    </a:lnTo>
                    <a:lnTo>
                      <a:pt x="125" y="501"/>
                    </a:lnTo>
                    <a:lnTo>
                      <a:pt x="86" y="483"/>
                    </a:lnTo>
                    <a:lnTo>
                      <a:pt x="52" y="465"/>
                    </a:lnTo>
                    <a:lnTo>
                      <a:pt x="23" y="450"/>
                    </a:lnTo>
                    <a:lnTo>
                      <a:pt x="0" y="438"/>
                    </a:lnTo>
                    <a:close/>
                  </a:path>
                </a:pathLst>
              </a:custGeom>
              <a:solidFill>
                <a:srgbClr val="CC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2176" y="590"/>
                <a:ext cx="1058" cy="643"/>
              </a:xfrm>
              <a:custGeom>
                <a:avLst/>
                <a:gdLst>
                  <a:gd name="T0" fmla="*/ 33 w 2116"/>
                  <a:gd name="T1" fmla="*/ 8 h 1286"/>
                  <a:gd name="T2" fmla="*/ 33 w 2116"/>
                  <a:gd name="T3" fmla="*/ 6 h 1286"/>
                  <a:gd name="T4" fmla="*/ 32 w 2116"/>
                  <a:gd name="T5" fmla="*/ 5 h 1286"/>
                  <a:gd name="T6" fmla="*/ 32 w 2116"/>
                  <a:gd name="T7" fmla="*/ 3 h 1286"/>
                  <a:gd name="T8" fmla="*/ 33 w 2116"/>
                  <a:gd name="T9" fmla="*/ 1 h 1286"/>
                  <a:gd name="T10" fmla="*/ 32 w 2116"/>
                  <a:gd name="T11" fmla="*/ 0 h 1286"/>
                  <a:gd name="T12" fmla="*/ 32 w 2116"/>
                  <a:gd name="T13" fmla="*/ 1 h 1286"/>
                  <a:gd name="T14" fmla="*/ 31 w 2116"/>
                  <a:gd name="T15" fmla="*/ 1 h 1286"/>
                  <a:gd name="T16" fmla="*/ 31 w 2116"/>
                  <a:gd name="T17" fmla="*/ 1 h 1286"/>
                  <a:gd name="T18" fmla="*/ 31 w 2116"/>
                  <a:gd name="T19" fmla="*/ 2 h 1286"/>
                  <a:gd name="T20" fmla="*/ 31 w 2116"/>
                  <a:gd name="T21" fmla="*/ 3 h 1286"/>
                  <a:gd name="T22" fmla="*/ 31 w 2116"/>
                  <a:gd name="T23" fmla="*/ 4 h 1286"/>
                  <a:gd name="T24" fmla="*/ 30 w 2116"/>
                  <a:gd name="T25" fmla="*/ 5 h 1286"/>
                  <a:gd name="T26" fmla="*/ 30 w 2116"/>
                  <a:gd name="T27" fmla="*/ 5 h 1286"/>
                  <a:gd name="T28" fmla="*/ 30 w 2116"/>
                  <a:gd name="T29" fmla="*/ 5 h 1286"/>
                  <a:gd name="T30" fmla="*/ 30 w 2116"/>
                  <a:gd name="T31" fmla="*/ 7 h 1286"/>
                  <a:gd name="T32" fmla="*/ 29 w 2116"/>
                  <a:gd name="T33" fmla="*/ 10 h 1286"/>
                  <a:gd name="T34" fmla="*/ 28 w 2116"/>
                  <a:gd name="T35" fmla="*/ 11 h 1286"/>
                  <a:gd name="T36" fmla="*/ 27 w 2116"/>
                  <a:gd name="T37" fmla="*/ 12 h 1286"/>
                  <a:gd name="T38" fmla="*/ 26 w 2116"/>
                  <a:gd name="T39" fmla="*/ 13 h 1286"/>
                  <a:gd name="T40" fmla="*/ 24 w 2116"/>
                  <a:gd name="T41" fmla="*/ 14 h 1286"/>
                  <a:gd name="T42" fmla="*/ 23 w 2116"/>
                  <a:gd name="T43" fmla="*/ 15 h 1286"/>
                  <a:gd name="T44" fmla="*/ 23 w 2116"/>
                  <a:gd name="T45" fmla="*/ 15 h 1286"/>
                  <a:gd name="T46" fmla="*/ 21 w 2116"/>
                  <a:gd name="T47" fmla="*/ 16 h 1286"/>
                  <a:gd name="T48" fmla="*/ 19 w 2116"/>
                  <a:gd name="T49" fmla="*/ 17 h 1286"/>
                  <a:gd name="T50" fmla="*/ 17 w 2116"/>
                  <a:gd name="T51" fmla="*/ 17 h 1286"/>
                  <a:gd name="T52" fmla="*/ 15 w 2116"/>
                  <a:gd name="T53" fmla="*/ 17 h 1286"/>
                  <a:gd name="T54" fmla="*/ 14 w 2116"/>
                  <a:gd name="T55" fmla="*/ 17 h 1286"/>
                  <a:gd name="T56" fmla="*/ 12 w 2116"/>
                  <a:gd name="T57" fmla="*/ 17 h 1286"/>
                  <a:gd name="T58" fmla="*/ 10 w 2116"/>
                  <a:gd name="T59" fmla="*/ 15 h 1286"/>
                  <a:gd name="T60" fmla="*/ 7 w 2116"/>
                  <a:gd name="T61" fmla="*/ 15 h 1286"/>
                  <a:gd name="T62" fmla="*/ 5 w 2116"/>
                  <a:gd name="T63" fmla="*/ 14 h 1286"/>
                  <a:gd name="T64" fmla="*/ 4 w 2116"/>
                  <a:gd name="T65" fmla="*/ 13 h 1286"/>
                  <a:gd name="T66" fmla="*/ 3 w 2116"/>
                  <a:gd name="T67" fmla="*/ 13 h 1286"/>
                  <a:gd name="T68" fmla="*/ 3 w 2116"/>
                  <a:gd name="T69" fmla="*/ 13 h 1286"/>
                  <a:gd name="T70" fmla="*/ 1 w 2116"/>
                  <a:gd name="T71" fmla="*/ 12 h 1286"/>
                  <a:gd name="T72" fmla="*/ 1 w 2116"/>
                  <a:gd name="T73" fmla="*/ 13 h 1286"/>
                  <a:gd name="T74" fmla="*/ 1 w 2116"/>
                  <a:gd name="T75" fmla="*/ 13 h 1286"/>
                  <a:gd name="T76" fmla="*/ 1 w 2116"/>
                  <a:gd name="T77" fmla="*/ 14 h 1286"/>
                  <a:gd name="T78" fmla="*/ 1 w 2116"/>
                  <a:gd name="T79" fmla="*/ 14 h 1286"/>
                  <a:gd name="T80" fmla="*/ 2 w 2116"/>
                  <a:gd name="T81" fmla="*/ 15 h 1286"/>
                  <a:gd name="T82" fmla="*/ 3 w 2116"/>
                  <a:gd name="T83" fmla="*/ 17 h 1286"/>
                  <a:gd name="T84" fmla="*/ 4 w 2116"/>
                  <a:gd name="T85" fmla="*/ 17 h 1286"/>
                  <a:gd name="T86" fmla="*/ 6 w 2116"/>
                  <a:gd name="T87" fmla="*/ 18 h 1286"/>
                  <a:gd name="T88" fmla="*/ 9 w 2116"/>
                  <a:gd name="T89" fmla="*/ 19 h 1286"/>
                  <a:gd name="T90" fmla="*/ 12 w 2116"/>
                  <a:gd name="T91" fmla="*/ 20 h 1286"/>
                  <a:gd name="T92" fmla="*/ 16 w 2116"/>
                  <a:gd name="T93" fmla="*/ 20 h 1286"/>
                  <a:gd name="T94" fmla="*/ 19 w 2116"/>
                  <a:gd name="T95" fmla="*/ 20 h 1286"/>
                  <a:gd name="T96" fmla="*/ 23 w 2116"/>
                  <a:gd name="T97" fmla="*/ 20 h 1286"/>
                  <a:gd name="T98" fmla="*/ 26 w 2116"/>
                  <a:gd name="T99" fmla="*/ 18 h 1286"/>
                  <a:gd name="T100" fmla="*/ 29 w 2116"/>
                  <a:gd name="T101" fmla="*/ 15 h 1286"/>
                  <a:gd name="T102" fmla="*/ 33 w 2116"/>
                  <a:gd name="T103" fmla="*/ 11 h 128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16"/>
                  <a:gd name="T157" fmla="*/ 0 h 1286"/>
                  <a:gd name="T158" fmla="*/ 2116 w 2116"/>
                  <a:gd name="T159" fmla="*/ 1286 h 128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16" h="1286">
                    <a:moveTo>
                      <a:pt x="2116" y="587"/>
                    </a:moveTo>
                    <a:lnTo>
                      <a:pt x="2115" y="545"/>
                    </a:lnTo>
                    <a:lnTo>
                      <a:pt x="2111" y="503"/>
                    </a:lnTo>
                    <a:lnTo>
                      <a:pt x="2106" y="460"/>
                    </a:lnTo>
                    <a:lnTo>
                      <a:pt x="2096" y="419"/>
                    </a:lnTo>
                    <a:lnTo>
                      <a:pt x="2084" y="379"/>
                    </a:lnTo>
                    <a:lnTo>
                      <a:pt x="2066" y="344"/>
                    </a:lnTo>
                    <a:lnTo>
                      <a:pt x="2046" y="311"/>
                    </a:lnTo>
                    <a:lnTo>
                      <a:pt x="2019" y="285"/>
                    </a:lnTo>
                    <a:lnTo>
                      <a:pt x="2021" y="273"/>
                    </a:lnTo>
                    <a:lnTo>
                      <a:pt x="2027" y="242"/>
                    </a:lnTo>
                    <a:lnTo>
                      <a:pt x="2034" y="200"/>
                    </a:lnTo>
                    <a:lnTo>
                      <a:pt x="2042" y="149"/>
                    </a:lnTo>
                    <a:lnTo>
                      <a:pt x="2049" y="97"/>
                    </a:lnTo>
                    <a:lnTo>
                      <a:pt x="2054" y="51"/>
                    </a:lnTo>
                    <a:lnTo>
                      <a:pt x="2054" y="17"/>
                    </a:lnTo>
                    <a:lnTo>
                      <a:pt x="2048" y="0"/>
                    </a:lnTo>
                    <a:lnTo>
                      <a:pt x="2047" y="0"/>
                    </a:lnTo>
                    <a:lnTo>
                      <a:pt x="2043" y="1"/>
                    </a:lnTo>
                    <a:lnTo>
                      <a:pt x="2039" y="2"/>
                    </a:lnTo>
                    <a:lnTo>
                      <a:pt x="2033" y="2"/>
                    </a:lnTo>
                    <a:lnTo>
                      <a:pt x="2026" y="4"/>
                    </a:lnTo>
                    <a:lnTo>
                      <a:pt x="2019" y="5"/>
                    </a:lnTo>
                    <a:lnTo>
                      <a:pt x="2011" y="5"/>
                    </a:lnTo>
                    <a:lnTo>
                      <a:pt x="2003" y="5"/>
                    </a:lnTo>
                    <a:lnTo>
                      <a:pt x="2003" y="21"/>
                    </a:lnTo>
                    <a:lnTo>
                      <a:pt x="2004" y="35"/>
                    </a:lnTo>
                    <a:lnTo>
                      <a:pt x="2004" y="46"/>
                    </a:lnTo>
                    <a:lnTo>
                      <a:pt x="2004" y="57"/>
                    </a:lnTo>
                    <a:lnTo>
                      <a:pt x="2002" y="82"/>
                    </a:lnTo>
                    <a:lnTo>
                      <a:pt x="1996" y="110"/>
                    </a:lnTo>
                    <a:lnTo>
                      <a:pt x="1989" y="138"/>
                    </a:lnTo>
                    <a:lnTo>
                      <a:pt x="1980" y="167"/>
                    </a:lnTo>
                    <a:lnTo>
                      <a:pt x="1971" y="193"/>
                    </a:lnTo>
                    <a:lnTo>
                      <a:pt x="1964" y="213"/>
                    </a:lnTo>
                    <a:lnTo>
                      <a:pt x="1958" y="228"/>
                    </a:lnTo>
                    <a:lnTo>
                      <a:pt x="1956" y="233"/>
                    </a:lnTo>
                    <a:lnTo>
                      <a:pt x="1944" y="244"/>
                    </a:lnTo>
                    <a:lnTo>
                      <a:pt x="1936" y="257"/>
                    </a:lnTo>
                    <a:lnTo>
                      <a:pt x="1932" y="269"/>
                    </a:lnTo>
                    <a:lnTo>
                      <a:pt x="1928" y="279"/>
                    </a:lnTo>
                    <a:lnTo>
                      <a:pt x="1927" y="287"/>
                    </a:lnTo>
                    <a:lnTo>
                      <a:pt x="1927" y="295"/>
                    </a:lnTo>
                    <a:lnTo>
                      <a:pt x="1928" y="300"/>
                    </a:lnTo>
                    <a:lnTo>
                      <a:pt x="1928" y="301"/>
                    </a:lnTo>
                    <a:lnTo>
                      <a:pt x="1924" y="352"/>
                    </a:lnTo>
                    <a:lnTo>
                      <a:pt x="1911" y="408"/>
                    </a:lnTo>
                    <a:lnTo>
                      <a:pt x="1892" y="465"/>
                    </a:lnTo>
                    <a:lnTo>
                      <a:pt x="1872" y="520"/>
                    </a:lnTo>
                    <a:lnTo>
                      <a:pt x="1851" y="568"/>
                    </a:lnTo>
                    <a:lnTo>
                      <a:pt x="1833" y="608"/>
                    </a:lnTo>
                    <a:lnTo>
                      <a:pt x="1820" y="634"/>
                    </a:lnTo>
                    <a:lnTo>
                      <a:pt x="1815" y="643"/>
                    </a:lnTo>
                    <a:lnTo>
                      <a:pt x="1801" y="672"/>
                    </a:lnTo>
                    <a:lnTo>
                      <a:pt x="1783" y="701"/>
                    </a:lnTo>
                    <a:lnTo>
                      <a:pt x="1760" y="730"/>
                    </a:lnTo>
                    <a:lnTo>
                      <a:pt x="1736" y="757"/>
                    </a:lnTo>
                    <a:lnTo>
                      <a:pt x="1708" y="784"/>
                    </a:lnTo>
                    <a:lnTo>
                      <a:pt x="1679" y="810"/>
                    </a:lnTo>
                    <a:lnTo>
                      <a:pt x="1651" y="835"/>
                    </a:lnTo>
                    <a:lnTo>
                      <a:pt x="1622" y="858"/>
                    </a:lnTo>
                    <a:lnTo>
                      <a:pt x="1593" y="880"/>
                    </a:lnTo>
                    <a:lnTo>
                      <a:pt x="1567" y="898"/>
                    </a:lnTo>
                    <a:lnTo>
                      <a:pt x="1541" y="915"/>
                    </a:lnTo>
                    <a:lnTo>
                      <a:pt x="1519" y="929"/>
                    </a:lnTo>
                    <a:lnTo>
                      <a:pt x="1502" y="941"/>
                    </a:lnTo>
                    <a:lnTo>
                      <a:pt x="1487" y="950"/>
                    </a:lnTo>
                    <a:lnTo>
                      <a:pt x="1479" y="954"/>
                    </a:lnTo>
                    <a:lnTo>
                      <a:pt x="1476" y="957"/>
                    </a:lnTo>
                    <a:lnTo>
                      <a:pt x="1428" y="981"/>
                    </a:lnTo>
                    <a:lnTo>
                      <a:pt x="1379" y="1002"/>
                    </a:lnTo>
                    <a:lnTo>
                      <a:pt x="1329" y="1019"/>
                    </a:lnTo>
                    <a:lnTo>
                      <a:pt x="1281" y="1032"/>
                    </a:lnTo>
                    <a:lnTo>
                      <a:pt x="1233" y="1041"/>
                    </a:lnTo>
                    <a:lnTo>
                      <a:pt x="1185" y="1048"/>
                    </a:lnTo>
                    <a:lnTo>
                      <a:pt x="1140" y="1052"/>
                    </a:lnTo>
                    <a:lnTo>
                      <a:pt x="1097" y="1055"/>
                    </a:lnTo>
                    <a:lnTo>
                      <a:pt x="1058" y="1056"/>
                    </a:lnTo>
                    <a:lnTo>
                      <a:pt x="1021" y="1056"/>
                    </a:lnTo>
                    <a:lnTo>
                      <a:pt x="988" y="1054"/>
                    </a:lnTo>
                    <a:lnTo>
                      <a:pt x="961" y="1052"/>
                    </a:lnTo>
                    <a:lnTo>
                      <a:pt x="938" y="1050"/>
                    </a:lnTo>
                    <a:lnTo>
                      <a:pt x="920" y="1048"/>
                    </a:lnTo>
                    <a:lnTo>
                      <a:pt x="910" y="1047"/>
                    </a:lnTo>
                    <a:lnTo>
                      <a:pt x="907" y="1046"/>
                    </a:lnTo>
                    <a:lnTo>
                      <a:pt x="846" y="1037"/>
                    </a:lnTo>
                    <a:lnTo>
                      <a:pt x="786" y="1027"/>
                    </a:lnTo>
                    <a:lnTo>
                      <a:pt x="726" y="1014"/>
                    </a:lnTo>
                    <a:lnTo>
                      <a:pt x="667" y="1001"/>
                    </a:lnTo>
                    <a:lnTo>
                      <a:pt x="609" y="984"/>
                    </a:lnTo>
                    <a:lnTo>
                      <a:pt x="555" y="967"/>
                    </a:lnTo>
                    <a:lnTo>
                      <a:pt x="502" y="949"/>
                    </a:lnTo>
                    <a:lnTo>
                      <a:pt x="454" y="930"/>
                    </a:lnTo>
                    <a:lnTo>
                      <a:pt x="408" y="913"/>
                    </a:lnTo>
                    <a:lnTo>
                      <a:pt x="366" y="896"/>
                    </a:lnTo>
                    <a:lnTo>
                      <a:pt x="330" y="878"/>
                    </a:lnTo>
                    <a:lnTo>
                      <a:pt x="297" y="863"/>
                    </a:lnTo>
                    <a:lnTo>
                      <a:pt x="270" y="851"/>
                    </a:lnTo>
                    <a:lnTo>
                      <a:pt x="249" y="839"/>
                    </a:lnTo>
                    <a:lnTo>
                      <a:pt x="234" y="831"/>
                    </a:lnTo>
                    <a:lnTo>
                      <a:pt x="226" y="825"/>
                    </a:lnTo>
                    <a:lnTo>
                      <a:pt x="219" y="821"/>
                    </a:lnTo>
                    <a:lnTo>
                      <a:pt x="206" y="816"/>
                    </a:lnTo>
                    <a:lnTo>
                      <a:pt x="189" y="810"/>
                    </a:lnTo>
                    <a:lnTo>
                      <a:pt x="168" y="805"/>
                    </a:lnTo>
                    <a:lnTo>
                      <a:pt x="145" y="799"/>
                    </a:lnTo>
                    <a:lnTo>
                      <a:pt x="119" y="793"/>
                    </a:lnTo>
                    <a:lnTo>
                      <a:pt x="92" y="786"/>
                    </a:lnTo>
                    <a:lnTo>
                      <a:pt x="65" y="780"/>
                    </a:lnTo>
                    <a:lnTo>
                      <a:pt x="60" y="794"/>
                    </a:lnTo>
                    <a:lnTo>
                      <a:pt x="54" y="809"/>
                    </a:lnTo>
                    <a:lnTo>
                      <a:pt x="49" y="824"/>
                    </a:lnTo>
                    <a:lnTo>
                      <a:pt x="42" y="839"/>
                    </a:lnTo>
                    <a:lnTo>
                      <a:pt x="35" y="853"/>
                    </a:lnTo>
                    <a:lnTo>
                      <a:pt x="27" y="866"/>
                    </a:lnTo>
                    <a:lnTo>
                      <a:pt x="18" y="876"/>
                    </a:lnTo>
                    <a:lnTo>
                      <a:pt x="7" y="885"/>
                    </a:lnTo>
                    <a:lnTo>
                      <a:pt x="0" y="897"/>
                    </a:lnTo>
                    <a:lnTo>
                      <a:pt x="8" y="910"/>
                    </a:lnTo>
                    <a:lnTo>
                      <a:pt x="27" y="926"/>
                    </a:lnTo>
                    <a:lnTo>
                      <a:pt x="52" y="942"/>
                    </a:lnTo>
                    <a:lnTo>
                      <a:pt x="80" y="960"/>
                    </a:lnTo>
                    <a:lnTo>
                      <a:pt x="106" y="981"/>
                    </a:lnTo>
                    <a:lnTo>
                      <a:pt x="128" y="1002"/>
                    </a:lnTo>
                    <a:lnTo>
                      <a:pt x="142" y="1025"/>
                    </a:lnTo>
                    <a:lnTo>
                      <a:pt x="165" y="1037"/>
                    </a:lnTo>
                    <a:lnTo>
                      <a:pt x="194" y="1052"/>
                    </a:lnTo>
                    <a:lnTo>
                      <a:pt x="228" y="1070"/>
                    </a:lnTo>
                    <a:lnTo>
                      <a:pt x="267" y="1088"/>
                    </a:lnTo>
                    <a:lnTo>
                      <a:pt x="311" y="1108"/>
                    </a:lnTo>
                    <a:lnTo>
                      <a:pt x="358" y="1129"/>
                    </a:lnTo>
                    <a:lnTo>
                      <a:pt x="411" y="1149"/>
                    </a:lnTo>
                    <a:lnTo>
                      <a:pt x="467" y="1170"/>
                    </a:lnTo>
                    <a:lnTo>
                      <a:pt x="525" y="1191"/>
                    </a:lnTo>
                    <a:lnTo>
                      <a:pt x="588" y="1210"/>
                    </a:lnTo>
                    <a:lnTo>
                      <a:pt x="652" y="1228"/>
                    </a:lnTo>
                    <a:lnTo>
                      <a:pt x="720" y="1245"/>
                    </a:lnTo>
                    <a:lnTo>
                      <a:pt x="789" y="1259"/>
                    </a:lnTo>
                    <a:lnTo>
                      <a:pt x="861" y="1270"/>
                    </a:lnTo>
                    <a:lnTo>
                      <a:pt x="934" y="1280"/>
                    </a:lnTo>
                    <a:lnTo>
                      <a:pt x="1008" y="1285"/>
                    </a:lnTo>
                    <a:lnTo>
                      <a:pt x="1083" y="1286"/>
                    </a:lnTo>
                    <a:lnTo>
                      <a:pt x="1159" y="1284"/>
                    </a:lnTo>
                    <a:lnTo>
                      <a:pt x="1235" y="1277"/>
                    </a:lnTo>
                    <a:lnTo>
                      <a:pt x="1311" y="1266"/>
                    </a:lnTo>
                    <a:lnTo>
                      <a:pt x="1387" y="1248"/>
                    </a:lnTo>
                    <a:lnTo>
                      <a:pt x="1462" y="1225"/>
                    </a:lnTo>
                    <a:lnTo>
                      <a:pt x="1537" y="1197"/>
                    </a:lnTo>
                    <a:lnTo>
                      <a:pt x="1610" y="1161"/>
                    </a:lnTo>
                    <a:lnTo>
                      <a:pt x="1682" y="1118"/>
                    </a:lnTo>
                    <a:lnTo>
                      <a:pt x="1752" y="1067"/>
                    </a:lnTo>
                    <a:lnTo>
                      <a:pt x="1819" y="1009"/>
                    </a:lnTo>
                    <a:lnTo>
                      <a:pt x="1884" y="943"/>
                    </a:lnTo>
                    <a:lnTo>
                      <a:pt x="1948" y="868"/>
                    </a:lnTo>
                    <a:lnTo>
                      <a:pt x="2006" y="784"/>
                    </a:lnTo>
                    <a:lnTo>
                      <a:pt x="2063" y="691"/>
                    </a:lnTo>
                    <a:lnTo>
                      <a:pt x="2116" y="587"/>
                    </a:lnTo>
                    <a:close/>
                  </a:path>
                </a:pathLst>
              </a:custGeom>
              <a:solidFill>
                <a:srgbClr val="EA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2208" y="581"/>
                <a:ext cx="970" cy="537"/>
              </a:xfrm>
              <a:custGeom>
                <a:avLst/>
                <a:gdLst>
                  <a:gd name="T0" fmla="*/ 14 w 1939"/>
                  <a:gd name="T1" fmla="*/ 17 h 1074"/>
                  <a:gd name="T2" fmla="*/ 16 w 1939"/>
                  <a:gd name="T3" fmla="*/ 17 h 1074"/>
                  <a:gd name="T4" fmla="*/ 19 w 1939"/>
                  <a:gd name="T5" fmla="*/ 17 h 1074"/>
                  <a:gd name="T6" fmla="*/ 22 w 1939"/>
                  <a:gd name="T7" fmla="*/ 16 h 1074"/>
                  <a:gd name="T8" fmla="*/ 23 w 1939"/>
                  <a:gd name="T9" fmla="*/ 15 h 1074"/>
                  <a:gd name="T10" fmla="*/ 24 w 1939"/>
                  <a:gd name="T11" fmla="*/ 14 h 1074"/>
                  <a:gd name="T12" fmla="*/ 26 w 1939"/>
                  <a:gd name="T13" fmla="*/ 13 h 1074"/>
                  <a:gd name="T14" fmla="*/ 28 w 1939"/>
                  <a:gd name="T15" fmla="*/ 11 h 1074"/>
                  <a:gd name="T16" fmla="*/ 28 w 1939"/>
                  <a:gd name="T17" fmla="*/ 9 h 1074"/>
                  <a:gd name="T18" fmla="*/ 30 w 1939"/>
                  <a:gd name="T19" fmla="*/ 6 h 1074"/>
                  <a:gd name="T20" fmla="*/ 30 w 1939"/>
                  <a:gd name="T21" fmla="*/ 5 h 1074"/>
                  <a:gd name="T22" fmla="*/ 30 w 1939"/>
                  <a:gd name="T23" fmla="*/ 4 h 1074"/>
                  <a:gd name="T24" fmla="*/ 30 w 1939"/>
                  <a:gd name="T25" fmla="*/ 3 h 1074"/>
                  <a:gd name="T26" fmla="*/ 31 w 1939"/>
                  <a:gd name="T27" fmla="*/ 2 h 1074"/>
                  <a:gd name="T28" fmla="*/ 31 w 1939"/>
                  <a:gd name="T29" fmla="*/ 1 h 1074"/>
                  <a:gd name="T30" fmla="*/ 30 w 1939"/>
                  <a:gd name="T31" fmla="*/ 1 h 1074"/>
                  <a:gd name="T32" fmla="*/ 30 w 1939"/>
                  <a:gd name="T33" fmla="*/ 1 h 1074"/>
                  <a:gd name="T34" fmla="*/ 30 w 1939"/>
                  <a:gd name="T35" fmla="*/ 1 h 1074"/>
                  <a:gd name="T36" fmla="*/ 30 w 1939"/>
                  <a:gd name="T37" fmla="*/ 1 h 1074"/>
                  <a:gd name="T38" fmla="*/ 29 w 1939"/>
                  <a:gd name="T39" fmla="*/ 4 h 1074"/>
                  <a:gd name="T40" fmla="*/ 28 w 1939"/>
                  <a:gd name="T41" fmla="*/ 4 h 1074"/>
                  <a:gd name="T42" fmla="*/ 28 w 1939"/>
                  <a:gd name="T43" fmla="*/ 5 h 1074"/>
                  <a:gd name="T44" fmla="*/ 27 w 1939"/>
                  <a:gd name="T45" fmla="*/ 6 h 1074"/>
                  <a:gd name="T46" fmla="*/ 27 w 1939"/>
                  <a:gd name="T47" fmla="*/ 7 h 1074"/>
                  <a:gd name="T48" fmla="*/ 26 w 1939"/>
                  <a:gd name="T49" fmla="*/ 9 h 1074"/>
                  <a:gd name="T50" fmla="*/ 25 w 1939"/>
                  <a:gd name="T51" fmla="*/ 11 h 1074"/>
                  <a:gd name="T52" fmla="*/ 24 w 1939"/>
                  <a:gd name="T53" fmla="*/ 12 h 1074"/>
                  <a:gd name="T54" fmla="*/ 24 w 1939"/>
                  <a:gd name="T55" fmla="*/ 12 h 1074"/>
                  <a:gd name="T56" fmla="*/ 23 w 1939"/>
                  <a:gd name="T57" fmla="*/ 13 h 1074"/>
                  <a:gd name="T58" fmla="*/ 22 w 1939"/>
                  <a:gd name="T59" fmla="*/ 14 h 1074"/>
                  <a:gd name="T60" fmla="*/ 20 w 1939"/>
                  <a:gd name="T61" fmla="*/ 14 h 1074"/>
                  <a:gd name="T62" fmla="*/ 18 w 1939"/>
                  <a:gd name="T63" fmla="*/ 15 h 1074"/>
                  <a:gd name="T64" fmla="*/ 16 w 1939"/>
                  <a:gd name="T65" fmla="*/ 15 h 1074"/>
                  <a:gd name="T66" fmla="*/ 13 w 1939"/>
                  <a:gd name="T67" fmla="*/ 16 h 1074"/>
                  <a:gd name="T68" fmla="*/ 12 w 1939"/>
                  <a:gd name="T69" fmla="*/ 15 h 1074"/>
                  <a:gd name="T70" fmla="*/ 10 w 1939"/>
                  <a:gd name="T71" fmla="*/ 15 h 1074"/>
                  <a:gd name="T72" fmla="*/ 7 w 1939"/>
                  <a:gd name="T73" fmla="*/ 14 h 1074"/>
                  <a:gd name="T74" fmla="*/ 5 w 1939"/>
                  <a:gd name="T75" fmla="*/ 13 h 1074"/>
                  <a:gd name="T76" fmla="*/ 4 w 1939"/>
                  <a:gd name="T77" fmla="*/ 13 h 1074"/>
                  <a:gd name="T78" fmla="*/ 2 w 1939"/>
                  <a:gd name="T79" fmla="*/ 12 h 1074"/>
                  <a:gd name="T80" fmla="*/ 2 w 1939"/>
                  <a:gd name="T81" fmla="*/ 12 h 1074"/>
                  <a:gd name="T82" fmla="*/ 1 w 1939"/>
                  <a:gd name="T83" fmla="*/ 12 h 1074"/>
                  <a:gd name="T84" fmla="*/ 1 w 1939"/>
                  <a:gd name="T85" fmla="*/ 12 h 1074"/>
                  <a:gd name="T86" fmla="*/ 2 w 1939"/>
                  <a:gd name="T87" fmla="*/ 13 h 1074"/>
                  <a:gd name="T88" fmla="*/ 3 w 1939"/>
                  <a:gd name="T89" fmla="*/ 13 h 1074"/>
                  <a:gd name="T90" fmla="*/ 4 w 1939"/>
                  <a:gd name="T91" fmla="*/ 14 h 1074"/>
                  <a:gd name="T92" fmla="*/ 6 w 1939"/>
                  <a:gd name="T93" fmla="*/ 15 h 1074"/>
                  <a:gd name="T94" fmla="*/ 9 w 1939"/>
                  <a:gd name="T95" fmla="*/ 16 h 1074"/>
                  <a:gd name="T96" fmla="*/ 13 w 1939"/>
                  <a:gd name="T97" fmla="*/ 17 h 107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39"/>
                  <a:gd name="T148" fmla="*/ 0 h 1074"/>
                  <a:gd name="T149" fmla="*/ 1939 w 1939"/>
                  <a:gd name="T150" fmla="*/ 1074 h 107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39" h="1074">
                    <a:moveTo>
                      <a:pt x="842" y="1064"/>
                    </a:moveTo>
                    <a:lnTo>
                      <a:pt x="845" y="1065"/>
                    </a:lnTo>
                    <a:lnTo>
                      <a:pt x="855" y="1066"/>
                    </a:lnTo>
                    <a:lnTo>
                      <a:pt x="873" y="1068"/>
                    </a:lnTo>
                    <a:lnTo>
                      <a:pt x="896" y="1070"/>
                    </a:lnTo>
                    <a:lnTo>
                      <a:pt x="923" y="1072"/>
                    </a:lnTo>
                    <a:lnTo>
                      <a:pt x="956" y="1074"/>
                    </a:lnTo>
                    <a:lnTo>
                      <a:pt x="993" y="1074"/>
                    </a:lnTo>
                    <a:lnTo>
                      <a:pt x="1032" y="1073"/>
                    </a:lnTo>
                    <a:lnTo>
                      <a:pt x="1075" y="1070"/>
                    </a:lnTo>
                    <a:lnTo>
                      <a:pt x="1120" y="1066"/>
                    </a:lnTo>
                    <a:lnTo>
                      <a:pt x="1168" y="1059"/>
                    </a:lnTo>
                    <a:lnTo>
                      <a:pt x="1216" y="1050"/>
                    </a:lnTo>
                    <a:lnTo>
                      <a:pt x="1264" y="1037"/>
                    </a:lnTo>
                    <a:lnTo>
                      <a:pt x="1314" y="1020"/>
                    </a:lnTo>
                    <a:lnTo>
                      <a:pt x="1363" y="999"/>
                    </a:lnTo>
                    <a:lnTo>
                      <a:pt x="1411" y="975"/>
                    </a:lnTo>
                    <a:lnTo>
                      <a:pt x="1414" y="972"/>
                    </a:lnTo>
                    <a:lnTo>
                      <a:pt x="1422" y="968"/>
                    </a:lnTo>
                    <a:lnTo>
                      <a:pt x="1437" y="959"/>
                    </a:lnTo>
                    <a:lnTo>
                      <a:pt x="1454" y="947"/>
                    </a:lnTo>
                    <a:lnTo>
                      <a:pt x="1476" y="933"/>
                    </a:lnTo>
                    <a:lnTo>
                      <a:pt x="1502" y="916"/>
                    </a:lnTo>
                    <a:lnTo>
                      <a:pt x="1528" y="898"/>
                    </a:lnTo>
                    <a:lnTo>
                      <a:pt x="1557" y="876"/>
                    </a:lnTo>
                    <a:lnTo>
                      <a:pt x="1586" y="853"/>
                    </a:lnTo>
                    <a:lnTo>
                      <a:pt x="1614" y="828"/>
                    </a:lnTo>
                    <a:lnTo>
                      <a:pt x="1643" y="802"/>
                    </a:lnTo>
                    <a:lnTo>
                      <a:pt x="1671" y="775"/>
                    </a:lnTo>
                    <a:lnTo>
                      <a:pt x="1695" y="748"/>
                    </a:lnTo>
                    <a:lnTo>
                      <a:pt x="1718" y="719"/>
                    </a:lnTo>
                    <a:lnTo>
                      <a:pt x="1736" y="690"/>
                    </a:lnTo>
                    <a:lnTo>
                      <a:pt x="1750" y="661"/>
                    </a:lnTo>
                    <a:lnTo>
                      <a:pt x="1755" y="652"/>
                    </a:lnTo>
                    <a:lnTo>
                      <a:pt x="1768" y="626"/>
                    </a:lnTo>
                    <a:lnTo>
                      <a:pt x="1786" y="586"/>
                    </a:lnTo>
                    <a:lnTo>
                      <a:pt x="1807" y="538"/>
                    </a:lnTo>
                    <a:lnTo>
                      <a:pt x="1827" y="483"/>
                    </a:lnTo>
                    <a:lnTo>
                      <a:pt x="1846" y="426"/>
                    </a:lnTo>
                    <a:lnTo>
                      <a:pt x="1859" y="370"/>
                    </a:lnTo>
                    <a:lnTo>
                      <a:pt x="1863" y="319"/>
                    </a:lnTo>
                    <a:lnTo>
                      <a:pt x="1863" y="318"/>
                    </a:lnTo>
                    <a:lnTo>
                      <a:pt x="1862" y="313"/>
                    </a:lnTo>
                    <a:lnTo>
                      <a:pt x="1862" y="305"/>
                    </a:lnTo>
                    <a:lnTo>
                      <a:pt x="1863" y="297"/>
                    </a:lnTo>
                    <a:lnTo>
                      <a:pt x="1867" y="287"/>
                    </a:lnTo>
                    <a:lnTo>
                      <a:pt x="1871" y="275"/>
                    </a:lnTo>
                    <a:lnTo>
                      <a:pt x="1879" y="262"/>
                    </a:lnTo>
                    <a:lnTo>
                      <a:pt x="1891" y="251"/>
                    </a:lnTo>
                    <a:lnTo>
                      <a:pt x="1893" y="246"/>
                    </a:lnTo>
                    <a:lnTo>
                      <a:pt x="1899" y="231"/>
                    </a:lnTo>
                    <a:lnTo>
                      <a:pt x="1906" y="211"/>
                    </a:lnTo>
                    <a:lnTo>
                      <a:pt x="1915" y="185"/>
                    </a:lnTo>
                    <a:lnTo>
                      <a:pt x="1924" y="156"/>
                    </a:lnTo>
                    <a:lnTo>
                      <a:pt x="1931" y="128"/>
                    </a:lnTo>
                    <a:lnTo>
                      <a:pt x="1937" y="100"/>
                    </a:lnTo>
                    <a:lnTo>
                      <a:pt x="1939" y="75"/>
                    </a:lnTo>
                    <a:lnTo>
                      <a:pt x="1939" y="64"/>
                    </a:lnTo>
                    <a:lnTo>
                      <a:pt x="1939" y="53"/>
                    </a:lnTo>
                    <a:lnTo>
                      <a:pt x="1938" y="39"/>
                    </a:lnTo>
                    <a:lnTo>
                      <a:pt x="1938" y="23"/>
                    </a:lnTo>
                    <a:lnTo>
                      <a:pt x="1930" y="22"/>
                    </a:lnTo>
                    <a:lnTo>
                      <a:pt x="1922" y="20"/>
                    </a:lnTo>
                    <a:lnTo>
                      <a:pt x="1915" y="18"/>
                    </a:lnTo>
                    <a:lnTo>
                      <a:pt x="1910" y="15"/>
                    </a:lnTo>
                    <a:lnTo>
                      <a:pt x="1903" y="9"/>
                    </a:lnTo>
                    <a:lnTo>
                      <a:pt x="1898" y="4"/>
                    </a:lnTo>
                    <a:lnTo>
                      <a:pt x="1891" y="2"/>
                    </a:lnTo>
                    <a:lnTo>
                      <a:pt x="1884" y="0"/>
                    </a:lnTo>
                    <a:lnTo>
                      <a:pt x="1878" y="0"/>
                    </a:lnTo>
                    <a:lnTo>
                      <a:pt x="1875" y="2"/>
                    </a:lnTo>
                    <a:lnTo>
                      <a:pt x="1871" y="5"/>
                    </a:lnTo>
                    <a:lnTo>
                      <a:pt x="1870" y="10"/>
                    </a:lnTo>
                    <a:lnTo>
                      <a:pt x="1869" y="23"/>
                    </a:lnTo>
                    <a:lnTo>
                      <a:pt x="1867" y="48"/>
                    </a:lnTo>
                    <a:lnTo>
                      <a:pt x="1863" y="82"/>
                    </a:lnTo>
                    <a:lnTo>
                      <a:pt x="1857" y="120"/>
                    </a:lnTo>
                    <a:lnTo>
                      <a:pt x="1851" y="161"/>
                    </a:lnTo>
                    <a:lnTo>
                      <a:pt x="1840" y="200"/>
                    </a:lnTo>
                    <a:lnTo>
                      <a:pt x="1829" y="235"/>
                    </a:lnTo>
                    <a:lnTo>
                      <a:pt x="1815" y="262"/>
                    </a:lnTo>
                    <a:lnTo>
                      <a:pt x="1811" y="262"/>
                    </a:lnTo>
                    <a:lnTo>
                      <a:pt x="1803" y="265"/>
                    </a:lnTo>
                    <a:lnTo>
                      <a:pt x="1792" y="268"/>
                    </a:lnTo>
                    <a:lnTo>
                      <a:pt x="1778" y="274"/>
                    </a:lnTo>
                    <a:lnTo>
                      <a:pt x="1762" y="284"/>
                    </a:lnTo>
                    <a:lnTo>
                      <a:pt x="1746" y="299"/>
                    </a:lnTo>
                    <a:lnTo>
                      <a:pt x="1731" y="320"/>
                    </a:lnTo>
                    <a:lnTo>
                      <a:pt x="1719" y="347"/>
                    </a:lnTo>
                    <a:lnTo>
                      <a:pt x="1718" y="350"/>
                    </a:lnTo>
                    <a:lnTo>
                      <a:pt x="1717" y="358"/>
                    </a:lnTo>
                    <a:lnTo>
                      <a:pt x="1713" y="372"/>
                    </a:lnTo>
                    <a:lnTo>
                      <a:pt x="1709" y="389"/>
                    </a:lnTo>
                    <a:lnTo>
                      <a:pt x="1703" y="411"/>
                    </a:lnTo>
                    <a:lnTo>
                      <a:pt x="1696" y="437"/>
                    </a:lnTo>
                    <a:lnTo>
                      <a:pt x="1687" y="464"/>
                    </a:lnTo>
                    <a:lnTo>
                      <a:pt x="1677" y="493"/>
                    </a:lnTo>
                    <a:lnTo>
                      <a:pt x="1665" y="524"/>
                    </a:lnTo>
                    <a:lnTo>
                      <a:pt x="1651" y="556"/>
                    </a:lnTo>
                    <a:lnTo>
                      <a:pt x="1635" y="589"/>
                    </a:lnTo>
                    <a:lnTo>
                      <a:pt x="1618" y="621"/>
                    </a:lnTo>
                    <a:lnTo>
                      <a:pt x="1598" y="651"/>
                    </a:lnTo>
                    <a:lnTo>
                      <a:pt x="1576" y="681"/>
                    </a:lnTo>
                    <a:lnTo>
                      <a:pt x="1552" y="709"/>
                    </a:lnTo>
                    <a:lnTo>
                      <a:pt x="1527" y="733"/>
                    </a:lnTo>
                    <a:lnTo>
                      <a:pt x="1526" y="734"/>
                    </a:lnTo>
                    <a:lnTo>
                      <a:pt x="1525" y="736"/>
                    </a:lnTo>
                    <a:lnTo>
                      <a:pt x="1521" y="741"/>
                    </a:lnTo>
                    <a:lnTo>
                      <a:pt x="1517" y="747"/>
                    </a:lnTo>
                    <a:lnTo>
                      <a:pt x="1511" y="753"/>
                    </a:lnTo>
                    <a:lnTo>
                      <a:pt x="1503" y="762"/>
                    </a:lnTo>
                    <a:lnTo>
                      <a:pt x="1495" y="771"/>
                    </a:lnTo>
                    <a:lnTo>
                      <a:pt x="1484" y="781"/>
                    </a:lnTo>
                    <a:lnTo>
                      <a:pt x="1473" y="792"/>
                    </a:lnTo>
                    <a:lnTo>
                      <a:pt x="1459" y="804"/>
                    </a:lnTo>
                    <a:lnTo>
                      <a:pt x="1445" y="816"/>
                    </a:lnTo>
                    <a:lnTo>
                      <a:pt x="1429" y="830"/>
                    </a:lnTo>
                    <a:lnTo>
                      <a:pt x="1412" y="842"/>
                    </a:lnTo>
                    <a:lnTo>
                      <a:pt x="1392" y="856"/>
                    </a:lnTo>
                    <a:lnTo>
                      <a:pt x="1371" y="869"/>
                    </a:lnTo>
                    <a:lnTo>
                      <a:pt x="1350" y="883"/>
                    </a:lnTo>
                    <a:lnTo>
                      <a:pt x="1325" y="895"/>
                    </a:lnTo>
                    <a:lnTo>
                      <a:pt x="1300" y="909"/>
                    </a:lnTo>
                    <a:lnTo>
                      <a:pt x="1272" y="922"/>
                    </a:lnTo>
                    <a:lnTo>
                      <a:pt x="1244" y="933"/>
                    </a:lnTo>
                    <a:lnTo>
                      <a:pt x="1214" y="945"/>
                    </a:lnTo>
                    <a:lnTo>
                      <a:pt x="1181" y="955"/>
                    </a:lnTo>
                    <a:lnTo>
                      <a:pt x="1147" y="964"/>
                    </a:lnTo>
                    <a:lnTo>
                      <a:pt x="1111" y="972"/>
                    </a:lnTo>
                    <a:lnTo>
                      <a:pt x="1074" y="981"/>
                    </a:lnTo>
                    <a:lnTo>
                      <a:pt x="1035" y="986"/>
                    </a:lnTo>
                    <a:lnTo>
                      <a:pt x="994" y="991"/>
                    </a:lnTo>
                    <a:lnTo>
                      <a:pt x="951" y="993"/>
                    </a:lnTo>
                    <a:lnTo>
                      <a:pt x="906" y="996"/>
                    </a:lnTo>
                    <a:lnTo>
                      <a:pt x="860" y="994"/>
                    </a:lnTo>
                    <a:lnTo>
                      <a:pt x="812" y="992"/>
                    </a:lnTo>
                    <a:lnTo>
                      <a:pt x="761" y="987"/>
                    </a:lnTo>
                    <a:lnTo>
                      <a:pt x="756" y="986"/>
                    </a:lnTo>
                    <a:lnTo>
                      <a:pt x="745" y="984"/>
                    </a:lnTo>
                    <a:lnTo>
                      <a:pt x="726" y="979"/>
                    </a:lnTo>
                    <a:lnTo>
                      <a:pt x="702" y="974"/>
                    </a:lnTo>
                    <a:lnTo>
                      <a:pt x="672" y="966"/>
                    </a:lnTo>
                    <a:lnTo>
                      <a:pt x="639" y="957"/>
                    </a:lnTo>
                    <a:lnTo>
                      <a:pt x="602" y="947"/>
                    </a:lnTo>
                    <a:lnTo>
                      <a:pt x="563" y="936"/>
                    </a:lnTo>
                    <a:lnTo>
                      <a:pt x="523" y="924"/>
                    </a:lnTo>
                    <a:lnTo>
                      <a:pt x="481" y="911"/>
                    </a:lnTo>
                    <a:lnTo>
                      <a:pt x="440" y="898"/>
                    </a:lnTo>
                    <a:lnTo>
                      <a:pt x="401" y="883"/>
                    </a:lnTo>
                    <a:lnTo>
                      <a:pt x="363" y="868"/>
                    </a:lnTo>
                    <a:lnTo>
                      <a:pt x="327" y="851"/>
                    </a:lnTo>
                    <a:lnTo>
                      <a:pt x="296" y="835"/>
                    </a:lnTo>
                    <a:lnTo>
                      <a:pt x="269" y="819"/>
                    </a:lnTo>
                    <a:lnTo>
                      <a:pt x="265" y="817"/>
                    </a:lnTo>
                    <a:lnTo>
                      <a:pt x="252" y="811"/>
                    </a:lnTo>
                    <a:lnTo>
                      <a:pt x="232" y="802"/>
                    </a:lnTo>
                    <a:lnTo>
                      <a:pt x="209" y="793"/>
                    </a:lnTo>
                    <a:lnTo>
                      <a:pt x="182" y="785"/>
                    </a:lnTo>
                    <a:lnTo>
                      <a:pt x="154" y="779"/>
                    </a:lnTo>
                    <a:lnTo>
                      <a:pt x="125" y="775"/>
                    </a:lnTo>
                    <a:lnTo>
                      <a:pt x="99" y="779"/>
                    </a:lnTo>
                    <a:lnTo>
                      <a:pt x="95" y="778"/>
                    </a:lnTo>
                    <a:lnTo>
                      <a:pt x="87" y="774"/>
                    </a:lnTo>
                    <a:lnTo>
                      <a:pt x="76" y="770"/>
                    </a:lnTo>
                    <a:lnTo>
                      <a:pt x="61" y="765"/>
                    </a:lnTo>
                    <a:lnTo>
                      <a:pt x="46" y="762"/>
                    </a:lnTo>
                    <a:lnTo>
                      <a:pt x="33" y="759"/>
                    </a:lnTo>
                    <a:lnTo>
                      <a:pt x="22" y="759"/>
                    </a:lnTo>
                    <a:lnTo>
                      <a:pt x="15" y="763"/>
                    </a:lnTo>
                    <a:lnTo>
                      <a:pt x="11" y="768"/>
                    </a:lnTo>
                    <a:lnTo>
                      <a:pt x="8" y="777"/>
                    </a:lnTo>
                    <a:lnTo>
                      <a:pt x="4" y="787"/>
                    </a:lnTo>
                    <a:lnTo>
                      <a:pt x="0" y="798"/>
                    </a:lnTo>
                    <a:lnTo>
                      <a:pt x="27" y="804"/>
                    </a:lnTo>
                    <a:lnTo>
                      <a:pt x="54" y="811"/>
                    </a:lnTo>
                    <a:lnTo>
                      <a:pt x="80" y="817"/>
                    </a:lnTo>
                    <a:lnTo>
                      <a:pt x="103" y="823"/>
                    </a:lnTo>
                    <a:lnTo>
                      <a:pt x="124" y="828"/>
                    </a:lnTo>
                    <a:lnTo>
                      <a:pt x="141" y="834"/>
                    </a:lnTo>
                    <a:lnTo>
                      <a:pt x="154" y="839"/>
                    </a:lnTo>
                    <a:lnTo>
                      <a:pt x="161" y="843"/>
                    </a:lnTo>
                    <a:lnTo>
                      <a:pt x="169" y="849"/>
                    </a:lnTo>
                    <a:lnTo>
                      <a:pt x="184" y="857"/>
                    </a:lnTo>
                    <a:lnTo>
                      <a:pt x="205" y="869"/>
                    </a:lnTo>
                    <a:lnTo>
                      <a:pt x="232" y="881"/>
                    </a:lnTo>
                    <a:lnTo>
                      <a:pt x="265" y="896"/>
                    </a:lnTo>
                    <a:lnTo>
                      <a:pt x="301" y="914"/>
                    </a:lnTo>
                    <a:lnTo>
                      <a:pt x="343" y="931"/>
                    </a:lnTo>
                    <a:lnTo>
                      <a:pt x="389" y="948"/>
                    </a:lnTo>
                    <a:lnTo>
                      <a:pt x="437" y="967"/>
                    </a:lnTo>
                    <a:lnTo>
                      <a:pt x="490" y="985"/>
                    </a:lnTo>
                    <a:lnTo>
                      <a:pt x="544" y="1002"/>
                    </a:lnTo>
                    <a:lnTo>
                      <a:pt x="602" y="1019"/>
                    </a:lnTo>
                    <a:lnTo>
                      <a:pt x="661" y="1032"/>
                    </a:lnTo>
                    <a:lnTo>
                      <a:pt x="721" y="1045"/>
                    </a:lnTo>
                    <a:lnTo>
                      <a:pt x="781" y="1055"/>
                    </a:lnTo>
                    <a:lnTo>
                      <a:pt x="842" y="106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2165" y="959"/>
                <a:ext cx="62" cy="87"/>
              </a:xfrm>
              <a:custGeom>
                <a:avLst/>
                <a:gdLst>
                  <a:gd name="T0" fmla="*/ 2 w 124"/>
                  <a:gd name="T1" fmla="*/ 1 h 173"/>
                  <a:gd name="T2" fmla="*/ 2 w 124"/>
                  <a:gd name="T3" fmla="*/ 1 h 173"/>
                  <a:gd name="T4" fmla="*/ 2 w 124"/>
                  <a:gd name="T5" fmla="*/ 1 h 173"/>
                  <a:gd name="T6" fmla="*/ 2 w 124"/>
                  <a:gd name="T7" fmla="*/ 1 h 173"/>
                  <a:gd name="T8" fmla="*/ 2 w 124"/>
                  <a:gd name="T9" fmla="*/ 0 h 173"/>
                  <a:gd name="T10" fmla="*/ 2 w 124"/>
                  <a:gd name="T11" fmla="*/ 0 h 173"/>
                  <a:gd name="T12" fmla="*/ 2 w 124"/>
                  <a:gd name="T13" fmla="*/ 1 h 173"/>
                  <a:gd name="T14" fmla="*/ 2 w 124"/>
                  <a:gd name="T15" fmla="*/ 1 h 173"/>
                  <a:gd name="T16" fmla="*/ 2 w 124"/>
                  <a:gd name="T17" fmla="*/ 1 h 173"/>
                  <a:gd name="T18" fmla="*/ 2 w 124"/>
                  <a:gd name="T19" fmla="*/ 1 h 173"/>
                  <a:gd name="T20" fmla="*/ 2 w 124"/>
                  <a:gd name="T21" fmla="*/ 2 h 173"/>
                  <a:gd name="T22" fmla="*/ 2 w 124"/>
                  <a:gd name="T23" fmla="*/ 2 h 173"/>
                  <a:gd name="T24" fmla="*/ 2 w 124"/>
                  <a:gd name="T25" fmla="*/ 2 h 173"/>
                  <a:gd name="T26" fmla="*/ 2 w 124"/>
                  <a:gd name="T27" fmla="*/ 2 h 173"/>
                  <a:gd name="T28" fmla="*/ 2 w 124"/>
                  <a:gd name="T29" fmla="*/ 2 h 173"/>
                  <a:gd name="T30" fmla="*/ 2 w 124"/>
                  <a:gd name="T31" fmla="*/ 3 h 173"/>
                  <a:gd name="T32" fmla="*/ 1 w 124"/>
                  <a:gd name="T33" fmla="*/ 3 h 173"/>
                  <a:gd name="T34" fmla="*/ 1 w 124"/>
                  <a:gd name="T35" fmla="*/ 3 h 173"/>
                  <a:gd name="T36" fmla="*/ 1 w 124"/>
                  <a:gd name="T37" fmla="*/ 3 h 173"/>
                  <a:gd name="T38" fmla="*/ 1 w 124"/>
                  <a:gd name="T39" fmla="*/ 3 h 173"/>
                  <a:gd name="T40" fmla="*/ 1 w 124"/>
                  <a:gd name="T41" fmla="*/ 3 h 173"/>
                  <a:gd name="T42" fmla="*/ 1 w 124"/>
                  <a:gd name="T43" fmla="*/ 3 h 173"/>
                  <a:gd name="T44" fmla="*/ 1 w 124"/>
                  <a:gd name="T45" fmla="*/ 3 h 173"/>
                  <a:gd name="T46" fmla="*/ 1 w 124"/>
                  <a:gd name="T47" fmla="*/ 3 h 173"/>
                  <a:gd name="T48" fmla="*/ 1 w 124"/>
                  <a:gd name="T49" fmla="*/ 3 h 173"/>
                  <a:gd name="T50" fmla="*/ 1 w 124"/>
                  <a:gd name="T51" fmla="*/ 3 h 173"/>
                  <a:gd name="T52" fmla="*/ 0 w 124"/>
                  <a:gd name="T53" fmla="*/ 3 h 173"/>
                  <a:gd name="T54" fmla="*/ 1 w 124"/>
                  <a:gd name="T55" fmla="*/ 2 h 173"/>
                  <a:gd name="T56" fmla="*/ 1 w 124"/>
                  <a:gd name="T57" fmla="*/ 2 h 173"/>
                  <a:gd name="T58" fmla="*/ 1 w 124"/>
                  <a:gd name="T59" fmla="*/ 2 h 173"/>
                  <a:gd name="T60" fmla="*/ 1 w 124"/>
                  <a:gd name="T61" fmla="*/ 2 h 173"/>
                  <a:gd name="T62" fmla="*/ 1 w 124"/>
                  <a:gd name="T63" fmla="*/ 2 h 173"/>
                  <a:gd name="T64" fmla="*/ 1 w 124"/>
                  <a:gd name="T65" fmla="*/ 2 h 173"/>
                  <a:gd name="T66" fmla="*/ 1 w 124"/>
                  <a:gd name="T67" fmla="*/ 1 h 173"/>
                  <a:gd name="T68" fmla="*/ 2 w 124"/>
                  <a:gd name="T69" fmla="*/ 1 h 173"/>
                  <a:gd name="T70" fmla="*/ 2 w 124"/>
                  <a:gd name="T71" fmla="*/ 1 h 173"/>
                  <a:gd name="T72" fmla="*/ 2 w 124"/>
                  <a:gd name="T73" fmla="*/ 1 h 17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4"/>
                  <a:gd name="T112" fmla="*/ 0 h 173"/>
                  <a:gd name="T113" fmla="*/ 124 w 124"/>
                  <a:gd name="T114" fmla="*/ 173 h 17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4" h="173">
                    <a:moveTo>
                      <a:pt x="82" y="6"/>
                    </a:moveTo>
                    <a:lnTo>
                      <a:pt x="83" y="5"/>
                    </a:lnTo>
                    <a:lnTo>
                      <a:pt x="88" y="3"/>
                    </a:lnTo>
                    <a:lnTo>
                      <a:pt x="94" y="1"/>
                    </a:lnTo>
                    <a:lnTo>
                      <a:pt x="101" y="0"/>
                    </a:lnTo>
                    <a:lnTo>
                      <a:pt x="107" y="0"/>
                    </a:lnTo>
                    <a:lnTo>
                      <a:pt x="113" y="3"/>
                    </a:lnTo>
                    <a:lnTo>
                      <a:pt x="119" y="10"/>
                    </a:lnTo>
                    <a:lnTo>
                      <a:pt x="121" y="22"/>
                    </a:lnTo>
                    <a:lnTo>
                      <a:pt x="124" y="48"/>
                    </a:lnTo>
                    <a:lnTo>
                      <a:pt x="122" y="68"/>
                    </a:lnTo>
                    <a:lnTo>
                      <a:pt x="116" y="85"/>
                    </a:lnTo>
                    <a:lnTo>
                      <a:pt x="102" y="103"/>
                    </a:lnTo>
                    <a:lnTo>
                      <a:pt x="93" y="113"/>
                    </a:lnTo>
                    <a:lnTo>
                      <a:pt x="81" y="126"/>
                    </a:lnTo>
                    <a:lnTo>
                      <a:pt x="71" y="139"/>
                    </a:lnTo>
                    <a:lnTo>
                      <a:pt x="59" y="152"/>
                    </a:lnTo>
                    <a:lnTo>
                      <a:pt x="49" y="162"/>
                    </a:lnTo>
                    <a:lnTo>
                      <a:pt x="40" y="171"/>
                    </a:lnTo>
                    <a:lnTo>
                      <a:pt x="31" y="173"/>
                    </a:lnTo>
                    <a:lnTo>
                      <a:pt x="26" y="171"/>
                    </a:lnTo>
                    <a:lnTo>
                      <a:pt x="21" y="164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6" y="142"/>
                    </a:lnTo>
                    <a:lnTo>
                      <a:pt x="3" y="135"/>
                    </a:lnTo>
                    <a:lnTo>
                      <a:pt x="0" y="129"/>
                    </a:lnTo>
                    <a:lnTo>
                      <a:pt x="2" y="124"/>
                    </a:lnTo>
                    <a:lnTo>
                      <a:pt x="6" y="122"/>
                    </a:lnTo>
                    <a:lnTo>
                      <a:pt x="13" y="116"/>
                    </a:lnTo>
                    <a:lnTo>
                      <a:pt x="23" y="104"/>
                    </a:lnTo>
                    <a:lnTo>
                      <a:pt x="35" y="88"/>
                    </a:lnTo>
                    <a:lnTo>
                      <a:pt x="46" y="67"/>
                    </a:lnTo>
                    <a:lnTo>
                      <a:pt x="58" y="47"/>
                    </a:lnTo>
                    <a:lnTo>
                      <a:pt x="69" y="29"/>
                    </a:lnTo>
                    <a:lnTo>
                      <a:pt x="78" y="14"/>
                    </a:lnTo>
                    <a:lnTo>
                      <a:pt x="82" y="6"/>
                    </a:lnTo>
                    <a:close/>
                  </a:path>
                </a:pathLst>
              </a:custGeom>
              <a:solidFill>
                <a:srgbClr val="A8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140" y="492"/>
                <a:ext cx="86" cy="78"/>
              </a:xfrm>
              <a:custGeom>
                <a:avLst/>
                <a:gdLst>
                  <a:gd name="T0" fmla="*/ 1 w 172"/>
                  <a:gd name="T1" fmla="*/ 1 h 156"/>
                  <a:gd name="T2" fmla="*/ 1 w 172"/>
                  <a:gd name="T3" fmla="*/ 1 h 156"/>
                  <a:gd name="T4" fmla="*/ 1 w 172"/>
                  <a:gd name="T5" fmla="*/ 1 h 156"/>
                  <a:gd name="T6" fmla="*/ 1 w 172"/>
                  <a:gd name="T7" fmla="*/ 1 h 156"/>
                  <a:gd name="T8" fmla="*/ 1 w 172"/>
                  <a:gd name="T9" fmla="*/ 1 h 156"/>
                  <a:gd name="T10" fmla="*/ 1 w 172"/>
                  <a:gd name="T11" fmla="*/ 1 h 156"/>
                  <a:gd name="T12" fmla="*/ 1 w 172"/>
                  <a:gd name="T13" fmla="*/ 1 h 156"/>
                  <a:gd name="T14" fmla="*/ 1 w 172"/>
                  <a:gd name="T15" fmla="*/ 1 h 156"/>
                  <a:gd name="T16" fmla="*/ 0 w 172"/>
                  <a:gd name="T17" fmla="*/ 1 h 156"/>
                  <a:gd name="T18" fmla="*/ 1 w 172"/>
                  <a:gd name="T19" fmla="*/ 2 h 156"/>
                  <a:gd name="T20" fmla="*/ 1 w 172"/>
                  <a:gd name="T21" fmla="*/ 2 h 156"/>
                  <a:gd name="T22" fmla="*/ 1 w 172"/>
                  <a:gd name="T23" fmla="*/ 3 h 156"/>
                  <a:gd name="T24" fmla="*/ 1 w 172"/>
                  <a:gd name="T25" fmla="*/ 3 h 156"/>
                  <a:gd name="T26" fmla="*/ 1 w 172"/>
                  <a:gd name="T27" fmla="*/ 3 h 156"/>
                  <a:gd name="T28" fmla="*/ 1 w 172"/>
                  <a:gd name="T29" fmla="*/ 3 h 156"/>
                  <a:gd name="T30" fmla="*/ 1 w 172"/>
                  <a:gd name="T31" fmla="*/ 3 h 156"/>
                  <a:gd name="T32" fmla="*/ 1 w 172"/>
                  <a:gd name="T33" fmla="*/ 3 h 156"/>
                  <a:gd name="T34" fmla="*/ 1 w 172"/>
                  <a:gd name="T35" fmla="*/ 3 h 156"/>
                  <a:gd name="T36" fmla="*/ 2 w 172"/>
                  <a:gd name="T37" fmla="*/ 3 h 156"/>
                  <a:gd name="T38" fmla="*/ 2 w 172"/>
                  <a:gd name="T39" fmla="*/ 3 h 156"/>
                  <a:gd name="T40" fmla="*/ 2 w 172"/>
                  <a:gd name="T41" fmla="*/ 3 h 156"/>
                  <a:gd name="T42" fmla="*/ 2 w 172"/>
                  <a:gd name="T43" fmla="*/ 3 h 156"/>
                  <a:gd name="T44" fmla="*/ 3 w 172"/>
                  <a:gd name="T45" fmla="*/ 2 h 156"/>
                  <a:gd name="T46" fmla="*/ 3 w 172"/>
                  <a:gd name="T47" fmla="*/ 2 h 156"/>
                  <a:gd name="T48" fmla="*/ 3 w 172"/>
                  <a:gd name="T49" fmla="*/ 1 h 156"/>
                  <a:gd name="T50" fmla="*/ 3 w 172"/>
                  <a:gd name="T51" fmla="*/ 1 h 156"/>
                  <a:gd name="T52" fmla="*/ 3 w 172"/>
                  <a:gd name="T53" fmla="*/ 1 h 156"/>
                  <a:gd name="T54" fmla="*/ 3 w 172"/>
                  <a:gd name="T55" fmla="*/ 0 h 156"/>
                  <a:gd name="T56" fmla="*/ 3 w 172"/>
                  <a:gd name="T57" fmla="*/ 0 h 156"/>
                  <a:gd name="T58" fmla="*/ 3 w 172"/>
                  <a:gd name="T59" fmla="*/ 1 h 156"/>
                  <a:gd name="T60" fmla="*/ 3 w 172"/>
                  <a:gd name="T61" fmla="*/ 1 h 156"/>
                  <a:gd name="T62" fmla="*/ 2 w 172"/>
                  <a:gd name="T63" fmla="*/ 1 h 156"/>
                  <a:gd name="T64" fmla="*/ 2 w 172"/>
                  <a:gd name="T65" fmla="*/ 1 h 156"/>
                  <a:gd name="T66" fmla="*/ 2 w 172"/>
                  <a:gd name="T67" fmla="*/ 1 h 156"/>
                  <a:gd name="T68" fmla="*/ 2 w 172"/>
                  <a:gd name="T69" fmla="*/ 1 h 156"/>
                  <a:gd name="T70" fmla="*/ 2 w 172"/>
                  <a:gd name="T71" fmla="*/ 1 h 156"/>
                  <a:gd name="T72" fmla="*/ 1 w 172"/>
                  <a:gd name="T73" fmla="*/ 1 h 15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2"/>
                  <a:gd name="T112" fmla="*/ 0 h 156"/>
                  <a:gd name="T113" fmla="*/ 172 w 172"/>
                  <a:gd name="T114" fmla="*/ 156 h 15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2" h="156">
                    <a:moveTo>
                      <a:pt x="60" y="32"/>
                    </a:moveTo>
                    <a:lnTo>
                      <a:pt x="58" y="31"/>
                    </a:lnTo>
                    <a:lnTo>
                      <a:pt x="51" y="30"/>
                    </a:lnTo>
                    <a:lnTo>
                      <a:pt x="42" y="29"/>
                    </a:lnTo>
                    <a:lnTo>
                      <a:pt x="30" y="29"/>
                    </a:lnTo>
                    <a:lnTo>
                      <a:pt x="19" y="34"/>
                    </a:lnTo>
                    <a:lnTo>
                      <a:pt x="9" y="42"/>
                    </a:lnTo>
                    <a:lnTo>
                      <a:pt x="2" y="57"/>
                    </a:lnTo>
                    <a:lnTo>
                      <a:pt x="0" y="80"/>
                    </a:lnTo>
                    <a:lnTo>
                      <a:pt x="1" y="104"/>
                    </a:lnTo>
                    <a:lnTo>
                      <a:pt x="5" y="122"/>
                    </a:lnTo>
                    <a:lnTo>
                      <a:pt x="11" y="136"/>
                    </a:lnTo>
                    <a:lnTo>
                      <a:pt x="17" y="145"/>
                    </a:lnTo>
                    <a:lnTo>
                      <a:pt x="26" y="151"/>
                    </a:lnTo>
                    <a:lnTo>
                      <a:pt x="34" y="155"/>
                    </a:lnTo>
                    <a:lnTo>
                      <a:pt x="43" y="156"/>
                    </a:lnTo>
                    <a:lnTo>
                      <a:pt x="52" y="156"/>
                    </a:lnTo>
                    <a:lnTo>
                      <a:pt x="64" y="155"/>
                    </a:lnTo>
                    <a:lnTo>
                      <a:pt x="77" y="151"/>
                    </a:lnTo>
                    <a:lnTo>
                      <a:pt x="95" y="147"/>
                    </a:lnTo>
                    <a:lnTo>
                      <a:pt x="112" y="140"/>
                    </a:lnTo>
                    <a:lnTo>
                      <a:pt x="128" y="130"/>
                    </a:lnTo>
                    <a:lnTo>
                      <a:pt x="142" y="119"/>
                    </a:lnTo>
                    <a:lnTo>
                      <a:pt x="153" y="106"/>
                    </a:lnTo>
                    <a:lnTo>
                      <a:pt x="159" y="92"/>
                    </a:lnTo>
                    <a:lnTo>
                      <a:pt x="166" y="58"/>
                    </a:lnTo>
                    <a:lnTo>
                      <a:pt x="172" y="23"/>
                    </a:lnTo>
                    <a:lnTo>
                      <a:pt x="171" y="0"/>
                    </a:lnTo>
                    <a:lnTo>
                      <a:pt x="159" y="0"/>
                    </a:lnTo>
                    <a:lnTo>
                      <a:pt x="150" y="7"/>
                    </a:lnTo>
                    <a:lnTo>
                      <a:pt x="138" y="14"/>
                    </a:lnTo>
                    <a:lnTo>
                      <a:pt x="125" y="20"/>
                    </a:lnTo>
                    <a:lnTo>
                      <a:pt x="112" y="24"/>
                    </a:lnTo>
                    <a:lnTo>
                      <a:pt x="97" y="29"/>
                    </a:lnTo>
                    <a:lnTo>
                      <a:pt x="84" y="31"/>
                    </a:lnTo>
                    <a:lnTo>
                      <a:pt x="72" y="32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A8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2375" y="853"/>
                <a:ext cx="641" cy="229"/>
              </a:xfrm>
              <a:custGeom>
                <a:avLst/>
                <a:gdLst>
                  <a:gd name="T0" fmla="*/ 1 w 1280"/>
                  <a:gd name="T1" fmla="*/ 5 h 456"/>
                  <a:gd name="T2" fmla="*/ 1 w 1280"/>
                  <a:gd name="T3" fmla="*/ 5 h 456"/>
                  <a:gd name="T4" fmla="*/ 1 w 1280"/>
                  <a:gd name="T5" fmla="*/ 5 h 456"/>
                  <a:gd name="T6" fmla="*/ 2 w 1280"/>
                  <a:gd name="T7" fmla="*/ 6 h 456"/>
                  <a:gd name="T8" fmla="*/ 3 w 1280"/>
                  <a:gd name="T9" fmla="*/ 6 h 456"/>
                  <a:gd name="T10" fmla="*/ 5 w 1280"/>
                  <a:gd name="T11" fmla="*/ 7 h 456"/>
                  <a:gd name="T12" fmla="*/ 6 w 1280"/>
                  <a:gd name="T13" fmla="*/ 7 h 456"/>
                  <a:gd name="T14" fmla="*/ 8 w 1280"/>
                  <a:gd name="T15" fmla="*/ 7 h 456"/>
                  <a:gd name="T16" fmla="*/ 9 w 1280"/>
                  <a:gd name="T17" fmla="*/ 8 h 456"/>
                  <a:gd name="T18" fmla="*/ 11 w 1280"/>
                  <a:gd name="T19" fmla="*/ 8 h 456"/>
                  <a:gd name="T20" fmla="*/ 13 w 1280"/>
                  <a:gd name="T21" fmla="*/ 7 h 456"/>
                  <a:gd name="T22" fmla="*/ 14 w 1280"/>
                  <a:gd name="T23" fmla="*/ 7 h 456"/>
                  <a:gd name="T24" fmla="*/ 16 w 1280"/>
                  <a:gd name="T25" fmla="*/ 6 h 456"/>
                  <a:gd name="T26" fmla="*/ 17 w 1280"/>
                  <a:gd name="T27" fmla="*/ 5 h 456"/>
                  <a:gd name="T28" fmla="*/ 19 w 1280"/>
                  <a:gd name="T29" fmla="*/ 4 h 456"/>
                  <a:gd name="T30" fmla="*/ 20 w 1280"/>
                  <a:gd name="T31" fmla="*/ 2 h 456"/>
                  <a:gd name="T32" fmla="*/ 21 w 1280"/>
                  <a:gd name="T33" fmla="*/ 1 h 456"/>
                  <a:gd name="T34" fmla="*/ 20 w 1280"/>
                  <a:gd name="T35" fmla="*/ 1 h 456"/>
                  <a:gd name="T36" fmla="*/ 20 w 1280"/>
                  <a:gd name="T37" fmla="*/ 1 h 456"/>
                  <a:gd name="T38" fmla="*/ 20 w 1280"/>
                  <a:gd name="T39" fmla="*/ 2 h 456"/>
                  <a:gd name="T40" fmla="*/ 19 w 1280"/>
                  <a:gd name="T41" fmla="*/ 2 h 456"/>
                  <a:gd name="T42" fmla="*/ 19 w 1280"/>
                  <a:gd name="T43" fmla="*/ 3 h 456"/>
                  <a:gd name="T44" fmla="*/ 18 w 1280"/>
                  <a:gd name="T45" fmla="*/ 4 h 456"/>
                  <a:gd name="T46" fmla="*/ 17 w 1280"/>
                  <a:gd name="T47" fmla="*/ 5 h 456"/>
                  <a:gd name="T48" fmla="*/ 15 w 1280"/>
                  <a:gd name="T49" fmla="*/ 5 h 456"/>
                  <a:gd name="T50" fmla="*/ 14 w 1280"/>
                  <a:gd name="T51" fmla="*/ 6 h 456"/>
                  <a:gd name="T52" fmla="*/ 13 w 1280"/>
                  <a:gd name="T53" fmla="*/ 7 h 456"/>
                  <a:gd name="T54" fmla="*/ 11 w 1280"/>
                  <a:gd name="T55" fmla="*/ 7 h 456"/>
                  <a:gd name="T56" fmla="*/ 9 w 1280"/>
                  <a:gd name="T57" fmla="*/ 7 h 456"/>
                  <a:gd name="T58" fmla="*/ 7 w 1280"/>
                  <a:gd name="T59" fmla="*/ 7 h 456"/>
                  <a:gd name="T60" fmla="*/ 4 w 1280"/>
                  <a:gd name="T61" fmla="*/ 6 h 456"/>
                  <a:gd name="T62" fmla="*/ 2 w 1280"/>
                  <a:gd name="T63" fmla="*/ 5 h 45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280"/>
                  <a:gd name="T97" fmla="*/ 0 h 456"/>
                  <a:gd name="T98" fmla="*/ 1280 w 1280"/>
                  <a:gd name="T99" fmla="*/ 456 h 45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280" h="456">
                    <a:moveTo>
                      <a:pt x="0" y="279"/>
                    </a:moveTo>
                    <a:lnTo>
                      <a:pt x="2" y="280"/>
                    </a:lnTo>
                    <a:lnTo>
                      <a:pt x="10" y="285"/>
                    </a:lnTo>
                    <a:lnTo>
                      <a:pt x="23" y="291"/>
                    </a:lnTo>
                    <a:lnTo>
                      <a:pt x="40" y="301"/>
                    </a:lnTo>
                    <a:lnTo>
                      <a:pt x="61" y="311"/>
                    </a:lnTo>
                    <a:lnTo>
                      <a:pt x="86" y="324"/>
                    </a:lnTo>
                    <a:lnTo>
                      <a:pt x="116" y="338"/>
                    </a:lnTo>
                    <a:lnTo>
                      <a:pt x="148" y="351"/>
                    </a:lnTo>
                    <a:lnTo>
                      <a:pt x="184" y="365"/>
                    </a:lnTo>
                    <a:lnTo>
                      <a:pt x="223" y="380"/>
                    </a:lnTo>
                    <a:lnTo>
                      <a:pt x="265" y="394"/>
                    </a:lnTo>
                    <a:lnTo>
                      <a:pt x="308" y="408"/>
                    </a:lnTo>
                    <a:lnTo>
                      <a:pt x="354" y="421"/>
                    </a:lnTo>
                    <a:lnTo>
                      <a:pt x="403" y="432"/>
                    </a:lnTo>
                    <a:lnTo>
                      <a:pt x="452" y="441"/>
                    </a:lnTo>
                    <a:lnTo>
                      <a:pt x="503" y="448"/>
                    </a:lnTo>
                    <a:lnTo>
                      <a:pt x="555" y="454"/>
                    </a:lnTo>
                    <a:lnTo>
                      <a:pt x="608" y="456"/>
                    </a:lnTo>
                    <a:lnTo>
                      <a:pt x="661" y="455"/>
                    </a:lnTo>
                    <a:lnTo>
                      <a:pt x="715" y="451"/>
                    </a:lnTo>
                    <a:lnTo>
                      <a:pt x="768" y="442"/>
                    </a:lnTo>
                    <a:lnTo>
                      <a:pt x="822" y="430"/>
                    </a:lnTo>
                    <a:lnTo>
                      <a:pt x="874" y="414"/>
                    </a:lnTo>
                    <a:lnTo>
                      <a:pt x="927" y="392"/>
                    </a:lnTo>
                    <a:lnTo>
                      <a:pt x="978" y="364"/>
                    </a:lnTo>
                    <a:lnTo>
                      <a:pt x="1027" y="332"/>
                    </a:lnTo>
                    <a:lnTo>
                      <a:pt x="1074" y="294"/>
                    </a:lnTo>
                    <a:lnTo>
                      <a:pt x="1120" y="249"/>
                    </a:lnTo>
                    <a:lnTo>
                      <a:pt x="1164" y="197"/>
                    </a:lnTo>
                    <a:lnTo>
                      <a:pt x="1206" y="139"/>
                    </a:lnTo>
                    <a:lnTo>
                      <a:pt x="1245" y="74"/>
                    </a:lnTo>
                    <a:lnTo>
                      <a:pt x="1280" y="0"/>
                    </a:lnTo>
                    <a:lnTo>
                      <a:pt x="1279" y="2"/>
                    </a:lnTo>
                    <a:lnTo>
                      <a:pt x="1277" y="8"/>
                    </a:lnTo>
                    <a:lnTo>
                      <a:pt x="1271" y="17"/>
                    </a:lnTo>
                    <a:lnTo>
                      <a:pt x="1264" y="29"/>
                    </a:lnTo>
                    <a:lnTo>
                      <a:pt x="1255" y="44"/>
                    </a:lnTo>
                    <a:lnTo>
                      <a:pt x="1244" y="61"/>
                    </a:lnTo>
                    <a:lnTo>
                      <a:pt x="1231" y="81"/>
                    </a:lnTo>
                    <a:lnTo>
                      <a:pt x="1215" y="101"/>
                    </a:lnTo>
                    <a:lnTo>
                      <a:pt x="1196" y="124"/>
                    </a:lnTo>
                    <a:lnTo>
                      <a:pt x="1176" y="147"/>
                    </a:lnTo>
                    <a:lnTo>
                      <a:pt x="1153" y="172"/>
                    </a:lnTo>
                    <a:lnTo>
                      <a:pt x="1127" y="197"/>
                    </a:lnTo>
                    <a:lnTo>
                      <a:pt x="1098" y="221"/>
                    </a:lnTo>
                    <a:lnTo>
                      <a:pt x="1067" y="247"/>
                    </a:lnTo>
                    <a:lnTo>
                      <a:pt x="1034" y="271"/>
                    </a:lnTo>
                    <a:lnTo>
                      <a:pt x="998" y="294"/>
                    </a:lnTo>
                    <a:lnTo>
                      <a:pt x="959" y="316"/>
                    </a:lnTo>
                    <a:lnTo>
                      <a:pt x="918" y="336"/>
                    </a:lnTo>
                    <a:lnTo>
                      <a:pt x="873" y="355"/>
                    </a:lnTo>
                    <a:lnTo>
                      <a:pt x="824" y="371"/>
                    </a:lnTo>
                    <a:lnTo>
                      <a:pt x="774" y="385"/>
                    </a:lnTo>
                    <a:lnTo>
                      <a:pt x="720" y="396"/>
                    </a:lnTo>
                    <a:lnTo>
                      <a:pt x="663" y="404"/>
                    </a:lnTo>
                    <a:lnTo>
                      <a:pt x="602" y="409"/>
                    </a:lnTo>
                    <a:lnTo>
                      <a:pt x="539" y="409"/>
                    </a:lnTo>
                    <a:lnTo>
                      <a:pt x="472" y="406"/>
                    </a:lnTo>
                    <a:lnTo>
                      <a:pt x="403" y="398"/>
                    </a:lnTo>
                    <a:lnTo>
                      <a:pt x="329" y="385"/>
                    </a:lnTo>
                    <a:lnTo>
                      <a:pt x="252" y="366"/>
                    </a:lnTo>
                    <a:lnTo>
                      <a:pt x="171" y="343"/>
                    </a:lnTo>
                    <a:lnTo>
                      <a:pt x="87" y="315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024" y="720"/>
                <a:ext cx="46" cy="92"/>
              </a:xfrm>
              <a:custGeom>
                <a:avLst/>
                <a:gdLst>
                  <a:gd name="T0" fmla="*/ 0 w 92"/>
                  <a:gd name="T1" fmla="*/ 3 h 183"/>
                  <a:gd name="T2" fmla="*/ 1 w 92"/>
                  <a:gd name="T3" fmla="*/ 3 h 183"/>
                  <a:gd name="T4" fmla="*/ 1 w 92"/>
                  <a:gd name="T5" fmla="*/ 3 h 183"/>
                  <a:gd name="T6" fmla="*/ 1 w 92"/>
                  <a:gd name="T7" fmla="*/ 3 h 183"/>
                  <a:gd name="T8" fmla="*/ 1 w 92"/>
                  <a:gd name="T9" fmla="*/ 2 h 183"/>
                  <a:gd name="T10" fmla="*/ 1 w 92"/>
                  <a:gd name="T11" fmla="*/ 2 h 183"/>
                  <a:gd name="T12" fmla="*/ 1 w 92"/>
                  <a:gd name="T13" fmla="*/ 1 h 183"/>
                  <a:gd name="T14" fmla="*/ 2 w 92"/>
                  <a:gd name="T15" fmla="*/ 1 h 183"/>
                  <a:gd name="T16" fmla="*/ 2 w 92"/>
                  <a:gd name="T17" fmla="*/ 0 h 183"/>
                  <a:gd name="T18" fmla="*/ 2 w 92"/>
                  <a:gd name="T19" fmla="*/ 1 h 183"/>
                  <a:gd name="T20" fmla="*/ 2 w 92"/>
                  <a:gd name="T21" fmla="*/ 1 h 183"/>
                  <a:gd name="T22" fmla="*/ 2 w 92"/>
                  <a:gd name="T23" fmla="*/ 1 h 183"/>
                  <a:gd name="T24" fmla="*/ 1 w 92"/>
                  <a:gd name="T25" fmla="*/ 1 h 183"/>
                  <a:gd name="T26" fmla="*/ 1 w 92"/>
                  <a:gd name="T27" fmla="*/ 2 h 183"/>
                  <a:gd name="T28" fmla="*/ 1 w 92"/>
                  <a:gd name="T29" fmla="*/ 2 h 183"/>
                  <a:gd name="T30" fmla="*/ 1 w 92"/>
                  <a:gd name="T31" fmla="*/ 3 h 183"/>
                  <a:gd name="T32" fmla="*/ 0 w 92"/>
                  <a:gd name="T33" fmla="*/ 3 h 1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2"/>
                  <a:gd name="T52" fmla="*/ 0 h 183"/>
                  <a:gd name="T53" fmla="*/ 92 w 92"/>
                  <a:gd name="T54" fmla="*/ 183 h 1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2" h="183">
                    <a:moveTo>
                      <a:pt x="0" y="183"/>
                    </a:moveTo>
                    <a:lnTo>
                      <a:pt x="1" y="177"/>
                    </a:lnTo>
                    <a:lnTo>
                      <a:pt x="4" y="163"/>
                    </a:lnTo>
                    <a:lnTo>
                      <a:pt x="10" y="141"/>
                    </a:lnTo>
                    <a:lnTo>
                      <a:pt x="19" y="115"/>
                    </a:lnTo>
                    <a:lnTo>
                      <a:pt x="31" y="85"/>
                    </a:lnTo>
                    <a:lnTo>
                      <a:pt x="47" y="55"/>
                    </a:lnTo>
                    <a:lnTo>
                      <a:pt x="67" y="26"/>
                    </a:lnTo>
                    <a:lnTo>
                      <a:pt x="92" y="0"/>
                    </a:lnTo>
                    <a:lnTo>
                      <a:pt x="89" y="4"/>
                    </a:lnTo>
                    <a:lnTo>
                      <a:pt x="81" y="18"/>
                    </a:lnTo>
                    <a:lnTo>
                      <a:pt x="71" y="39"/>
                    </a:lnTo>
                    <a:lnTo>
                      <a:pt x="58" y="64"/>
                    </a:lnTo>
                    <a:lnTo>
                      <a:pt x="43" y="93"/>
                    </a:lnTo>
                    <a:lnTo>
                      <a:pt x="27" y="124"/>
                    </a:lnTo>
                    <a:lnTo>
                      <a:pt x="12" y="154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108" y="574"/>
                <a:ext cx="24" cy="118"/>
              </a:xfrm>
              <a:custGeom>
                <a:avLst/>
                <a:gdLst>
                  <a:gd name="T0" fmla="*/ 0 w 48"/>
                  <a:gd name="T1" fmla="*/ 4 h 236"/>
                  <a:gd name="T2" fmla="*/ 1 w 48"/>
                  <a:gd name="T3" fmla="*/ 4 h 236"/>
                  <a:gd name="T4" fmla="*/ 1 w 48"/>
                  <a:gd name="T5" fmla="*/ 4 h 236"/>
                  <a:gd name="T6" fmla="*/ 1 w 48"/>
                  <a:gd name="T7" fmla="*/ 3 h 236"/>
                  <a:gd name="T8" fmla="*/ 1 w 48"/>
                  <a:gd name="T9" fmla="*/ 3 h 236"/>
                  <a:gd name="T10" fmla="*/ 1 w 48"/>
                  <a:gd name="T11" fmla="*/ 2 h 236"/>
                  <a:gd name="T12" fmla="*/ 1 w 48"/>
                  <a:gd name="T13" fmla="*/ 2 h 236"/>
                  <a:gd name="T14" fmla="*/ 1 w 48"/>
                  <a:gd name="T15" fmla="*/ 1 h 236"/>
                  <a:gd name="T16" fmla="*/ 1 w 48"/>
                  <a:gd name="T17" fmla="*/ 0 h 236"/>
                  <a:gd name="T18" fmla="*/ 1 w 48"/>
                  <a:gd name="T19" fmla="*/ 1 h 236"/>
                  <a:gd name="T20" fmla="*/ 1 w 48"/>
                  <a:gd name="T21" fmla="*/ 1 h 236"/>
                  <a:gd name="T22" fmla="*/ 1 w 48"/>
                  <a:gd name="T23" fmla="*/ 1 h 236"/>
                  <a:gd name="T24" fmla="*/ 1 w 48"/>
                  <a:gd name="T25" fmla="*/ 2 h 236"/>
                  <a:gd name="T26" fmla="*/ 1 w 48"/>
                  <a:gd name="T27" fmla="*/ 2 h 236"/>
                  <a:gd name="T28" fmla="*/ 1 w 48"/>
                  <a:gd name="T29" fmla="*/ 3 h 236"/>
                  <a:gd name="T30" fmla="*/ 1 w 48"/>
                  <a:gd name="T31" fmla="*/ 3 h 236"/>
                  <a:gd name="T32" fmla="*/ 0 w 48"/>
                  <a:gd name="T33" fmla="*/ 4 h 2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236"/>
                  <a:gd name="T53" fmla="*/ 48 w 48"/>
                  <a:gd name="T54" fmla="*/ 236 h 2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236">
                    <a:moveTo>
                      <a:pt x="0" y="236"/>
                    </a:moveTo>
                    <a:lnTo>
                      <a:pt x="2" y="230"/>
                    </a:lnTo>
                    <a:lnTo>
                      <a:pt x="8" y="215"/>
                    </a:lnTo>
                    <a:lnTo>
                      <a:pt x="17" y="191"/>
                    </a:lnTo>
                    <a:lnTo>
                      <a:pt x="26" y="160"/>
                    </a:lnTo>
                    <a:lnTo>
                      <a:pt x="34" y="124"/>
                    </a:lnTo>
                    <a:lnTo>
                      <a:pt x="40" y="84"/>
                    </a:lnTo>
                    <a:lnTo>
                      <a:pt x="43" y="43"/>
                    </a:lnTo>
                    <a:lnTo>
                      <a:pt x="40" y="0"/>
                    </a:lnTo>
                    <a:lnTo>
                      <a:pt x="41" y="4"/>
                    </a:lnTo>
                    <a:lnTo>
                      <a:pt x="45" y="18"/>
                    </a:lnTo>
                    <a:lnTo>
                      <a:pt x="47" y="40"/>
                    </a:lnTo>
                    <a:lnTo>
                      <a:pt x="48" y="69"/>
                    </a:lnTo>
                    <a:lnTo>
                      <a:pt x="46" y="104"/>
                    </a:lnTo>
                    <a:lnTo>
                      <a:pt x="38" y="144"/>
                    </a:lnTo>
                    <a:lnTo>
                      <a:pt x="23" y="188"/>
                    </a:lnTo>
                    <a:lnTo>
                      <a:pt x="0" y="2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120" y="490"/>
                <a:ext cx="18" cy="62"/>
              </a:xfrm>
              <a:custGeom>
                <a:avLst/>
                <a:gdLst>
                  <a:gd name="T0" fmla="*/ 1 w 36"/>
                  <a:gd name="T1" fmla="*/ 2 h 123"/>
                  <a:gd name="T2" fmla="*/ 1 w 36"/>
                  <a:gd name="T3" fmla="*/ 2 h 123"/>
                  <a:gd name="T4" fmla="*/ 1 w 36"/>
                  <a:gd name="T5" fmla="*/ 2 h 123"/>
                  <a:gd name="T6" fmla="*/ 1 w 36"/>
                  <a:gd name="T7" fmla="*/ 2 h 123"/>
                  <a:gd name="T8" fmla="*/ 0 w 36"/>
                  <a:gd name="T9" fmla="*/ 2 h 123"/>
                  <a:gd name="T10" fmla="*/ 0 w 36"/>
                  <a:gd name="T11" fmla="*/ 1 h 123"/>
                  <a:gd name="T12" fmla="*/ 1 w 36"/>
                  <a:gd name="T13" fmla="*/ 1 h 123"/>
                  <a:gd name="T14" fmla="*/ 1 w 36"/>
                  <a:gd name="T15" fmla="*/ 1 h 123"/>
                  <a:gd name="T16" fmla="*/ 1 w 36"/>
                  <a:gd name="T17" fmla="*/ 0 h 123"/>
                  <a:gd name="T18" fmla="*/ 1 w 36"/>
                  <a:gd name="T19" fmla="*/ 1 h 123"/>
                  <a:gd name="T20" fmla="*/ 1 w 36"/>
                  <a:gd name="T21" fmla="*/ 1 h 123"/>
                  <a:gd name="T22" fmla="*/ 1 w 36"/>
                  <a:gd name="T23" fmla="*/ 1 h 123"/>
                  <a:gd name="T24" fmla="*/ 1 w 36"/>
                  <a:gd name="T25" fmla="*/ 1 h 123"/>
                  <a:gd name="T26" fmla="*/ 1 w 36"/>
                  <a:gd name="T27" fmla="*/ 1 h 123"/>
                  <a:gd name="T28" fmla="*/ 1 w 36"/>
                  <a:gd name="T29" fmla="*/ 2 h 123"/>
                  <a:gd name="T30" fmla="*/ 1 w 36"/>
                  <a:gd name="T31" fmla="*/ 2 h 123"/>
                  <a:gd name="T32" fmla="*/ 1 w 36"/>
                  <a:gd name="T33" fmla="*/ 2 h 1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123"/>
                  <a:gd name="T53" fmla="*/ 36 w 36"/>
                  <a:gd name="T54" fmla="*/ 123 h 1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123">
                    <a:moveTo>
                      <a:pt x="11" y="123"/>
                    </a:moveTo>
                    <a:lnTo>
                      <a:pt x="10" y="120"/>
                    </a:lnTo>
                    <a:lnTo>
                      <a:pt x="7" y="109"/>
                    </a:lnTo>
                    <a:lnTo>
                      <a:pt x="2" y="93"/>
                    </a:lnTo>
                    <a:lnTo>
                      <a:pt x="0" y="75"/>
                    </a:lnTo>
                    <a:lnTo>
                      <a:pt x="0" y="54"/>
                    </a:lnTo>
                    <a:lnTo>
                      <a:pt x="6" y="34"/>
                    </a:lnTo>
                    <a:lnTo>
                      <a:pt x="16" y="15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0" y="10"/>
                    </a:lnTo>
                    <a:lnTo>
                      <a:pt x="25" y="23"/>
                    </a:lnTo>
                    <a:lnTo>
                      <a:pt x="19" y="39"/>
                    </a:lnTo>
                    <a:lnTo>
                      <a:pt x="14" y="57"/>
                    </a:lnTo>
                    <a:lnTo>
                      <a:pt x="10" y="78"/>
                    </a:lnTo>
                    <a:lnTo>
                      <a:pt x="9" y="100"/>
                    </a:lnTo>
                    <a:lnTo>
                      <a:pt x="11" y="1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160" y="480"/>
                <a:ext cx="64" cy="16"/>
              </a:xfrm>
              <a:custGeom>
                <a:avLst/>
                <a:gdLst>
                  <a:gd name="T0" fmla="*/ 0 w 128"/>
                  <a:gd name="T1" fmla="*/ 1 h 32"/>
                  <a:gd name="T2" fmla="*/ 2 w 128"/>
                  <a:gd name="T3" fmla="*/ 0 h 32"/>
                  <a:gd name="T4" fmla="*/ 1 w 128"/>
                  <a:gd name="T5" fmla="*/ 1 h 32"/>
                  <a:gd name="T6" fmla="*/ 0 w 128"/>
                  <a:gd name="T7" fmla="*/ 1 h 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8"/>
                  <a:gd name="T13" fmla="*/ 0 h 32"/>
                  <a:gd name="T14" fmla="*/ 128 w 128"/>
                  <a:gd name="T15" fmla="*/ 32 h 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8" h="32">
                    <a:moveTo>
                      <a:pt x="0" y="16"/>
                    </a:moveTo>
                    <a:lnTo>
                      <a:pt x="128" y="0"/>
                    </a:lnTo>
                    <a:lnTo>
                      <a:pt x="13" y="3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222" y="482"/>
                <a:ext cx="37" cy="78"/>
              </a:xfrm>
              <a:custGeom>
                <a:avLst/>
                <a:gdLst>
                  <a:gd name="T0" fmla="*/ 0 w 75"/>
                  <a:gd name="T1" fmla="*/ 0 h 155"/>
                  <a:gd name="T2" fmla="*/ 0 w 75"/>
                  <a:gd name="T3" fmla="*/ 1 h 155"/>
                  <a:gd name="T4" fmla="*/ 0 w 75"/>
                  <a:gd name="T5" fmla="*/ 1 h 155"/>
                  <a:gd name="T6" fmla="*/ 0 w 75"/>
                  <a:gd name="T7" fmla="*/ 1 h 155"/>
                  <a:gd name="T8" fmla="*/ 1 w 75"/>
                  <a:gd name="T9" fmla="*/ 1 h 155"/>
                  <a:gd name="T10" fmla="*/ 1 w 75"/>
                  <a:gd name="T11" fmla="*/ 1 h 155"/>
                  <a:gd name="T12" fmla="*/ 1 w 75"/>
                  <a:gd name="T13" fmla="*/ 2 h 155"/>
                  <a:gd name="T14" fmla="*/ 0 w 75"/>
                  <a:gd name="T15" fmla="*/ 2 h 155"/>
                  <a:gd name="T16" fmla="*/ 0 w 75"/>
                  <a:gd name="T17" fmla="*/ 3 h 155"/>
                  <a:gd name="T18" fmla="*/ 0 w 75"/>
                  <a:gd name="T19" fmla="*/ 3 h 155"/>
                  <a:gd name="T20" fmla="*/ 0 w 75"/>
                  <a:gd name="T21" fmla="*/ 3 h 155"/>
                  <a:gd name="T22" fmla="*/ 0 w 75"/>
                  <a:gd name="T23" fmla="*/ 3 h 155"/>
                  <a:gd name="T24" fmla="*/ 0 w 75"/>
                  <a:gd name="T25" fmla="*/ 2 h 155"/>
                  <a:gd name="T26" fmla="*/ 0 w 75"/>
                  <a:gd name="T27" fmla="*/ 2 h 155"/>
                  <a:gd name="T28" fmla="*/ 0 w 75"/>
                  <a:gd name="T29" fmla="*/ 1 h 155"/>
                  <a:gd name="T30" fmla="*/ 0 w 75"/>
                  <a:gd name="T31" fmla="*/ 1 h 155"/>
                  <a:gd name="T32" fmla="*/ 0 w 75"/>
                  <a:gd name="T33" fmla="*/ 0 h 1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5"/>
                  <a:gd name="T52" fmla="*/ 0 h 155"/>
                  <a:gd name="T53" fmla="*/ 75 w 75"/>
                  <a:gd name="T54" fmla="*/ 155 h 1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5" h="155">
                    <a:moveTo>
                      <a:pt x="16" y="0"/>
                    </a:moveTo>
                    <a:lnTo>
                      <a:pt x="22" y="2"/>
                    </a:lnTo>
                    <a:lnTo>
                      <a:pt x="35" y="8"/>
                    </a:lnTo>
                    <a:lnTo>
                      <a:pt x="53" y="18"/>
                    </a:lnTo>
                    <a:lnTo>
                      <a:pt x="67" y="34"/>
                    </a:lnTo>
                    <a:lnTo>
                      <a:pt x="75" y="55"/>
                    </a:lnTo>
                    <a:lnTo>
                      <a:pt x="69" y="81"/>
                    </a:lnTo>
                    <a:lnTo>
                      <a:pt x="46" y="115"/>
                    </a:lnTo>
                    <a:lnTo>
                      <a:pt x="0" y="155"/>
                    </a:lnTo>
                    <a:lnTo>
                      <a:pt x="3" y="152"/>
                    </a:lnTo>
                    <a:lnTo>
                      <a:pt x="11" y="143"/>
                    </a:lnTo>
                    <a:lnTo>
                      <a:pt x="20" y="129"/>
                    </a:lnTo>
                    <a:lnTo>
                      <a:pt x="31" y="109"/>
                    </a:lnTo>
                    <a:lnTo>
                      <a:pt x="37" y="86"/>
                    </a:lnTo>
                    <a:lnTo>
                      <a:pt x="39" y="60"/>
                    </a:lnTo>
                    <a:lnTo>
                      <a:pt x="32" y="3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170" y="504"/>
                <a:ext cx="17" cy="54"/>
              </a:xfrm>
              <a:custGeom>
                <a:avLst/>
                <a:gdLst>
                  <a:gd name="T0" fmla="*/ 1 w 33"/>
                  <a:gd name="T1" fmla="*/ 0 h 109"/>
                  <a:gd name="T2" fmla="*/ 1 w 33"/>
                  <a:gd name="T3" fmla="*/ 0 h 109"/>
                  <a:gd name="T4" fmla="*/ 1 w 33"/>
                  <a:gd name="T5" fmla="*/ 0 h 109"/>
                  <a:gd name="T6" fmla="*/ 1 w 33"/>
                  <a:gd name="T7" fmla="*/ 1 h 109"/>
                  <a:gd name="T8" fmla="*/ 0 w 33"/>
                  <a:gd name="T9" fmla="*/ 1 h 109"/>
                  <a:gd name="T10" fmla="*/ 1 w 33"/>
                  <a:gd name="T11" fmla="*/ 1 h 109"/>
                  <a:gd name="T12" fmla="*/ 1 w 33"/>
                  <a:gd name="T13" fmla="*/ 1 h 109"/>
                  <a:gd name="T14" fmla="*/ 1 w 33"/>
                  <a:gd name="T15" fmla="*/ 1 h 109"/>
                  <a:gd name="T16" fmla="*/ 1 w 33"/>
                  <a:gd name="T17" fmla="*/ 1 h 109"/>
                  <a:gd name="T18" fmla="*/ 1 w 33"/>
                  <a:gd name="T19" fmla="*/ 1 h 109"/>
                  <a:gd name="T20" fmla="*/ 1 w 33"/>
                  <a:gd name="T21" fmla="*/ 0 h 109"/>
                  <a:gd name="T22" fmla="*/ 1 w 33"/>
                  <a:gd name="T23" fmla="*/ 0 h 109"/>
                  <a:gd name="T24" fmla="*/ 1 w 33"/>
                  <a:gd name="T25" fmla="*/ 0 h 10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9"/>
                  <a:gd name="T41" fmla="*/ 33 w 33"/>
                  <a:gd name="T42" fmla="*/ 109 h 10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9">
                    <a:moveTo>
                      <a:pt x="28" y="0"/>
                    </a:moveTo>
                    <a:lnTo>
                      <a:pt x="28" y="12"/>
                    </a:lnTo>
                    <a:lnTo>
                      <a:pt x="24" y="41"/>
                    </a:lnTo>
                    <a:lnTo>
                      <a:pt x="16" y="76"/>
                    </a:lnTo>
                    <a:lnTo>
                      <a:pt x="0" y="109"/>
                    </a:lnTo>
                    <a:lnTo>
                      <a:pt x="2" y="106"/>
                    </a:lnTo>
                    <a:lnTo>
                      <a:pt x="8" y="102"/>
                    </a:lnTo>
                    <a:lnTo>
                      <a:pt x="15" y="93"/>
                    </a:lnTo>
                    <a:lnTo>
                      <a:pt x="23" y="80"/>
                    </a:lnTo>
                    <a:lnTo>
                      <a:pt x="30" y="65"/>
                    </a:lnTo>
                    <a:lnTo>
                      <a:pt x="33" y="47"/>
                    </a:lnTo>
                    <a:lnTo>
                      <a:pt x="33" y="2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176" y="568"/>
                <a:ext cx="34" cy="13"/>
              </a:xfrm>
              <a:custGeom>
                <a:avLst/>
                <a:gdLst>
                  <a:gd name="T0" fmla="*/ 1 w 68"/>
                  <a:gd name="T1" fmla="*/ 0 h 27"/>
                  <a:gd name="T2" fmla="*/ 1 w 68"/>
                  <a:gd name="T3" fmla="*/ 0 h 27"/>
                  <a:gd name="T4" fmla="*/ 1 w 68"/>
                  <a:gd name="T5" fmla="*/ 0 h 27"/>
                  <a:gd name="T6" fmla="*/ 1 w 68"/>
                  <a:gd name="T7" fmla="*/ 0 h 27"/>
                  <a:gd name="T8" fmla="*/ 1 w 68"/>
                  <a:gd name="T9" fmla="*/ 0 h 27"/>
                  <a:gd name="T10" fmla="*/ 1 w 68"/>
                  <a:gd name="T11" fmla="*/ 0 h 27"/>
                  <a:gd name="T12" fmla="*/ 1 w 68"/>
                  <a:gd name="T13" fmla="*/ 0 h 27"/>
                  <a:gd name="T14" fmla="*/ 1 w 68"/>
                  <a:gd name="T15" fmla="*/ 0 h 27"/>
                  <a:gd name="T16" fmla="*/ 0 w 68"/>
                  <a:gd name="T17" fmla="*/ 0 h 27"/>
                  <a:gd name="T18" fmla="*/ 1 w 68"/>
                  <a:gd name="T19" fmla="*/ 0 h 27"/>
                  <a:gd name="T20" fmla="*/ 1 w 68"/>
                  <a:gd name="T21" fmla="*/ 0 h 27"/>
                  <a:gd name="T22" fmla="*/ 1 w 68"/>
                  <a:gd name="T23" fmla="*/ 0 h 27"/>
                  <a:gd name="T24" fmla="*/ 1 w 68"/>
                  <a:gd name="T25" fmla="*/ 0 h 27"/>
                  <a:gd name="T26" fmla="*/ 1 w 68"/>
                  <a:gd name="T27" fmla="*/ 0 h 27"/>
                  <a:gd name="T28" fmla="*/ 1 w 68"/>
                  <a:gd name="T29" fmla="*/ 0 h 27"/>
                  <a:gd name="T30" fmla="*/ 1 w 68"/>
                  <a:gd name="T31" fmla="*/ 0 h 27"/>
                  <a:gd name="T32" fmla="*/ 1 w 68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27"/>
                  <a:gd name="T53" fmla="*/ 68 w 68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27">
                    <a:moveTo>
                      <a:pt x="68" y="0"/>
                    </a:moveTo>
                    <a:lnTo>
                      <a:pt x="65" y="1"/>
                    </a:lnTo>
                    <a:lnTo>
                      <a:pt x="61" y="4"/>
                    </a:lnTo>
                    <a:lnTo>
                      <a:pt x="54" y="6"/>
                    </a:lnTo>
                    <a:lnTo>
                      <a:pt x="45" y="10"/>
                    </a:lnTo>
                    <a:lnTo>
                      <a:pt x="33" y="14"/>
                    </a:lnTo>
                    <a:lnTo>
                      <a:pt x="21" y="16"/>
                    </a:lnTo>
                    <a:lnTo>
                      <a:pt x="10" y="19"/>
                    </a:lnTo>
                    <a:lnTo>
                      <a:pt x="0" y="20"/>
                    </a:lnTo>
                    <a:lnTo>
                      <a:pt x="2" y="21"/>
                    </a:lnTo>
                    <a:lnTo>
                      <a:pt x="8" y="23"/>
                    </a:lnTo>
                    <a:lnTo>
                      <a:pt x="16" y="26"/>
                    </a:lnTo>
                    <a:lnTo>
                      <a:pt x="26" y="27"/>
                    </a:lnTo>
                    <a:lnTo>
                      <a:pt x="38" y="26"/>
                    </a:lnTo>
                    <a:lnTo>
                      <a:pt x="49" y="22"/>
                    </a:lnTo>
                    <a:lnTo>
                      <a:pt x="59" y="14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187" y="582"/>
                <a:ext cx="27" cy="124"/>
              </a:xfrm>
              <a:custGeom>
                <a:avLst/>
                <a:gdLst>
                  <a:gd name="T0" fmla="*/ 0 w 55"/>
                  <a:gd name="T1" fmla="*/ 0 h 249"/>
                  <a:gd name="T2" fmla="*/ 0 w 55"/>
                  <a:gd name="T3" fmla="*/ 0 h 249"/>
                  <a:gd name="T4" fmla="*/ 0 w 55"/>
                  <a:gd name="T5" fmla="*/ 1 h 249"/>
                  <a:gd name="T6" fmla="*/ 0 w 55"/>
                  <a:gd name="T7" fmla="*/ 2 h 249"/>
                  <a:gd name="T8" fmla="*/ 0 w 55"/>
                  <a:gd name="T9" fmla="*/ 3 h 249"/>
                  <a:gd name="T10" fmla="*/ 0 w 55"/>
                  <a:gd name="T11" fmla="*/ 3 h 249"/>
                  <a:gd name="T12" fmla="*/ 0 w 55"/>
                  <a:gd name="T13" fmla="*/ 3 h 249"/>
                  <a:gd name="T14" fmla="*/ 0 w 55"/>
                  <a:gd name="T15" fmla="*/ 3 h 249"/>
                  <a:gd name="T16" fmla="*/ 0 w 55"/>
                  <a:gd name="T17" fmla="*/ 2 h 249"/>
                  <a:gd name="T18" fmla="*/ 0 w 55"/>
                  <a:gd name="T19" fmla="*/ 2 h 249"/>
                  <a:gd name="T20" fmla="*/ 0 w 55"/>
                  <a:gd name="T21" fmla="*/ 1 h 249"/>
                  <a:gd name="T22" fmla="*/ 0 w 55"/>
                  <a:gd name="T23" fmla="*/ 0 h 249"/>
                  <a:gd name="T24" fmla="*/ 0 w 55"/>
                  <a:gd name="T25" fmla="*/ 0 h 2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5"/>
                  <a:gd name="T40" fmla="*/ 0 h 249"/>
                  <a:gd name="T41" fmla="*/ 55 w 55"/>
                  <a:gd name="T42" fmla="*/ 249 h 24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5" h="249">
                    <a:moveTo>
                      <a:pt x="55" y="0"/>
                    </a:moveTo>
                    <a:lnTo>
                      <a:pt x="53" y="27"/>
                    </a:lnTo>
                    <a:lnTo>
                      <a:pt x="49" y="93"/>
                    </a:lnTo>
                    <a:lnTo>
                      <a:pt x="41" y="174"/>
                    </a:lnTo>
                    <a:lnTo>
                      <a:pt x="30" y="249"/>
                    </a:lnTo>
                    <a:lnTo>
                      <a:pt x="27" y="246"/>
                    </a:lnTo>
                    <a:lnTo>
                      <a:pt x="19" y="235"/>
                    </a:lnTo>
                    <a:lnTo>
                      <a:pt x="10" y="217"/>
                    </a:lnTo>
                    <a:lnTo>
                      <a:pt x="3" y="190"/>
                    </a:lnTo>
                    <a:lnTo>
                      <a:pt x="0" y="157"/>
                    </a:lnTo>
                    <a:lnTo>
                      <a:pt x="6" y="113"/>
                    </a:lnTo>
                    <a:lnTo>
                      <a:pt x="24" y="61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206" y="732"/>
                <a:ext cx="71" cy="215"/>
              </a:xfrm>
              <a:custGeom>
                <a:avLst/>
                <a:gdLst>
                  <a:gd name="T0" fmla="*/ 0 w 142"/>
                  <a:gd name="T1" fmla="*/ 0 h 430"/>
                  <a:gd name="T2" fmla="*/ 1 w 142"/>
                  <a:gd name="T3" fmla="*/ 0 h 430"/>
                  <a:gd name="T4" fmla="*/ 1 w 142"/>
                  <a:gd name="T5" fmla="*/ 1 h 430"/>
                  <a:gd name="T6" fmla="*/ 1 w 142"/>
                  <a:gd name="T7" fmla="*/ 1 h 430"/>
                  <a:gd name="T8" fmla="*/ 1 w 142"/>
                  <a:gd name="T9" fmla="*/ 1 h 430"/>
                  <a:gd name="T10" fmla="*/ 1 w 142"/>
                  <a:gd name="T11" fmla="*/ 1 h 430"/>
                  <a:gd name="T12" fmla="*/ 1 w 142"/>
                  <a:gd name="T13" fmla="*/ 1 h 430"/>
                  <a:gd name="T14" fmla="*/ 1 w 142"/>
                  <a:gd name="T15" fmla="*/ 1 h 430"/>
                  <a:gd name="T16" fmla="*/ 2 w 142"/>
                  <a:gd name="T17" fmla="*/ 2 h 430"/>
                  <a:gd name="T18" fmla="*/ 2 w 142"/>
                  <a:gd name="T19" fmla="*/ 2 h 430"/>
                  <a:gd name="T20" fmla="*/ 2 w 142"/>
                  <a:gd name="T21" fmla="*/ 2 h 430"/>
                  <a:gd name="T22" fmla="*/ 2 w 142"/>
                  <a:gd name="T23" fmla="*/ 3 h 430"/>
                  <a:gd name="T24" fmla="*/ 2 w 142"/>
                  <a:gd name="T25" fmla="*/ 4 h 430"/>
                  <a:gd name="T26" fmla="*/ 2 w 142"/>
                  <a:gd name="T27" fmla="*/ 4 h 430"/>
                  <a:gd name="T28" fmla="*/ 2 w 142"/>
                  <a:gd name="T29" fmla="*/ 5 h 430"/>
                  <a:gd name="T30" fmla="*/ 2 w 142"/>
                  <a:gd name="T31" fmla="*/ 6 h 430"/>
                  <a:gd name="T32" fmla="*/ 1 w 142"/>
                  <a:gd name="T33" fmla="*/ 7 h 430"/>
                  <a:gd name="T34" fmla="*/ 1 w 142"/>
                  <a:gd name="T35" fmla="*/ 7 h 430"/>
                  <a:gd name="T36" fmla="*/ 1 w 142"/>
                  <a:gd name="T37" fmla="*/ 6 h 430"/>
                  <a:gd name="T38" fmla="*/ 1 w 142"/>
                  <a:gd name="T39" fmla="*/ 5 h 430"/>
                  <a:gd name="T40" fmla="*/ 1 w 142"/>
                  <a:gd name="T41" fmla="*/ 4 h 430"/>
                  <a:gd name="T42" fmla="*/ 1 w 142"/>
                  <a:gd name="T43" fmla="*/ 3 h 430"/>
                  <a:gd name="T44" fmla="*/ 1 w 142"/>
                  <a:gd name="T45" fmla="*/ 2 h 430"/>
                  <a:gd name="T46" fmla="*/ 1 w 142"/>
                  <a:gd name="T47" fmla="*/ 1 h 430"/>
                  <a:gd name="T48" fmla="*/ 0 w 142"/>
                  <a:gd name="T49" fmla="*/ 0 h 43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2"/>
                  <a:gd name="T76" fmla="*/ 0 h 430"/>
                  <a:gd name="T77" fmla="*/ 142 w 142"/>
                  <a:gd name="T78" fmla="*/ 430 h 43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2" h="430">
                    <a:moveTo>
                      <a:pt x="0" y="0"/>
                    </a:moveTo>
                    <a:lnTo>
                      <a:pt x="3" y="0"/>
                    </a:lnTo>
                    <a:lnTo>
                      <a:pt x="11" y="2"/>
                    </a:lnTo>
                    <a:lnTo>
                      <a:pt x="22" y="6"/>
                    </a:lnTo>
                    <a:lnTo>
                      <a:pt x="37" y="11"/>
                    </a:lnTo>
                    <a:lnTo>
                      <a:pt x="55" y="21"/>
                    </a:lnTo>
                    <a:lnTo>
                      <a:pt x="72" y="32"/>
                    </a:lnTo>
                    <a:lnTo>
                      <a:pt x="89" y="47"/>
                    </a:lnTo>
                    <a:lnTo>
                      <a:pt x="106" y="67"/>
                    </a:lnTo>
                    <a:lnTo>
                      <a:pt x="120" y="91"/>
                    </a:lnTo>
                    <a:lnTo>
                      <a:pt x="132" y="121"/>
                    </a:lnTo>
                    <a:lnTo>
                      <a:pt x="140" y="155"/>
                    </a:lnTo>
                    <a:lnTo>
                      <a:pt x="142" y="196"/>
                    </a:lnTo>
                    <a:lnTo>
                      <a:pt x="139" y="244"/>
                    </a:lnTo>
                    <a:lnTo>
                      <a:pt x="127" y="298"/>
                    </a:lnTo>
                    <a:lnTo>
                      <a:pt x="109" y="359"/>
                    </a:lnTo>
                    <a:lnTo>
                      <a:pt x="81" y="430"/>
                    </a:lnTo>
                    <a:lnTo>
                      <a:pt x="83" y="415"/>
                    </a:lnTo>
                    <a:lnTo>
                      <a:pt x="88" y="377"/>
                    </a:lnTo>
                    <a:lnTo>
                      <a:pt x="93" y="320"/>
                    </a:lnTo>
                    <a:lnTo>
                      <a:pt x="94" y="252"/>
                    </a:lnTo>
                    <a:lnTo>
                      <a:pt x="88" y="180"/>
                    </a:lnTo>
                    <a:lnTo>
                      <a:pt x="72" y="109"/>
                    </a:lnTo>
                    <a:lnTo>
                      <a:pt x="44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010" y="974"/>
                <a:ext cx="234" cy="281"/>
              </a:xfrm>
              <a:custGeom>
                <a:avLst/>
                <a:gdLst>
                  <a:gd name="T0" fmla="*/ 8 w 467"/>
                  <a:gd name="T1" fmla="*/ 0 h 560"/>
                  <a:gd name="T2" fmla="*/ 8 w 467"/>
                  <a:gd name="T3" fmla="*/ 1 h 560"/>
                  <a:gd name="T4" fmla="*/ 8 w 467"/>
                  <a:gd name="T5" fmla="*/ 1 h 560"/>
                  <a:gd name="T6" fmla="*/ 8 w 467"/>
                  <a:gd name="T7" fmla="*/ 1 h 560"/>
                  <a:gd name="T8" fmla="*/ 8 w 467"/>
                  <a:gd name="T9" fmla="*/ 1 h 560"/>
                  <a:gd name="T10" fmla="*/ 7 w 467"/>
                  <a:gd name="T11" fmla="*/ 2 h 560"/>
                  <a:gd name="T12" fmla="*/ 7 w 467"/>
                  <a:gd name="T13" fmla="*/ 3 h 560"/>
                  <a:gd name="T14" fmla="*/ 7 w 467"/>
                  <a:gd name="T15" fmla="*/ 3 h 560"/>
                  <a:gd name="T16" fmla="*/ 7 w 467"/>
                  <a:gd name="T17" fmla="*/ 4 h 560"/>
                  <a:gd name="T18" fmla="*/ 6 w 467"/>
                  <a:gd name="T19" fmla="*/ 5 h 560"/>
                  <a:gd name="T20" fmla="*/ 6 w 467"/>
                  <a:gd name="T21" fmla="*/ 5 h 560"/>
                  <a:gd name="T22" fmla="*/ 5 w 467"/>
                  <a:gd name="T23" fmla="*/ 6 h 560"/>
                  <a:gd name="T24" fmla="*/ 4 w 467"/>
                  <a:gd name="T25" fmla="*/ 7 h 560"/>
                  <a:gd name="T26" fmla="*/ 4 w 467"/>
                  <a:gd name="T27" fmla="*/ 7 h 560"/>
                  <a:gd name="T28" fmla="*/ 3 w 467"/>
                  <a:gd name="T29" fmla="*/ 8 h 560"/>
                  <a:gd name="T30" fmla="*/ 2 w 467"/>
                  <a:gd name="T31" fmla="*/ 9 h 560"/>
                  <a:gd name="T32" fmla="*/ 0 w 467"/>
                  <a:gd name="T33" fmla="*/ 9 h 560"/>
                  <a:gd name="T34" fmla="*/ 1 w 467"/>
                  <a:gd name="T35" fmla="*/ 9 h 560"/>
                  <a:gd name="T36" fmla="*/ 1 w 467"/>
                  <a:gd name="T37" fmla="*/ 9 h 560"/>
                  <a:gd name="T38" fmla="*/ 1 w 467"/>
                  <a:gd name="T39" fmla="*/ 9 h 560"/>
                  <a:gd name="T40" fmla="*/ 1 w 467"/>
                  <a:gd name="T41" fmla="*/ 9 h 560"/>
                  <a:gd name="T42" fmla="*/ 2 w 467"/>
                  <a:gd name="T43" fmla="*/ 8 h 560"/>
                  <a:gd name="T44" fmla="*/ 2 w 467"/>
                  <a:gd name="T45" fmla="*/ 8 h 560"/>
                  <a:gd name="T46" fmla="*/ 3 w 467"/>
                  <a:gd name="T47" fmla="*/ 7 h 560"/>
                  <a:gd name="T48" fmla="*/ 3 w 467"/>
                  <a:gd name="T49" fmla="*/ 7 h 560"/>
                  <a:gd name="T50" fmla="*/ 4 w 467"/>
                  <a:gd name="T51" fmla="*/ 6 h 560"/>
                  <a:gd name="T52" fmla="*/ 5 w 467"/>
                  <a:gd name="T53" fmla="*/ 6 h 560"/>
                  <a:gd name="T54" fmla="*/ 5 w 467"/>
                  <a:gd name="T55" fmla="*/ 5 h 560"/>
                  <a:gd name="T56" fmla="*/ 6 w 467"/>
                  <a:gd name="T57" fmla="*/ 4 h 560"/>
                  <a:gd name="T58" fmla="*/ 6 w 467"/>
                  <a:gd name="T59" fmla="*/ 3 h 560"/>
                  <a:gd name="T60" fmla="*/ 7 w 467"/>
                  <a:gd name="T61" fmla="*/ 2 h 560"/>
                  <a:gd name="T62" fmla="*/ 7 w 467"/>
                  <a:gd name="T63" fmla="*/ 1 h 560"/>
                  <a:gd name="T64" fmla="*/ 8 w 467"/>
                  <a:gd name="T65" fmla="*/ 0 h 5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7"/>
                  <a:gd name="T100" fmla="*/ 0 h 560"/>
                  <a:gd name="T101" fmla="*/ 467 w 467"/>
                  <a:gd name="T102" fmla="*/ 560 h 5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7" h="560">
                    <a:moveTo>
                      <a:pt x="467" y="0"/>
                    </a:moveTo>
                    <a:lnTo>
                      <a:pt x="467" y="5"/>
                    </a:lnTo>
                    <a:lnTo>
                      <a:pt x="465" y="17"/>
                    </a:lnTo>
                    <a:lnTo>
                      <a:pt x="461" y="38"/>
                    </a:lnTo>
                    <a:lnTo>
                      <a:pt x="455" y="64"/>
                    </a:lnTo>
                    <a:lnTo>
                      <a:pt x="446" y="97"/>
                    </a:lnTo>
                    <a:lnTo>
                      <a:pt x="432" y="134"/>
                    </a:lnTo>
                    <a:lnTo>
                      <a:pt x="416" y="175"/>
                    </a:lnTo>
                    <a:lnTo>
                      <a:pt x="394" y="219"/>
                    </a:lnTo>
                    <a:lnTo>
                      <a:pt x="367" y="264"/>
                    </a:lnTo>
                    <a:lnTo>
                      <a:pt x="335" y="311"/>
                    </a:lnTo>
                    <a:lnTo>
                      <a:pt x="298" y="357"/>
                    </a:lnTo>
                    <a:lnTo>
                      <a:pt x="253" y="403"/>
                    </a:lnTo>
                    <a:lnTo>
                      <a:pt x="201" y="447"/>
                    </a:lnTo>
                    <a:lnTo>
                      <a:pt x="143" y="489"/>
                    </a:lnTo>
                    <a:lnTo>
                      <a:pt x="76" y="527"/>
                    </a:lnTo>
                    <a:lnTo>
                      <a:pt x="0" y="560"/>
                    </a:lnTo>
                    <a:lnTo>
                      <a:pt x="3" y="558"/>
                    </a:lnTo>
                    <a:lnTo>
                      <a:pt x="14" y="551"/>
                    </a:lnTo>
                    <a:lnTo>
                      <a:pt x="31" y="538"/>
                    </a:lnTo>
                    <a:lnTo>
                      <a:pt x="53" y="522"/>
                    </a:lnTo>
                    <a:lnTo>
                      <a:pt x="79" y="501"/>
                    </a:lnTo>
                    <a:lnTo>
                      <a:pt x="110" y="476"/>
                    </a:lnTo>
                    <a:lnTo>
                      <a:pt x="144" y="446"/>
                    </a:lnTo>
                    <a:lnTo>
                      <a:pt x="181" y="411"/>
                    </a:lnTo>
                    <a:lnTo>
                      <a:pt x="219" y="373"/>
                    </a:lnTo>
                    <a:lnTo>
                      <a:pt x="257" y="332"/>
                    </a:lnTo>
                    <a:lnTo>
                      <a:pt x="296" y="286"/>
                    </a:lnTo>
                    <a:lnTo>
                      <a:pt x="335" y="236"/>
                    </a:lnTo>
                    <a:lnTo>
                      <a:pt x="372" y="182"/>
                    </a:lnTo>
                    <a:lnTo>
                      <a:pt x="406" y="124"/>
                    </a:lnTo>
                    <a:lnTo>
                      <a:pt x="439" y="64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2162" y="954"/>
                <a:ext cx="39" cy="70"/>
              </a:xfrm>
              <a:custGeom>
                <a:avLst/>
                <a:gdLst>
                  <a:gd name="T0" fmla="*/ 2 w 77"/>
                  <a:gd name="T1" fmla="*/ 0 h 141"/>
                  <a:gd name="T2" fmla="*/ 2 w 77"/>
                  <a:gd name="T3" fmla="*/ 0 h 141"/>
                  <a:gd name="T4" fmla="*/ 2 w 77"/>
                  <a:gd name="T5" fmla="*/ 0 h 141"/>
                  <a:gd name="T6" fmla="*/ 1 w 77"/>
                  <a:gd name="T7" fmla="*/ 0 h 141"/>
                  <a:gd name="T8" fmla="*/ 1 w 77"/>
                  <a:gd name="T9" fmla="*/ 0 h 141"/>
                  <a:gd name="T10" fmla="*/ 1 w 77"/>
                  <a:gd name="T11" fmla="*/ 1 h 141"/>
                  <a:gd name="T12" fmla="*/ 1 w 77"/>
                  <a:gd name="T13" fmla="*/ 1 h 141"/>
                  <a:gd name="T14" fmla="*/ 1 w 77"/>
                  <a:gd name="T15" fmla="*/ 1 h 141"/>
                  <a:gd name="T16" fmla="*/ 0 w 77"/>
                  <a:gd name="T17" fmla="*/ 2 h 141"/>
                  <a:gd name="T18" fmla="*/ 1 w 77"/>
                  <a:gd name="T19" fmla="*/ 2 h 141"/>
                  <a:gd name="T20" fmla="*/ 1 w 77"/>
                  <a:gd name="T21" fmla="*/ 2 h 141"/>
                  <a:gd name="T22" fmla="*/ 1 w 77"/>
                  <a:gd name="T23" fmla="*/ 1 h 141"/>
                  <a:gd name="T24" fmla="*/ 1 w 77"/>
                  <a:gd name="T25" fmla="*/ 1 h 141"/>
                  <a:gd name="T26" fmla="*/ 1 w 77"/>
                  <a:gd name="T27" fmla="*/ 1 h 141"/>
                  <a:gd name="T28" fmla="*/ 2 w 77"/>
                  <a:gd name="T29" fmla="*/ 1 h 141"/>
                  <a:gd name="T30" fmla="*/ 2 w 77"/>
                  <a:gd name="T31" fmla="*/ 0 h 141"/>
                  <a:gd name="T32" fmla="*/ 2 w 77"/>
                  <a:gd name="T33" fmla="*/ 0 h 1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7"/>
                  <a:gd name="T52" fmla="*/ 0 h 141"/>
                  <a:gd name="T53" fmla="*/ 77 w 77"/>
                  <a:gd name="T54" fmla="*/ 141 h 1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7" h="141">
                    <a:moveTo>
                      <a:pt x="77" y="0"/>
                    </a:moveTo>
                    <a:lnTo>
                      <a:pt x="76" y="5"/>
                    </a:lnTo>
                    <a:lnTo>
                      <a:pt x="71" y="17"/>
                    </a:lnTo>
                    <a:lnTo>
                      <a:pt x="64" y="34"/>
                    </a:lnTo>
                    <a:lnTo>
                      <a:pt x="54" y="55"/>
                    </a:lnTo>
                    <a:lnTo>
                      <a:pt x="42" y="78"/>
                    </a:lnTo>
                    <a:lnTo>
                      <a:pt x="30" y="101"/>
                    </a:lnTo>
                    <a:lnTo>
                      <a:pt x="16" y="123"/>
                    </a:lnTo>
                    <a:lnTo>
                      <a:pt x="0" y="141"/>
                    </a:lnTo>
                    <a:lnTo>
                      <a:pt x="3" y="139"/>
                    </a:lnTo>
                    <a:lnTo>
                      <a:pt x="12" y="133"/>
                    </a:lnTo>
                    <a:lnTo>
                      <a:pt x="26" y="123"/>
                    </a:lnTo>
                    <a:lnTo>
                      <a:pt x="41" y="108"/>
                    </a:lnTo>
                    <a:lnTo>
                      <a:pt x="56" y="88"/>
                    </a:lnTo>
                    <a:lnTo>
                      <a:pt x="68" y="64"/>
                    </a:lnTo>
                    <a:lnTo>
                      <a:pt x="76" y="35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2189" y="991"/>
                <a:ext cx="59" cy="67"/>
              </a:xfrm>
              <a:custGeom>
                <a:avLst/>
                <a:gdLst>
                  <a:gd name="T0" fmla="*/ 0 w 117"/>
                  <a:gd name="T1" fmla="*/ 2 h 134"/>
                  <a:gd name="T2" fmla="*/ 1 w 117"/>
                  <a:gd name="T3" fmla="*/ 2 h 134"/>
                  <a:gd name="T4" fmla="*/ 1 w 117"/>
                  <a:gd name="T5" fmla="*/ 2 h 134"/>
                  <a:gd name="T6" fmla="*/ 1 w 117"/>
                  <a:gd name="T7" fmla="*/ 2 h 134"/>
                  <a:gd name="T8" fmla="*/ 1 w 117"/>
                  <a:gd name="T9" fmla="*/ 2 h 134"/>
                  <a:gd name="T10" fmla="*/ 2 w 117"/>
                  <a:gd name="T11" fmla="*/ 1 h 134"/>
                  <a:gd name="T12" fmla="*/ 2 w 117"/>
                  <a:gd name="T13" fmla="*/ 1 h 134"/>
                  <a:gd name="T14" fmla="*/ 2 w 117"/>
                  <a:gd name="T15" fmla="*/ 1 h 134"/>
                  <a:gd name="T16" fmla="*/ 2 w 117"/>
                  <a:gd name="T17" fmla="*/ 0 h 134"/>
                  <a:gd name="T18" fmla="*/ 2 w 117"/>
                  <a:gd name="T19" fmla="*/ 1 h 134"/>
                  <a:gd name="T20" fmla="*/ 2 w 117"/>
                  <a:gd name="T21" fmla="*/ 1 h 134"/>
                  <a:gd name="T22" fmla="*/ 2 w 117"/>
                  <a:gd name="T23" fmla="*/ 1 h 134"/>
                  <a:gd name="T24" fmla="*/ 2 w 117"/>
                  <a:gd name="T25" fmla="*/ 1 h 134"/>
                  <a:gd name="T26" fmla="*/ 2 w 117"/>
                  <a:gd name="T27" fmla="*/ 1 h 134"/>
                  <a:gd name="T28" fmla="*/ 2 w 117"/>
                  <a:gd name="T29" fmla="*/ 2 h 134"/>
                  <a:gd name="T30" fmla="*/ 1 w 117"/>
                  <a:gd name="T31" fmla="*/ 2 h 134"/>
                  <a:gd name="T32" fmla="*/ 0 w 117"/>
                  <a:gd name="T33" fmla="*/ 2 h 1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7"/>
                  <a:gd name="T52" fmla="*/ 0 h 134"/>
                  <a:gd name="T53" fmla="*/ 117 w 117"/>
                  <a:gd name="T54" fmla="*/ 134 h 1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7" h="134">
                    <a:moveTo>
                      <a:pt x="0" y="134"/>
                    </a:moveTo>
                    <a:lnTo>
                      <a:pt x="4" y="132"/>
                    </a:lnTo>
                    <a:lnTo>
                      <a:pt x="17" y="124"/>
                    </a:lnTo>
                    <a:lnTo>
                      <a:pt x="35" y="112"/>
                    </a:lnTo>
                    <a:lnTo>
                      <a:pt x="57" y="96"/>
                    </a:lnTo>
                    <a:lnTo>
                      <a:pt x="78" y="76"/>
                    </a:lnTo>
                    <a:lnTo>
                      <a:pt x="96" y="53"/>
                    </a:lnTo>
                    <a:lnTo>
                      <a:pt x="109" y="28"/>
                    </a:lnTo>
                    <a:lnTo>
                      <a:pt x="114" y="0"/>
                    </a:lnTo>
                    <a:lnTo>
                      <a:pt x="115" y="5"/>
                    </a:lnTo>
                    <a:lnTo>
                      <a:pt x="117" y="16"/>
                    </a:lnTo>
                    <a:lnTo>
                      <a:pt x="117" y="34"/>
                    </a:lnTo>
                    <a:lnTo>
                      <a:pt x="112" y="55"/>
                    </a:lnTo>
                    <a:lnTo>
                      <a:pt x="101" y="76"/>
                    </a:lnTo>
                    <a:lnTo>
                      <a:pt x="80" y="98"/>
                    </a:lnTo>
                    <a:lnTo>
                      <a:pt x="48" y="118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2202" y="1080"/>
                <a:ext cx="100" cy="106"/>
              </a:xfrm>
              <a:custGeom>
                <a:avLst/>
                <a:gdLst>
                  <a:gd name="T0" fmla="*/ 0 w 199"/>
                  <a:gd name="T1" fmla="*/ 0 h 211"/>
                  <a:gd name="T2" fmla="*/ 1 w 199"/>
                  <a:gd name="T3" fmla="*/ 1 h 211"/>
                  <a:gd name="T4" fmla="*/ 1 w 199"/>
                  <a:gd name="T5" fmla="*/ 1 h 211"/>
                  <a:gd name="T6" fmla="*/ 1 w 199"/>
                  <a:gd name="T7" fmla="*/ 1 h 211"/>
                  <a:gd name="T8" fmla="*/ 1 w 199"/>
                  <a:gd name="T9" fmla="*/ 2 h 211"/>
                  <a:gd name="T10" fmla="*/ 1 w 199"/>
                  <a:gd name="T11" fmla="*/ 2 h 211"/>
                  <a:gd name="T12" fmla="*/ 1 w 199"/>
                  <a:gd name="T13" fmla="*/ 2 h 211"/>
                  <a:gd name="T14" fmla="*/ 1 w 199"/>
                  <a:gd name="T15" fmla="*/ 2 h 211"/>
                  <a:gd name="T16" fmla="*/ 1 w 199"/>
                  <a:gd name="T17" fmla="*/ 2 h 211"/>
                  <a:gd name="T18" fmla="*/ 1 w 199"/>
                  <a:gd name="T19" fmla="*/ 2 h 211"/>
                  <a:gd name="T20" fmla="*/ 1 w 199"/>
                  <a:gd name="T21" fmla="*/ 2 h 211"/>
                  <a:gd name="T22" fmla="*/ 1 w 199"/>
                  <a:gd name="T23" fmla="*/ 2 h 211"/>
                  <a:gd name="T24" fmla="*/ 1 w 199"/>
                  <a:gd name="T25" fmla="*/ 3 h 211"/>
                  <a:gd name="T26" fmla="*/ 1 w 199"/>
                  <a:gd name="T27" fmla="*/ 3 h 211"/>
                  <a:gd name="T28" fmla="*/ 1 w 199"/>
                  <a:gd name="T29" fmla="*/ 3 h 211"/>
                  <a:gd name="T30" fmla="*/ 2 w 199"/>
                  <a:gd name="T31" fmla="*/ 3 h 211"/>
                  <a:gd name="T32" fmla="*/ 2 w 199"/>
                  <a:gd name="T33" fmla="*/ 3 h 211"/>
                  <a:gd name="T34" fmla="*/ 2 w 199"/>
                  <a:gd name="T35" fmla="*/ 3 h 211"/>
                  <a:gd name="T36" fmla="*/ 3 w 199"/>
                  <a:gd name="T37" fmla="*/ 4 h 211"/>
                  <a:gd name="T38" fmla="*/ 3 w 199"/>
                  <a:gd name="T39" fmla="*/ 4 h 211"/>
                  <a:gd name="T40" fmla="*/ 4 w 199"/>
                  <a:gd name="T41" fmla="*/ 4 h 211"/>
                  <a:gd name="T42" fmla="*/ 4 w 199"/>
                  <a:gd name="T43" fmla="*/ 4 h 211"/>
                  <a:gd name="T44" fmla="*/ 3 w 199"/>
                  <a:gd name="T45" fmla="*/ 4 h 211"/>
                  <a:gd name="T46" fmla="*/ 3 w 199"/>
                  <a:gd name="T47" fmla="*/ 4 h 211"/>
                  <a:gd name="T48" fmla="*/ 3 w 199"/>
                  <a:gd name="T49" fmla="*/ 3 h 211"/>
                  <a:gd name="T50" fmla="*/ 2 w 199"/>
                  <a:gd name="T51" fmla="*/ 3 h 211"/>
                  <a:gd name="T52" fmla="*/ 2 w 199"/>
                  <a:gd name="T53" fmla="*/ 3 h 211"/>
                  <a:gd name="T54" fmla="*/ 1 w 199"/>
                  <a:gd name="T55" fmla="*/ 2 h 211"/>
                  <a:gd name="T56" fmla="*/ 1 w 199"/>
                  <a:gd name="T57" fmla="*/ 1 h 211"/>
                  <a:gd name="T58" fmla="*/ 1 w 199"/>
                  <a:gd name="T59" fmla="*/ 1 h 211"/>
                  <a:gd name="T60" fmla="*/ 1 w 199"/>
                  <a:gd name="T61" fmla="*/ 1 h 211"/>
                  <a:gd name="T62" fmla="*/ 1 w 199"/>
                  <a:gd name="T63" fmla="*/ 1 h 211"/>
                  <a:gd name="T64" fmla="*/ 1 w 199"/>
                  <a:gd name="T65" fmla="*/ 1 h 211"/>
                  <a:gd name="T66" fmla="*/ 1 w 199"/>
                  <a:gd name="T67" fmla="*/ 1 h 211"/>
                  <a:gd name="T68" fmla="*/ 1 w 199"/>
                  <a:gd name="T69" fmla="*/ 1 h 211"/>
                  <a:gd name="T70" fmla="*/ 1 w 199"/>
                  <a:gd name="T71" fmla="*/ 1 h 211"/>
                  <a:gd name="T72" fmla="*/ 0 w 199"/>
                  <a:gd name="T73" fmla="*/ 0 h 21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99"/>
                  <a:gd name="T112" fmla="*/ 0 h 211"/>
                  <a:gd name="T113" fmla="*/ 199 w 199"/>
                  <a:gd name="T114" fmla="*/ 211 h 21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99" h="211">
                    <a:moveTo>
                      <a:pt x="0" y="0"/>
                    </a:moveTo>
                    <a:lnTo>
                      <a:pt x="5" y="5"/>
                    </a:lnTo>
                    <a:lnTo>
                      <a:pt x="14" y="18"/>
                    </a:lnTo>
                    <a:lnTo>
                      <a:pt x="23" y="39"/>
                    </a:lnTo>
                    <a:lnTo>
                      <a:pt x="28" y="65"/>
                    </a:lnTo>
                    <a:lnTo>
                      <a:pt x="28" y="66"/>
                    </a:lnTo>
                    <a:lnTo>
                      <a:pt x="27" y="70"/>
                    </a:lnTo>
                    <a:lnTo>
                      <a:pt x="25" y="76"/>
                    </a:lnTo>
                    <a:lnTo>
                      <a:pt x="24" y="84"/>
                    </a:lnTo>
                    <a:lnTo>
                      <a:pt x="24" y="93"/>
                    </a:lnTo>
                    <a:lnTo>
                      <a:pt x="25" y="105"/>
                    </a:lnTo>
                    <a:lnTo>
                      <a:pt x="28" y="116"/>
                    </a:lnTo>
                    <a:lnTo>
                      <a:pt x="32" y="129"/>
                    </a:lnTo>
                    <a:lnTo>
                      <a:pt x="40" y="142"/>
                    </a:lnTo>
                    <a:lnTo>
                      <a:pt x="51" y="154"/>
                    </a:lnTo>
                    <a:lnTo>
                      <a:pt x="65" y="166"/>
                    </a:lnTo>
                    <a:lnTo>
                      <a:pt x="82" y="177"/>
                    </a:lnTo>
                    <a:lnTo>
                      <a:pt x="104" y="188"/>
                    </a:lnTo>
                    <a:lnTo>
                      <a:pt x="130" y="198"/>
                    </a:lnTo>
                    <a:lnTo>
                      <a:pt x="162" y="205"/>
                    </a:lnTo>
                    <a:lnTo>
                      <a:pt x="199" y="211"/>
                    </a:lnTo>
                    <a:lnTo>
                      <a:pt x="194" y="210"/>
                    </a:lnTo>
                    <a:lnTo>
                      <a:pt x="180" y="204"/>
                    </a:lnTo>
                    <a:lnTo>
                      <a:pt x="160" y="195"/>
                    </a:lnTo>
                    <a:lnTo>
                      <a:pt x="136" y="180"/>
                    </a:lnTo>
                    <a:lnTo>
                      <a:pt x="109" y="159"/>
                    </a:lnTo>
                    <a:lnTo>
                      <a:pt x="84" y="133"/>
                    </a:lnTo>
                    <a:lnTo>
                      <a:pt x="63" y="98"/>
                    </a:lnTo>
                    <a:lnTo>
                      <a:pt x="47" y="56"/>
                    </a:lnTo>
                    <a:lnTo>
                      <a:pt x="46" y="54"/>
                    </a:lnTo>
                    <a:lnTo>
                      <a:pt x="44" y="50"/>
                    </a:lnTo>
                    <a:lnTo>
                      <a:pt x="39" y="41"/>
                    </a:lnTo>
                    <a:lnTo>
                      <a:pt x="35" y="33"/>
                    </a:lnTo>
                    <a:lnTo>
                      <a:pt x="28" y="23"/>
                    </a:lnTo>
                    <a:lnTo>
                      <a:pt x="20" y="14"/>
                    </a:lnTo>
                    <a:lnTo>
                      <a:pt x="1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2329" y="1203"/>
                <a:ext cx="645" cy="121"/>
              </a:xfrm>
              <a:custGeom>
                <a:avLst/>
                <a:gdLst>
                  <a:gd name="T0" fmla="*/ 21 w 1288"/>
                  <a:gd name="T1" fmla="*/ 2 h 244"/>
                  <a:gd name="T2" fmla="*/ 20 w 1288"/>
                  <a:gd name="T3" fmla="*/ 2 h 244"/>
                  <a:gd name="T4" fmla="*/ 20 w 1288"/>
                  <a:gd name="T5" fmla="*/ 2 h 244"/>
                  <a:gd name="T6" fmla="*/ 19 w 1288"/>
                  <a:gd name="T7" fmla="*/ 2 h 244"/>
                  <a:gd name="T8" fmla="*/ 18 w 1288"/>
                  <a:gd name="T9" fmla="*/ 2 h 244"/>
                  <a:gd name="T10" fmla="*/ 18 w 1288"/>
                  <a:gd name="T11" fmla="*/ 3 h 244"/>
                  <a:gd name="T12" fmla="*/ 16 w 1288"/>
                  <a:gd name="T13" fmla="*/ 3 h 244"/>
                  <a:gd name="T14" fmla="*/ 15 w 1288"/>
                  <a:gd name="T15" fmla="*/ 3 h 244"/>
                  <a:gd name="T16" fmla="*/ 14 w 1288"/>
                  <a:gd name="T17" fmla="*/ 3 h 244"/>
                  <a:gd name="T18" fmla="*/ 12 w 1288"/>
                  <a:gd name="T19" fmla="*/ 3 h 244"/>
                  <a:gd name="T20" fmla="*/ 11 w 1288"/>
                  <a:gd name="T21" fmla="*/ 3 h 244"/>
                  <a:gd name="T22" fmla="*/ 9 w 1288"/>
                  <a:gd name="T23" fmla="*/ 3 h 244"/>
                  <a:gd name="T24" fmla="*/ 7 w 1288"/>
                  <a:gd name="T25" fmla="*/ 3 h 244"/>
                  <a:gd name="T26" fmla="*/ 5 w 1288"/>
                  <a:gd name="T27" fmla="*/ 2 h 244"/>
                  <a:gd name="T28" fmla="*/ 3 w 1288"/>
                  <a:gd name="T29" fmla="*/ 1 h 244"/>
                  <a:gd name="T30" fmla="*/ 1 w 1288"/>
                  <a:gd name="T31" fmla="*/ 0 h 244"/>
                  <a:gd name="T32" fmla="*/ 1 w 1288"/>
                  <a:gd name="T33" fmla="*/ 0 h 244"/>
                  <a:gd name="T34" fmla="*/ 1 w 1288"/>
                  <a:gd name="T35" fmla="*/ 0 h 244"/>
                  <a:gd name="T36" fmla="*/ 1 w 1288"/>
                  <a:gd name="T37" fmla="*/ 0 h 244"/>
                  <a:gd name="T38" fmla="*/ 2 w 1288"/>
                  <a:gd name="T39" fmla="*/ 0 h 244"/>
                  <a:gd name="T40" fmla="*/ 2 w 1288"/>
                  <a:gd name="T41" fmla="*/ 0 h 244"/>
                  <a:gd name="T42" fmla="*/ 3 w 1288"/>
                  <a:gd name="T43" fmla="*/ 1 h 244"/>
                  <a:gd name="T44" fmla="*/ 4 w 1288"/>
                  <a:gd name="T45" fmla="*/ 1 h 244"/>
                  <a:gd name="T46" fmla="*/ 5 w 1288"/>
                  <a:gd name="T47" fmla="*/ 1 h 244"/>
                  <a:gd name="T48" fmla="*/ 7 w 1288"/>
                  <a:gd name="T49" fmla="*/ 2 h 244"/>
                  <a:gd name="T50" fmla="*/ 8 w 1288"/>
                  <a:gd name="T51" fmla="*/ 2 h 244"/>
                  <a:gd name="T52" fmla="*/ 10 w 1288"/>
                  <a:gd name="T53" fmla="*/ 2 h 244"/>
                  <a:gd name="T54" fmla="*/ 12 w 1288"/>
                  <a:gd name="T55" fmla="*/ 2 h 244"/>
                  <a:gd name="T56" fmla="*/ 13 w 1288"/>
                  <a:gd name="T57" fmla="*/ 2 h 244"/>
                  <a:gd name="T58" fmla="*/ 15 w 1288"/>
                  <a:gd name="T59" fmla="*/ 2 h 244"/>
                  <a:gd name="T60" fmla="*/ 17 w 1288"/>
                  <a:gd name="T61" fmla="*/ 2 h 244"/>
                  <a:gd name="T62" fmla="*/ 20 w 1288"/>
                  <a:gd name="T63" fmla="*/ 2 h 24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288"/>
                  <a:gd name="T97" fmla="*/ 0 h 244"/>
                  <a:gd name="T98" fmla="*/ 1288 w 1288"/>
                  <a:gd name="T99" fmla="*/ 244 h 24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288" h="244">
                    <a:moveTo>
                      <a:pt x="1288" y="133"/>
                    </a:moveTo>
                    <a:lnTo>
                      <a:pt x="1286" y="134"/>
                    </a:lnTo>
                    <a:lnTo>
                      <a:pt x="1281" y="136"/>
                    </a:lnTo>
                    <a:lnTo>
                      <a:pt x="1272" y="141"/>
                    </a:lnTo>
                    <a:lnTo>
                      <a:pt x="1260" y="146"/>
                    </a:lnTo>
                    <a:lnTo>
                      <a:pt x="1245" y="152"/>
                    </a:lnTo>
                    <a:lnTo>
                      <a:pt x="1226" y="159"/>
                    </a:lnTo>
                    <a:lnTo>
                      <a:pt x="1204" y="167"/>
                    </a:lnTo>
                    <a:lnTo>
                      <a:pt x="1179" y="177"/>
                    </a:lnTo>
                    <a:lnTo>
                      <a:pt x="1151" y="185"/>
                    </a:lnTo>
                    <a:lnTo>
                      <a:pt x="1121" y="194"/>
                    </a:lnTo>
                    <a:lnTo>
                      <a:pt x="1089" y="202"/>
                    </a:lnTo>
                    <a:lnTo>
                      <a:pt x="1053" y="211"/>
                    </a:lnTo>
                    <a:lnTo>
                      <a:pt x="1017" y="219"/>
                    </a:lnTo>
                    <a:lnTo>
                      <a:pt x="976" y="226"/>
                    </a:lnTo>
                    <a:lnTo>
                      <a:pt x="934" y="232"/>
                    </a:lnTo>
                    <a:lnTo>
                      <a:pt x="890" y="238"/>
                    </a:lnTo>
                    <a:lnTo>
                      <a:pt x="844" y="241"/>
                    </a:lnTo>
                    <a:lnTo>
                      <a:pt x="797" y="244"/>
                    </a:lnTo>
                    <a:lnTo>
                      <a:pt x="747" y="244"/>
                    </a:lnTo>
                    <a:lnTo>
                      <a:pt x="696" y="242"/>
                    </a:lnTo>
                    <a:lnTo>
                      <a:pt x="643" y="239"/>
                    </a:lnTo>
                    <a:lnTo>
                      <a:pt x="589" y="233"/>
                    </a:lnTo>
                    <a:lnTo>
                      <a:pt x="534" y="224"/>
                    </a:lnTo>
                    <a:lnTo>
                      <a:pt x="478" y="214"/>
                    </a:lnTo>
                    <a:lnTo>
                      <a:pt x="421" y="199"/>
                    </a:lnTo>
                    <a:lnTo>
                      <a:pt x="362" y="181"/>
                    </a:lnTo>
                    <a:lnTo>
                      <a:pt x="304" y="161"/>
                    </a:lnTo>
                    <a:lnTo>
                      <a:pt x="244" y="136"/>
                    </a:lnTo>
                    <a:lnTo>
                      <a:pt x="183" y="109"/>
                    </a:lnTo>
                    <a:lnTo>
                      <a:pt x="123" y="76"/>
                    </a:lnTo>
                    <a:lnTo>
                      <a:pt x="61" y="4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5" y="4"/>
                    </a:lnTo>
                    <a:lnTo>
                      <a:pt x="13" y="7"/>
                    </a:lnTo>
                    <a:lnTo>
                      <a:pt x="24" y="13"/>
                    </a:lnTo>
                    <a:lnTo>
                      <a:pt x="38" y="19"/>
                    </a:lnTo>
                    <a:lnTo>
                      <a:pt x="54" y="27"/>
                    </a:lnTo>
                    <a:lnTo>
                      <a:pt x="73" y="35"/>
                    </a:lnTo>
                    <a:lnTo>
                      <a:pt x="94" y="44"/>
                    </a:lnTo>
                    <a:lnTo>
                      <a:pt x="119" y="53"/>
                    </a:lnTo>
                    <a:lnTo>
                      <a:pt x="146" y="64"/>
                    </a:lnTo>
                    <a:lnTo>
                      <a:pt x="176" y="74"/>
                    </a:lnTo>
                    <a:lnTo>
                      <a:pt x="208" y="84"/>
                    </a:lnTo>
                    <a:lnTo>
                      <a:pt x="243" y="95"/>
                    </a:lnTo>
                    <a:lnTo>
                      <a:pt x="279" y="106"/>
                    </a:lnTo>
                    <a:lnTo>
                      <a:pt x="319" y="117"/>
                    </a:lnTo>
                    <a:lnTo>
                      <a:pt x="360" y="127"/>
                    </a:lnTo>
                    <a:lnTo>
                      <a:pt x="404" y="136"/>
                    </a:lnTo>
                    <a:lnTo>
                      <a:pt x="450" y="146"/>
                    </a:lnTo>
                    <a:lnTo>
                      <a:pt x="498" y="154"/>
                    </a:lnTo>
                    <a:lnTo>
                      <a:pt x="548" y="162"/>
                    </a:lnTo>
                    <a:lnTo>
                      <a:pt x="600" y="167"/>
                    </a:lnTo>
                    <a:lnTo>
                      <a:pt x="654" y="173"/>
                    </a:lnTo>
                    <a:lnTo>
                      <a:pt x="710" y="177"/>
                    </a:lnTo>
                    <a:lnTo>
                      <a:pt x="768" y="180"/>
                    </a:lnTo>
                    <a:lnTo>
                      <a:pt x="828" y="181"/>
                    </a:lnTo>
                    <a:lnTo>
                      <a:pt x="889" y="180"/>
                    </a:lnTo>
                    <a:lnTo>
                      <a:pt x="951" y="178"/>
                    </a:lnTo>
                    <a:lnTo>
                      <a:pt x="1015" y="173"/>
                    </a:lnTo>
                    <a:lnTo>
                      <a:pt x="1082" y="166"/>
                    </a:lnTo>
                    <a:lnTo>
                      <a:pt x="1149" y="158"/>
                    </a:lnTo>
                    <a:lnTo>
                      <a:pt x="1218" y="147"/>
                    </a:lnTo>
                    <a:lnTo>
                      <a:pt x="1288" y="13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2252" y="946"/>
                <a:ext cx="123" cy="47"/>
              </a:xfrm>
              <a:custGeom>
                <a:avLst/>
                <a:gdLst>
                  <a:gd name="T0" fmla="*/ 0 w 248"/>
                  <a:gd name="T1" fmla="*/ 1 h 94"/>
                  <a:gd name="T2" fmla="*/ 0 w 248"/>
                  <a:gd name="T3" fmla="*/ 1 h 94"/>
                  <a:gd name="T4" fmla="*/ 0 w 248"/>
                  <a:gd name="T5" fmla="*/ 1 h 94"/>
                  <a:gd name="T6" fmla="*/ 0 w 248"/>
                  <a:gd name="T7" fmla="*/ 1 h 94"/>
                  <a:gd name="T8" fmla="*/ 0 w 248"/>
                  <a:gd name="T9" fmla="*/ 1 h 94"/>
                  <a:gd name="T10" fmla="*/ 0 w 248"/>
                  <a:gd name="T11" fmla="*/ 1 h 94"/>
                  <a:gd name="T12" fmla="*/ 0 w 248"/>
                  <a:gd name="T13" fmla="*/ 1 h 94"/>
                  <a:gd name="T14" fmla="*/ 0 w 248"/>
                  <a:gd name="T15" fmla="*/ 1 h 94"/>
                  <a:gd name="T16" fmla="*/ 1 w 248"/>
                  <a:gd name="T17" fmla="*/ 0 h 94"/>
                  <a:gd name="T18" fmla="*/ 1 w 248"/>
                  <a:gd name="T19" fmla="*/ 0 h 94"/>
                  <a:gd name="T20" fmla="*/ 1 w 248"/>
                  <a:gd name="T21" fmla="*/ 1 h 94"/>
                  <a:gd name="T22" fmla="*/ 1 w 248"/>
                  <a:gd name="T23" fmla="*/ 1 h 94"/>
                  <a:gd name="T24" fmla="*/ 2 w 248"/>
                  <a:gd name="T25" fmla="*/ 1 h 94"/>
                  <a:gd name="T26" fmla="*/ 2 w 248"/>
                  <a:gd name="T27" fmla="*/ 1 h 94"/>
                  <a:gd name="T28" fmla="*/ 2 w 248"/>
                  <a:gd name="T29" fmla="*/ 1 h 94"/>
                  <a:gd name="T30" fmla="*/ 3 w 248"/>
                  <a:gd name="T31" fmla="*/ 2 h 94"/>
                  <a:gd name="T32" fmla="*/ 3 w 248"/>
                  <a:gd name="T33" fmla="*/ 2 h 94"/>
                  <a:gd name="T34" fmla="*/ 3 w 248"/>
                  <a:gd name="T35" fmla="*/ 2 h 94"/>
                  <a:gd name="T36" fmla="*/ 3 w 248"/>
                  <a:gd name="T37" fmla="*/ 2 h 94"/>
                  <a:gd name="T38" fmla="*/ 3 w 248"/>
                  <a:gd name="T39" fmla="*/ 2 h 94"/>
                  <a:gd name="T40" fmla="*/ 3 w 248"/>
                  <a:gd name="T41" fmla="*/ 2 h 94"/>
                  <a:gd name="T42" fmla="*/ 3 w 248"/>
                  <a:gd name="T43" fmla="*/ 2 h 94"/>
                  <a:gd name="T44" fmla="*/ 3 w 248"/>
                  <a:gd name="T45" fmla="*/ 1 h 94"/>
                  <a:gd name="T46" fmla="*/ 2 w 248"/>
                  <a:gd name="T47" fmla="*/ 1 h 94"/>
                  <a:gd name="T48" fmla="*/ 2 w 248"/>
                  <a:gd name="T49" fmla="*/ 1 h 94"/>
                  <a:gd name="T50" fmla="*/ 2 w 248"/>
                  <a:gd name="T51" fmla="*/ 1 h 94"/>
                  <a:gd name="T52" fmla="*/ 1 w 248"/>
                  <a:gd name="T53" fmla="*/ 1 h 94"/>
                  <a:gd name="T54" fmla="*/ 1 w 248"/>
                  <a:gd name="T55" fmla="*/ 1 h 94"/>
                  <a:gd name="T56" fmla="*/ 1 w 248"/>
                  <a:gd name="T57" fmla="*/ 1 h 94"/>
                  <a:gd name="T58" fmla="*/ 0 w 248"/>
                  <a:gd name="T59" fmla="*/ 1 h 94"/>
                  <a:gd name="T60" fmla="*/ 0 w 248"/>
                  <a:gd name="T61" fmla="*/ 1 h 94"/>
                  <a:gd name="T62" fmla="*/ 0 w 248"/>
                  <a:gd name="T63" fmla="*/ 1 h 94"/>
                  <a:gd name="T64" fmla="*/ 0 w 248"/>
                  <a:gd name="T65" fmla="*/ 1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8"/>
                  <a:gd name="T100" fmla="*/ 0 h 94"/>
                  <a:gd name="T101" fmla="*/ 248 w 248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8" h="94">
                    <a:moveTo>
                      <a:pt x="0" y="26"/>
                    </a:moveTo>
                    <a:lnTo>
                      <a:pt x="1" y="25"/>
                    </a:lnTo>
                    <a:lnTo>
                      <a:pt x="5" y="22"/>
                    </a:lnTo>
                    <a:lnTo>
                      <a:pt x="9" y="19"/>
                    </a:lnTo>
                    <a:lnTo>
                      <a:pt x="17" y="14"/>
                    </a:lnTo>
                    <a:lnTo>
                      <a:pt x="27" y="10"/>
                    </a:lnTo>
                    <a:lnTo>
                      <a:pt x="37" y="6"/>
                    </a:lnTo>
                    <a:lnTo>
                      <a:pt x="51" y="3"/>
                    </a:lnTo>
                    <a:lnTo>
                      <a:pt x="66" y="0"/>
                    </a:lnTo>
                    <a:lnTo>
                      <a:pt x="82" y="0"/>
                    </a:lnTo>
                    <a:lnTo>
                      <a:pt x="101" y="3"/>
                    </a:lnTo>
                    <a:lnTo>
                      <a:pt x="121" y="9"/>
                    </a:lnTo>
                    <a:lnTo>
                      <a:pt x="143" y="17"/>
                    </a:lnTo>
                    <a:lnTo>
                      <a:pt x="167" y="29"/>
                    </a:lnTo>
                    <a:lnTo>
                      <a:pt x="192" y="45"/>
                    </a:lnTo>
                    <a:lnTo>
                      <a:pt x="219" y="67"/>
                    </a:lnTo>
                    <a:lnTo>
                      <a:pt x="248" y="94"/>
                    </a:lnTo>
                    <a:lnTo>
                      <a:pt x="247" y="93"/>
                    </a:lnTo>
                    <a:lnTo>
                      <a:pt x="241" y="89"/>
                    </a:lnTo>
                    <a:lnTo>
                      <a:pt x="234" y="85"/>
                    </a:lnTo>
                    <a:lnTo>
                      <a:pt x="224" y="79"/>
                    </a:lnTo>
                    <a:lnTo>
                      <a:pt x="211" y="72"/>
                    </a:lnTo>
                    <a:lnTo>
                      <a:pt x="197" y="64"/>
                    </a:lnTo>
                    <a:lnTo>
                      <a:pt x="181" y="56"/>
                    </a:lnTo>
                    <a:lnTo>
                      <a:pt x="163" y="48"/>
                    </a:lnTo>
                    <a:lnTo>
                      <a:pt x="144" y="41"/>
                    </a:lnTo>
                    <a:lnTo>
                      <a:pt x="125" y="34"/>
                    </a:lnTo>
                    <a:lnTo>
                      <a:pt x="104" y="28"/>
                    </a:lnTo>
                    <a:lnTo>
                      <a:pt x="83" y="23"/>
                    </a:lnTo>
                    <a:lnTo>
                      <a:pt x="61" y="20"/>
                    </a:lnTo>
                    <a:lnTo>
                      <a:pt x="40" y="20"/>
                    </a:lnTo>
                    <a:lnTo>
                      <a:pt x="20" y="21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2894" y="740"/>
                <a:ext cx="248" cy="336"/>
              </a:xfrm>
              <a:custGeom>
                <a:avLst/>
                <a:gdLst>
                  <a:gd name="T0" fmla="*/ 7 w 497"/>
                  <a:gd name="T1" fmla="*/ 0 h 672"/>
                  <a:gd name="T2" fmla="*/ 7 w 497"/>
                  <a:gd name="T3" fmla="*/ 1 h 672"/>
                  <a:gd name="T4" fmla="*/ 7 w 497"/>
                  <a:gd name="T5" fmla="*/ 1 h 672"/>
                  <a:gd name="T6" fmla="*/ 7 w 497"/>
                  <a:gd name="T7" fmla="*/ 1 h 672"/>
                  <a:gd name="T8" fmla="*/ 7 w 497"/>
                  <a:gd name="T9" fmla="*/ 2 h 672"/>
                  <a:gd name="T10" fmla="*/ 7 w 497"/>
                  <a:gd name="T11" fmla="*/ 2 h 672"/>
                  <a:gd name="T12" fmla="*/ 7 w 497"/>
                  <a:gd name="T13" fmla="*/ 3 h 672"/>
                  <a:gd name="T14" fmla="*/ 7 w 497"/>
                  <a:gd name="T15" fmla="*/ 3 h 672"/>
                  <a:gd name="T16" fmla="*/ 6 w 497"/>
                  <a:gd name="T17" fmla="*/ 5 h 672"/>
                  <a:gd name="T18" fmla="*/ 6 w 497"/>
                  <a:gd name="T19" fmla="*/ 6 h 672"/>
                  <a:gd name="T20" fmla="*/ 5 w 497"/>
                  <a:gd name="T21" fmla="*/ 6 h 672"/>
                  <a:gd name="T22" fmla="*/ 5 w 497"/>
                  <a:gd name="T23" fmla="*/ 7 h 672"/>
                  <a:gd name="T24" fmla="*/ 4 w 497"/>
                  <a:gd name="T25" fmla="*/ 8 h 672"/>
                  <a:gd name="T26" fmla="*/ 3 w 497"/>
                  <a:gd name="T27" fmla="*/ 9 h 672"/>
                  <a:gd name="T28" fmla="*/ 2 w 497"/>
                  <a:gd name="T29" fmla="*/ 10 h 672"/>
                  <a:gd name="T30" fmla="*/ 1 w 497"/>
                  <a:gd name="T31" fmla="*/ 10 h 672"/>
                  <a:gd name="T32" fmla="*/ 0 w 497"/>
                  <a:gd name="T33" fmla="*/ 11 h 672"/>
                  <a:gd name="T34" fmla="*/ 0 w 497"/>
                  <a:gd name="T35" fmla="*/ 11 h 672"/>
                  <a:gd name="T36" fmla="*/ 0 w 497"/>
                  <a:gd name="T37" fmla="*/ 11 h 672"/>
                  <a:gd name="T38" fmla="*/ 0 w 497"/>
                  <a:gd name="T39" fmla="*/ 11 h 672"/>
                  <a:gd name="T40" fmla="*/ 1 w 497"/>
                  <a:gd name="T41" fmla="*/ 10 h 672"/>
                  <a:gd name="T42" fmla="*/ 1 w 497"/>
                  <a:gd name="T43" fmla="*/ 10 h 672"/>
                  <a:gd name="T44" fmla="*/ 2 w 497"/>
                  <a:gd name="T45" fmla="*/ 10 h 672"/>
                  <a:gd name="T46" fmla="*/ 2 w 497"/>
                  <a:gd name="T47" fmla="*/ 9 h 672"/>
                  <a:gd name="T48" fmla="*/ 3 w 497"/>
                  <a:gd name="T49" fmla="*/ 9 h 672"/>
                  <a:gd name="T50" fmla="*/ 3 w 497"/>
                  <a:gd name="T51" fmla="*/ 8 h 672"/>
                  <a:gd name="T52" fmla="*/ 4 w 497"/>
                  <a:gd name="T53" fmla="*/ 7 h 672"/>
                  <a:gd name="T54" fmla="*/ 5 w 497"/>
                  <a:gd name="T55" fmla="*/ 6 h 672"/>
                  <a:gd name="T56" fmla="*/ 5 w 497"/>
                  <a:gd name="T57" fmla="*/ 6 h 672"/>
                  <a:gd name="T58" fmla="*/ 6 w 497"/>
                  <a:gd name="T59" fmla="*/ 4 h 672"/>
                  <a:gd name="T60" fmla="*/ 7 w 497"/>
                  <a:gd name="T61" fmla="*/ 3 h 672"/>
                  <a:gd name="T62" fmla="*/ 7 w 497"/>
                  <a:gd name="T63" fmla="*/ 2 h 672"/>
                  <a:gd name="T64" fmla="*/ 7 w 497"/>
                  <a:gd name="T65" fmla="*/ 0 h 67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97"/>
                  <a:gd name="T100" fmla="*/ 0 h 672"/>
                  <a:gd name="T101" fmla="*/ 497 w 497"/>
                  <a:gd name="T102" fmla="*/ 672 h 67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97" h="672">
                    <a:moveTo>
                      <a:pt x="497" y="0"/>
                    </a:moveTo>
                    <a:lnTo>
                      <a:pt x="497" y="6"/>
                    </a:lnTo>
                    <a:lnTo>
                      <a:pt x="495" y="22"/>
                    </a:lnTo>
                    <a:lnTo>
                      <a:pt x="493" y="46"/>
                    </a:lnTo>
                    <a:lnTo>
                      <a:pt x="489" y="79"/>
                    </a:lnTo>
                    <a:lnTo>
                      <a:pt x="481" y="120"/>
                    </a:lnTo>
                    <a:lnTo>
                      <a:pt x="469" y="165"/>
                    </a:lnTo>
                    <a:lnTo>
                      <a:pt x="454" y="216"/>
                    </a:lnTo>
                    <a:lnTo>
                      <a:pt x="433" y="269"/>
                    </a:lnTo>
                    <a:lnTo>
                      <a:pt x="407" y="324"/>
                    </a:lnTo>
                    <a:lnTo>
                      <a:pt x="373" y="380"/>
                    </a:lnTo>
                    <a:lnTo>
                      <a:pt x="334" y="437"/>
                    </a:lnTo>
                    <a:lnTo>
                      <a:pt x="286" y="491"/>
                    </a:lnTo>
                    <a:lnTo>
                      <a:pt x="229" y="543"/>
                    </a:lnTo>
                    <a:lnTo>
                      <a:pt x="163" y="591"/>
                    </a:lnTo>
                    <a:lnTo>
                      <a:pt x="87" y="635"/>
                    </a:lnTo>
                    <a:lnTo>
                      <a:pt x="0" y="672"/>
                    </a:lnTo>
                    <a:lnTo>
                      <a:pt x="5" y="670"/>
                    </a:lnTo>
                    <a:lnTo>
                      <a:pt x="18" y="664"/>
                    </a:lnTo>
                    <a:lnTo>
                      <a:pt x="38" y="655"/>
                    </a:lnTo>
                    <a:lnTo>
                      <a:pt x="65" y="640"/>
                    </a:lnTo>
                    <a:lnTo>
                      <a:pt x="96" y="621"/>
                    </a:lnTo>
                    <a:lnTo>
                      <a:pt x="132" y="596"/>
                    </a:lnTo>
                    <a:lnTo>
                      <a:pt x="171" y="567"/>
                    </a:lnTo>
                    <a:lnTo>
                      <a:pt x="212" y="531"/>
                    </a:lnTo>
                    <a:lnTo>
                      <a:pt x="255" y="489"/>
                    </a:lnTo>
                    <a:lnTo>
                      <a:pt x="297" y="441"/>
                    </a:lnTo>
                    <a:lnTo>
                      <a:pt x="339" y="386"/>
                    </a:lnTo>
                    <a:lnTo>
                      <a:pt x="379" y="324"/>
                    </a:lnTo>
                    <a:lnTo>
                      <a:pt x="415" y="255"/>
                    </a:lnTo>
                    <a:lnTo>
                      <a:pt x="448" y="179"/>
                    </a:lnTo>
                    <a:lnTo>
                      <a:pt x="475" y="93"/>
                    </a:lnTo>
                    <a:lnTo>
                      <a:pt x="49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2286" y="1003"/>
                <a:ext cx="547" cy="133"/>
              </a:xfrm>
              <a:custGeom>
                <a:avLst/>
                <a:gdLst>
                  <a:gd name="T0" fmla="*/ 1 w 1094"/>
                  <a:gd name="T1" fmla="*/ 0 h 267"/>
                  <a:gd name="T2" fmla="*/ 1 w 1094"/>
                  <a:gd name="T3" fmla="*/ 0 h 267"/>
                  <a:gd name="T4" fmla="*/ 1 w 1094"/>
                  <a:gd name="T5" fmla="*/ 0 h 267"/>
                  <a:gd name="T6" fmla="*/ 1 w 1094"/>
                  <a:gd name="T7" fmla="*/ 0 h 267"/>
                  <a:gd name="T8" fmla="*/ 2 w 1094"/>
                  <a:gd name="T9" fmla="*/ 1 h 267"/>
                  <a:gd name="T10" fmla="*/ 3 w 1094"/>
                  <a:gd name="T11" fmla="*/ 1 h 267"/>
                  <a:gd name="T12" fmla="*/ 4 w 1094"/>
                  <a:gd name="T13" fmla="*/ 2 h 267"/>
                  <a:gd name="T14" fmla="*/ 5 w 1094"/>
                  <a:gd name="T15" fmla="*/ 2 h 267"/>
                  <a:gd name="T16" fmla="*/ 6 w 1094"/>
                  <a:gd name="T17" fmla="*/ 3 h 267"/>
                  <a:gd name="T18" fmla="*/ 8 w 1094"/>
                  <a:gd name="T19" fmla="*/ 3 h 267"/>
                  <a:gd name="T20" fmla="*/ 9 w 1094"/>
                  <a:gd name="T21" fmla="*/ 3 h 267"/>
                  <a:gd name="T22" fmla="*/ 10 w 1094"/>
                  <a:gd name="T23" fmla="*/ 4 h 267"/>
                  <a:gd name="T24" fmla="*/ 12 w 1094"/>
                  <a:gd name="T25" fmla="*/ 4 h 267"/>
                  <a:gd name="T26" fmla="*/ 13 w 1094"/>
                  <a:gd name="T27" fmla="*/ 4 h 267"/>
                  <a:gd name="T28" fmla="*/ 15 w 1094"/>
                  <a:gd name="T29" fmla="*/ 3 h 267"/>
                  <a:gd name="T30" fmla="*/ 17 w 1094"/>
                  <a:gd name="T31" fmla="*/ 3 h 267"/>
                  <a:gd name="T32" fmla="*/ 17 w 1094"/>
                  <a:gd name="T33" fmla="*/ 3 h 267"/>
                  <a:gd name="T34" fmla="*/ 17 w 1094"/>
                  <a:gd name="T35" fmla="*/ 3 h 267"/>
                  <a:gd name="T36" fmla="*/ 17 w 1094"/>
                  <a:gd name="T37" fmla="*/ 3 h 267"/>
                  <a:gd name="T38" fmla="*/ 17 w 1094"/>
                  <a:gd name="T39" fmla="*/ 3 h 267"/>
                  <a:gd name="T40" fmla="*/ 16 w 1094"/>
                  <a:gd name="T41" fmla="*/ 3 h 267"/>
                  <a:gd name="T42" fmla="*/ 15 w 1094"/>
                  <a:gd name="T43" fmla="*/ 3 h 267"/>
                  <a:gd name="T44" fmla="*/ 14 w 1094"/>
                  <a:gd name="T45" fmla="*/ 3 h 267"/>
                  <a:gd name="T46" fmla="*/ 13 w 1094"/>
                  <a:gd name="T47" fmla="*/ 3 h 267"/>
                  <a:gd name="T48" fmla="*/ 12 w 1094"/>
                  <a:gd name="T49" fmla="*/ 3 h 267"/>
                  <a:gd name="T50" fmla="*/ 11 w 1094"/>
                  <a:gd name="T51" fmla="*/ 3 h 267"/>
                  <a:gd name="T52" fmla="*/ 9 w 1094"/>
                  <a:gd name="T53" fmla="*/ 3 h 267"/>
                  <a:gd name="T54" fmla="*/ 8 w 1094"/>
                  <a:gd name="T55" fmla="*/ 2 h 267"/>
                  <a:gd name="T56" fmla="*/ 6 w 1094"/>
                  <a:gd name="T57" fmla="*/ 2 h 267"/>
                  <a:gd name="T58" fmla="*/ 5 w 1094"/>
                  <a:gd name="T59" fmla="*/ 1 h 267"/>
                  <a:gd name="T60" fmla="*/ 3 w 1094"/>
                  <a:gd name="T61" fmla="*/ 1 h 267"/>
                  <a:gd name="T62" fmla="*/ 1 w 1094"/>
                  <a:gd name="T63" fmla="*/ 0 h 26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94"/>
                  <a:gd name="T97" fmla="*/ 0 h 267"/>
                  <a:gd name="T98" fmla="*/ 1094 w 1094"/>
                  <a:gd name="T99" fmla="*/ 267 h 26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94" h="267">
                    <a:moveTo>
                      <a:pt x="0" y="0"/>
                    </a:moveTo>
                    <a:lnTo>
                      <a:pt x="1" y="2"/>
                    </a:lnTo>
                    <a:lnTo>
                      <a:pt x="7" y="5"/>
                    </a:lnTo>
                    <a:lnTo>
                      <a:pt x="15" y="11"/>
                    </a:lnTo>
                    <a:lnTo>
                      <a:pt x="27" y="19"/>
                    </a:lnTo>
                    <a:lnTo>
                      <a:pt x="40" y="28"/>
                    </a:lnTo>
                    <a:lnTo>
                      <a:pt x="58" y="38"/>
                    </a:lnTo>
                    <a:lnTo>
                      <a:pt x="78" y="51"/>
                    </a:lnTo>
                    <a:lnTo>
                      <a:pt x="100" y="64"/>
                    </a:lnTo>
                    <a:lnTo>
                      <a:pt x="126" y="79"/>
                    </a:lnTo>
                    <a:lnTo>
                      <a:pt x="153" y="94"/>
                    </a:lnTo>
                    <a:lnTo>
                      <a:pt x="182" y="109"/>
                    </a:lnTo>
                    <a:lnTo>
                      <a:pt x="214" y="125"/>
                    </a:lnTo>
                    <a:lnTo>
                      <a:pt x="248" y="140"/>
                    </a:lnTo>
                    <a:lnTo>
                      <a:pt x="283" y="156"/>
                    </a:lnTo>
                    <a:lnTo>
                      <a:pt x="320" y="171"/>
                    </a:lnTo>
                    <a:lnTo>
                      <a:pt x="359" y="186"/>
                    </a:lnTo>
                    <a:lnTo>
                      <a:pt x="399" y="201"/>
                    </a:lnTo>
                    <a:lnTo>
                      <a:pt x="441" y="215"/>
                    </a:lnTo>
                    <a:lnTo>
                      <a:pt x="484" y="226"/>
                    </a:lnTo>
                    <a:lnTo>
                      <a:pt x="528" y="238"/>
                    </a:lnTo>
                    <a:lnTo>
                      <a:pt x="572" y="247"/>
                    </a:lnTo>
                    <a:lnTo>
                      <a:pt x="617" y="255"/>
                    </a:lnTo>
                    <a:lnTo>
                      <a:pt x="665" y="261"/>
                    </a:lnTo>
                    <a:lnTo>
                      <a:pt x="712" y="264"/>
                    </a:lnTo>
                    <a:lnTo>
                      <a:pt x="759" y="267"/>
                    </a:lnTo>
                    <a:lnTo>
                      <a:pt x="806" y="265"/>
                    </a:lnTo>
                    <a:lnTo>
                      <a:pt x="855" y="262"/>
                    </a:lnTo>
                    <a:lnTo>
                      <a:pt x="903" y="255"/>
                    </a:lnTo>
                    <a:lnTo>
                      <a:pt x="951" y="246"/>
                    </a:lnTo>
                    <a:lnTo>
                      <a:pt x="999" y="233"/>
                    </a:lnTo>
                    <a:lnTo>
                      <a:pt x="1047" y="216"/>
                    </a:lnTo>
                    <a:lnTo>
                      <a:pt x="1094" y="196"/>
                    </a:lnTo>
                    <a:lnTo>
                      <a:pt x="1093" y="196"/>
                    </a:lnTo>
                    <a:lnTo>
                      <a:pt x="1090" y="197"/>
                    </a:lnTo>
                    <a:lnTo>
                      <a:pt x="1084" y="200"/>
                    </a:lnTo>
                    <a:lnTo>
                      <a:pt x="1075" y="202"/>
                    </a:lnTo>
                    <a:lnTo>
                      <a:pt x="1064" y="204"/>
                    </a:lnTo>
                    <a:lnTo>
                      <a:pt x="1052" y="208"/>
                    </a:lnTo>
                    <a:lnTo>
                      <a:pt x="1037" y="210"/>
                    </a:lnTo>
                    <a:lnTo>
                      <a:pt x="1019" y="214"/>
                    </a:lnTo>
                    <a:lnTo>
                      <a:pt x="999" y="217"/>
                    </a:lnTo>
                    <a:lnTo>
                      <a:pt x="977" y="219"/>
                    </a:lnTo>
                    <a:lnTo>
                      <a:pt x="954" y="222"/>
                    </a:lnTo>
                    <a:lnTo>
                      <a:pt x="927" y="224"/>
                    </a:lnTo>
                    <a:lnTo>
                      <a:pt x="898" y="225"/>
                    </a:lnTo>
                    <a:lnTo>
                      <a:pt x="868" y="226"/>
                    </a:lnTo>
                    <a:lnTo>
                      <a:pt x="836" y="226"/>
                    </a:lnTo>
                    <a:lnTo>
                      <a:pt x="802" y="226"/>
                    </a:lnTo>
                    <a:lnTo>
                      <a:pt x="766" y="224"/>
                    </a:lnTo>
                    <a:lnTo>
                      <a:pt x="727" y="222"/>
                    </a:lnTo>
                    <a:lnTo>
                      <a:pt x="686" y="217"/>
                    </a:lnTo>
                    <a:lnTo>
                      <a:pt x="645" y="211"/>
                    </a:lnTo>
                    <a:lnTo>
                      <a:pt x="601" y="204"/>
                    </a:lnTo>
                    <a:lnTo>
                      <a:pt x="555" y="196"/>
                    </a:lnTo>
                    <a:lnTo>
                      <a:pt x="507" y="186"/>
                    </a:lnTo>
                    <a:lnTo>
                      <a:pt x="457" y="174"/>
                    </a:lnTo>
                    <a:lnTo>
                      <a:pt x="407" y="161"/>
                    </a:lnTo>
                    <a:lnTo>
                      <a:pt x="354" y="144"/>
                    </a:lnTo>
                    <a:lnTo>
                      <a:pt x="298" y="127"/>
                    </a:lnTo>
                    <a:lnTo>
                      <a:pt x="242" y="106"/>
                    </a:lnTo>
                    <a:lnTo>
                      <a:pt x="184" y="83"/>
                    </a:lnTo>
                    <a:lnTo>
                      <a:pt x="124" y="59"/>
                    </a:lnTo>
                    <a:lnTo>
                      <a:pt x="63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160" y="608"/>
                <a:ext cx="24" cy="114"/>
              </a:xfrm>
              <a:custGeom>
                <a:avLst/>
                <a:gdLst>
                  <a:gd name="T0" fmla="*/ 0 w 50"/>
                  <a:gd name="T1" fmla="*/ 0 h 228"/>
                  <a:gd name="T2" fmla="*/ 0 w 50"/>
                  <a:gd name="T3" fmla="*/ 1 h 228"/>
                  <a:gd name="T4" fmla="*/ 0 w 50"/>
                  <a:gd name="T5" fmla="*/ 1 h 228"/>
                  <a:gd name="T6" fmla="*/ 0 w 50"/>
                  <a:gd name="T7" fmla="*/ 1 h 228"/>
                  <a:gd name="T8" fmla="*/ 0 w 50"/>
                  <a:gd name="T9" fmla="*/ 2 h 228"/>
                  <a:gd name="T10" fmla="*/ 0 w 50"/>
                  <a:gd name="T11" fmla="*/ 2 h 228"/>
                  <a:gd name="T12" fmla="*/ 0 w 50"/>
                  <a:gd name="T13" fmla="*/ 3 h 228"/>
                  <a:gd name="T14" fmla="*/ 0 w 50"/>
                  <a:gd name="T15" fmla="*/ 4 h 228"/>
                  <a:gd name="T16" fmla="*/ 0 w 50"/>
                  <a:gd name="T17" fmla="*/ 4 h 228"/>
                  <a:gd name="T18" fmla="*/ 0 w 50"/>
                  <a:gd name="T19" fmla="*/ 4 h 228"/>
                  <a:gd name="T20" fmla="*/ 0 w 50"/>
                  <a:gd name="T21" fmla="*/ 4 h 228"/>
                  <a:gd name="T22" fmla="*/ 0 w 50"/>
                  <a:gd name="T23" fmla="*/ 4 h 228"/>
                  <a:gd name="T24" fmla="*/ 0 w 50"/>
                  <a:gd name="T25" fmla="*/ 3 h 228"/>
                  <a:gd name="T26" fmla="*/ 0 w 50"/>
                  <a:gd name="T27" fmla="*/ 3 h 228"/>
                  <a:gd name="T28" fmla="*/ 0 w 50"/>
                  <a:gd name="T29" fmla="*/ 3 h 228"/>
                  <a:gd name="T30" fmla="*/ 0 w 50"/>
                  <a:gd name="T31" fmla="*/ 2 h 228"/>
                  <a:gd name="T32" fmla="*/ 0 w 50"/>
                  <a:gd name="T33" fmla="*/ 2 h 228"/>
                  <a:gd name="T34" fmla="*/ 0 w 50"/>
                  <a:gd name="T35" fmla="*/ 1 h 228"/>
                  <a:gd name="T36" fmla="*/ 0 w 50"/>
                  <a:gd name="T37" fmla="*/ 1 h 228"/>
                  <a:gd name="T38" fmla="*/ 0 w 50"/>
                  <a:gd name="T39" fmla="*/ 1 h 228"/>
                  <a:gd name="T40" fmla="*/ 0 w 50"/>
                  <a:gd name="T41" fmla="*/ 0 h 2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0"/>
                  <a:gd name="T64" fmla="*/ 0 h 228"/>
                  <a:gd name="T65" fmla="*/ 50 w 50"/>
                  <a:gd name="T66" fmla="*/ 228 h 2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0" h="228">
                    <a:moveTo>
                      <a:pt x="49" y="0"/>
                    </a:moveTo>
                    <a:lnTo>
                      <a:pt x="49" y="7"/>
                    </a:lnTo>
                    <a:lnTo>
                      <a:pt x="50" y="26"/>
                    </a:lnTo>
                    <a:lnTo>
                      <a:pt x="50" y="55"/>
                    </a:lnTo>
                    <a:lnTo>
                      <a:pt x="48" y="90"/>
                    </a:lnTo>
                    <a:lnTo>
                      <a:pt x="44" y="128"/>
                    </a:lnTo>
                    <a:lnTo>
                      <a:pt x="36" y="166"/>
                    </a:lnTo>
                    <a:lnTo>
                      <a:pt x="25" y="200"/>
                    </a:lnTo>
                    <a:lnTo>
                      <a:pt x="8" y="228"/>
                    </a:lnTo>
                    <a:lnTo>
                      <a:pt x="6" y="226"/>
                    </a:lnTo>
                    <a:lnTo>
                      <a:pt x="1" y="218"/>
                    </a:lnTo>
                    <a:lnTo>
                      <a:pt x="0" y="202"/>
                    </a:lnTo>
                    <a:lnTo>
                      <a:pt x="5" y="176"/>
                    </a:lnTo>
                    <a:lnTo>
                      <a:pt x="11" y="157"/>
                    </a:lnTo>
                    <a:lnTo>
                      <a:pt x="16" y="131"/>
                    </a:lnTo>
                    <a:lnTo>
                      <a:pt x="23" y="102"/>
                    </a:lnTo>
                    <a:lnTo>
                      <a:pt x="31" y="72"/>
                    </a:lnTo>
                    <a:lnTo>
                      <a:pt x="38" y="45"/>
                    </a:lnTo>
                    <a:lnTo>
                      <a:pt x="43" y="22"/>
                    </a:lnTo>
                    <a:lnTo>
                      <a:pt x="48" y="6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A8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154" y="598"/>
                <a:ext cx="28" cy="112"/>
              </a:xfrm>
              <a:custGeom>
                <a:avLst/>
                <a:gdLst>
                  <a:gd name="T0" fmla="*/ 1 w 56"/>
                  <a:gd name="T1" fmla="*/ 0 h 224"/>
                  <a:gd name="T2" fmla="*/ 1 w 56"/>
                  <a:gd name="T3" fmla="*/ 1 h 224"/>
                  <a:gd name="T4" fmla="*/ 1 w 56"/>
                  <a:gd name="T5" fmla="*/ 1 h 224"/>
                  <a:gd name="T6" fmla="*/ 1 w 56"/>
                  <a:gd name="T7" fmla="*/ 1 h 224"/>
                  <a:gd name="T8" fmla="*/ 1 w 56"/>
                  <a:gd name="T9" fmla="*/ 2 h 224"/>
                  <a:gd name="T10" fmla="*/ 1 w 56"/>
                  <a:gd name="T11" fmla="*/ 2 h 224"/>
                  <a:gd name="T12" fmla="*/ 1 w 56"/>
                  <a:gd name="T13" fmla="*/ 3 h 224"/>
                  <a:gd name="T14" fmla="*/ 1 w 56"/>
                  <a:gd name="T15" fmla="*/ 4 h 224"/>
                  <a:gd name="T16" fmla="*/ 0 w 56"/>
                  <a:gd name="T17" fmla="*/ 4 h 224"/>
                  <a:gd name="T18" fmla="*/ 1 w 56"/>
                  <a:gd name="T19" fmla="*/ 4 h 224"/>
                  <a:gd name="T20" fmla="*/ 1 w 56"/>
                  <a:gd name="T21" fmla="*/ 4 h 224"/>
                  <a:gd name="T22" fmla="*/ 1 w 56"/>
                  <a:gd name="T23" fmla="*/ 3 h 224"/>
                  <a:gd name="T24" fmla="*/ 1 w 56"/>
                  <a:gd name="T25" fmla="*/ 3 h 224"/>
                  <a:gd name="T26" fmla="*/ 1 w 56"/>
                  <a:gd name="T27" fmla="*/ 2 h 224"/>
                  <a:gd name="T28" fmla="*/ 1 w 56"/>
                  <a:gd name="T29" fmla="*/ 2 h 224"/>
                  <a:gd name="T30" fmla="*/ 1 w 56"/>
                  <a:gd name="T31" fmla="*/ 1 h 224"/>
                  <a:gd name="T32" fmla="*/ 1 w 56"/>
                  <a:gd name="T33" fmla="*/ 0 h 2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224"/>
                  <a:gd name="T53" fmla="*/ 56 w 56"/>
                  <a:gd name="T54" fmla="*/ 224 h 2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224">
                    <a:moveTo>
                      <a:pt x="52" y="0"/>
                    </a:moveTo>
                    <a:lnTo>
                      <a:pt x="50" y="7"/>
                    </a:lnTo>
                    <a:lnTo>
                      <a:pt x="48" y="27"/>
                    </a:lnTo>
                    <a:lnTo>
                      <a:pt x="44" y="56"/>
                    </a:lnTo>
                    <a:lnTo>
                      <a:pt x="38" y="89"/>
                    </a:lnTo>
                    <a:lnTo>
                      <a:pt x="31" y="127"/>
                    </a:lnTo>
                    <a:lnTo>
                      <a:pt x="22" y="164"/>
                    </a:lnTo>
                    <a:lnTo>
                      <a:pt x="11" y="197"/>
                    </a:lnTo>
                    <a:lnTo>
                      <a:pt x="0" y="224"/>
                    </a:lnTo>
                    <a:lnTo>
                      <a:pt x="3" y="218"/>
                    </a:lnTo>
                    <a:lnTo>
                      <a:pt x="11" y="203"/>
                    </a:lnTo>
                    <a:lnTo>
                      <a:pt x="23" y="180"/>
                    </a:lnTo>
                    <a:lnTo>
                      <a:pt x="34" y="151"/>
                    </a:lnTo>
                    <a:lnTo>
                      <a:pt x="46" y="117"/>
                    </a:lnTo>
                    <a:lnTo>
                      <a:pt x="54" y="79"/>
                    </a:lnTo>
                    <a:lnTo>
                      <a:pt x="56" y="39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100" y="919"/>
                <a:ext cx="137" cy="250"/>
              </a:xfrm>
              <a:custGeom>
                <a:avLst/>
                <a:gdLst>
                  <a:gd name="T0" fmla="*/ 3 w 275"/>
                  <a:gd name="T1" fmla="*/ 1 h 500"/>
                  <a:gd name="T2" fmla="*/ 3 w 275"/>
                  <a:gd name="T3" fmla="*/ 1 h 500"/>
                  <a:gd name="T4" fmla="*/ 3 w 275"/>
                  <a:gd name="T5" fmla="*/ 1 h 500"/>
                  <a:gd name="T6" fmla="*/ 3 w 275"/>
                  <a:gd name="T7" fmla="*/ 1 h 500"/>
                  <a:gd name="T8" fmla="*/ 3 w 275"/>
                  <a:gd name="T9" fmla="*/ 2 h 500"/>
                  <a:gd name="T10" fmla="*/ 3 w 275"/>
                  <a:gd name="T11" fmla="*/ 2 h 500"/>
                  <a:gd name="T12" fmla="*/ 3 w 275"/>
                  <a:gd name="T13" fmla="*/ 2 h 500"/>
                  <a:gd name="T14" fmla="*/ 3 w 275"/>
                  <a:gd name="T15" fmla="*/ 3 h 500"/>
                  <a:gd name="T16" fmla="*/ 2 w 275"/>
                  <a:gd name="T17" fmla="*/ 4 h 500"/>
                  <a:gd name="T18" fmla="*/ 2 w 275"/>
                  <a:gd name="T19" fmla="*/ 4 h 500"/>
                  <a:gd name="T20" fmla="*/ 2 w 275"/>
                  <a:gd name="T21" fmla="*/ 5 h 500"/>
                  <a:gd name="T22" fmla="*/ 1 w 275"/>
                  <a:gd name="T23" fmla="*/ 5 h 500"/>
                  <a:gd name="T24" fmla="*/ 1 w 275"/>
                  <a:gd name="T25" fmla="*/ 6 h 500"/>
                  <a:gd name="T26" fmla="*/ 1 w 275"/>
                  <a:gd name="T27" fmla="*/ 7 h 500"/>
                  <a:gd name="T28" fmla="*/ 0 w 275"/>
                  <a:gd name="T29" fmla="*/ 7 h 500"/>
                  <a:gd name="T30" fmla="*/ 0 w 275"/>
                  <a:gd name="T31" fmla="*/ 8 h 500"/>
                  <a:gd name="T32" fmla="*/ 0 w 275"/>
                  <a:gd name="T33" fmla="*/ 8 h 500"/>
                  <a:gd name="T34" fmla="*/ 0 w 275"/>
                  <a:gd name="T35" fmla="*/ 8 h 500"/>
                  <a:gd name="T36" fmla="*/ 0 w 275"/>
                  <a:gd name="T37" fmla="*/ 8 h 500"/>
                  <a:gd name="T38" fmla="*/ 0 w 275"/>
                  <a:gd name="T39" fmla="*/ 8 h 500"/>
                  <a:gd name="T40" fmla="*/ 0 w 275"/>
                  <a:gd name="T41" fmla="*/ 8 h 500"/>
                  <a:gd name="T42" fmla="*/ 0 w 275"/>
                  <a:gd name="T43" fmla="*/ 8 h 500"/>
                  <a:gd name="T44" fmla="*/ 0 w 275"/>
                  <a:gd name="T45" fmla="*/ 8 h 500"/>
                  <a:gd name="T46" fmla="*/ 0 w 275"/>
                  <a:gd name="T47" fmla="*/ 8 h 500"/>
                  <a:gd name="T48" fmla="*/ 1 w 275"/>
                  <a:gd name="T49" fmla="*/ 8 h 500"/>
                  <a:gd name="T50" fmla="*/ 1 w 275"/>
                  <a:gd name="T51" fmla="*/ 7 h 500"/>
                  <a:gd name="T52" fmla="*/ 1 w 275"/>
                  <a:gd name="T53" fmla="*/ 7 h 500"/>
                  <a:gd name="T54" fmla="*/ 2 w 275"/>
                  <a:gd name="T55" fmla="*/ 6 h 500"/>
                  <a:gd name="T56" fmla="*/ 2 w 275"/>
                  <a:gd name="T57" fmla="*/ 5 h 500"/>
                  <a:gd name="T58" fmla="*/ 3 w 275"/>
                  <a:gd name="T59" fmla="*/ 5 h 500"/>
                  <a:gd name="T60" fmla="*/ 3 w 275"/>
                  <a:gd name="T61" fmla="*/ 4 h 500"/>
                  <a:gd name="T62" fmla="*/ 3 w 275"/>
                  <a:gd name="T63" fmla="*/ 4 h 500"/>
                  <a:gd name="T64" fmla="*/ 3 w 275"/>
                  <a:gd name="T65" fmla="*/ 3 h 500"/>
                  <a:gd name="T66" fmla="*/ 4 w 275"/>
                  <a:gd name="T67" fmla="*/ 2 h 500"/>
                  <a:gd name="T68" fmla="*/ 4 w 275"/>
                  <a:gd name="T69" fmla="*/ 2 h 500"/>
                  <a:gd name="T70" fmla="*/ 4 w 275"/>
                  <a:gd name="T71" fmla="*/ 1 h 500"/>
                  <a:gd name="T72" fmla="*/ 4 w 275"/>
                  <a:gd name="T73" fmla="*/ 1 h 500"/>
                  <a:gd name="T74" fmla="*/ 4 w 275"/>
                  <a:gd name="T75" fmla="*/ 1 h 500"/>
                  <a:gd name="T76" fmla="*/ 4 w 275"/>
                  <a:gd name="T77" fmla="*/ 0 h 500"/>
                  <a:gd name="T78" fmla="*/ 4 w 275"/>
                  <a:gd name="T79" fmla="*/ 0 h 500"/>
                  <a:gd name="T80" fmla="*/ 3 w 275"/>
                  <a:gd name="T81" fmla="*/ 1 h 5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75"/>
                  <a:gd name="T124" fmla="*/ 0 h 500"/>
                  <a:gd name="T125" fmla="*/ 275 w 275"/>
                  <a:gd name="T126" fmla="*/ 500 h 5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75" h="500">
                    <a:moveTo>
                      <a:pt x="247" y="9"/>
                    </a:moveTo>
                    <a:lnTo>
                      <a:pt x="246" y="13"/>
                    </a:lnTo>
                    <a:lnTo>
                      <a:pt x="243" y="24"/>
                    </a:lnTo>
                    <a:lnTo>
                      <a:pt x="237" y="42"/>
                    </a:lnTo>
                    <a:lnTo>
                      <a:pt x="229" y="65"/>
                    </a:lnTo>
                    <a:lnTo>
                      <a:pt x="218" y="92"/>
                    </a:lnTo>
                    <a:lnTo>
                      <a:pt x="206" y="124"/>
                    </a:lnTo>
                    <a:lnTo>
                      <a:pt x="192" y="158"/>
                    </a:lnTo>
                    <a:lnTo>
                      <a:pt x="176" y="196"/>
                    </a:lnTo>
                    <a:lnTo>
                      <a:pt x="158" y="235"/>
                    </a:lnTo>
                    <a:lnTo>
                      <a:pt x="140" y="275"/>
                    </a:lnTo>
                    <a:lnTo>
                      <a:pt x="119" y="315"/>
                    </a:lnTo>
                    <a:lnTo>
                      <a:pt x="97" y="354"/>
                    </a:lnTo>
                    <a:lnTo>
                      <a:pt x="74" y="391"/>
                    </a:lnTo>
                    <a:lnTo>
                      <a:pt x="50" y="427"/>
                    </a:lnTo>
                    <a:lnTo>
                      <a:pt x="26" y="459"/>
                    </a:lnTo>
                    <a:lnTo>
                      <a:pt x="0" y="488"/>
                    </a:lnTo>
                    <a:lnTo>
                      <a:pt x="0" y="490"/>
                    </a:lnTo>
                    <a:lnTo>
                      <a:pt x="0" y="494"/>
                    </a:lnTo>
                    <a:lnTo>
                      <a:pt x="1" y="498"/>
                    </a:lnTo>
                    <a:lnTo>
                      <a:pt x="5" y="500"/>
                    </a:lnTo>
                    <a:lnTo>
                      <a:pt x="12" y="499"/>
                    </a:lnTo>
                    <a:lnTo>
                      <a:pt x="26" y="494"/>
                    </a:lnTo>
                    <a:lnTo>
                      <a:pt x="46" y="479"/>
                    </a:lnTo>
                    <a:lnTo>
                      <a:pt x="72" y="456"/>
                    </a:lnTo>
                    <a:lnTo>
                      <a:pt x="99" y="428"/>
                    </a:lnTo>
                    <a:lnTo>
                      <a:pt x="124" y="396"/>
                    </a:lnTo>
                    <a:lnTo>
                      <a:pt x="148" y="359"/>
                    </a:lnTo>
                    <a:lnTo>
                      <a:pt x="170" y="320"/>
                    </a:lnTo>
                    <a:lnTo>
                      <a:pt x="192" y="278"/>
                    </a:lnTo>
                    <a:lnTo>
                      <a:pt x="211" y="235"/>
                    </a:lnTo>
                    <a:lnTo>
                      <a:pt x="229" y="194"/>
                    </a:lnTo>
                    <a:lnTo>
                      <a:pt x="244" y="154"/>
                    </a:lnTo>
                    <a:lnTo>
                      <a:pt x="256" y="116"/>
                    </a:lnTo>
                    <a:lnTo>
                      <a:pt x="266" y="81"/>
                    </a:lnTo>
                    <a:lnTo>
                      <a:pt x="273" y="51"/>
                    </a:lnTo>
                    <a:lnTo>
                      <a:pt x="275" y="27"/>
                    </a:lnTo>
                    <a:lnTo>
                      <a:pt x="275" y="9"/>
                    </a:lnTo>
                    <a:lnTo>
                      <a:pt x="269" y="0"/>
                    </a:lnTo>
                    <a:lnTo>
                      <a:pt x="261" y="0"/>
                    </a:lnTo>
                    <a:lnTo>
                      <a:pt x="247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206" y="838"/>
                <a:ext cx="24" cy="30"/>
              </a:xfrm>
              <a:custGeom>
                <a:avLst/>
                <a:gdLst>
                  <a:gd name="T0" fmla="*/ 0 w 50"/>
                  <a:gd name="T1" fmla="*/ 0 h 60"/>
                  <a:gd name="T2" fmla="*/ 0 w 50"/>
                  <a:gd name="T3" fmla="*/ 1 h 60"/>
                  <a:gd name="T4" fmla="*/ 0 w 50"/>
                  <a:gd name="T5" fmla="*/ 1 h 60"/>
                  <a:gd name="T6" fmla="*/ 0 w 50"/>
                  <a:gd name="T7" fmla="*/ 1 h 60"/>
                  <a:gd name="T8" fmla="*/ 0 w 50"/>
                  <a:gd name="T9" fmla="*/ 1 h 60"/>
                  <a:gd name="T10" fmla="*/ 0 w 50"/>
                  <a:gd name="T11" fmla="*/ 1 h 60"/>
                  <a:gd name="T12" fmla="*/ 0 w 50"/>
                  <a:gd name="T13" fmla="*/ 1 h 60"/>
                  <a:gd name="T14" fmla="*/ 0 w 50"/>
                  <a:gd name="T15" fmla="*/ 1 h 60"/>
                  <a:gd name="T16" fmla="*/ 0 w 50"/>
                  <a:gd name="T17" fmla="*/ 1 h 60"/>
                  <a:gd name="T18" fmla="*/ 0 w 50"/>
                  <a:gd name="T19" fmla="*/ 1 h 60"/>
                  <a:gd name="T20" fmla="*/ 0 w 50"/>
                  <a:gd name="T21" fmla="*/ 1 h 60"/>
                  <a:gd name="T22" fmla="*/ 0 w 50"/>
                  <a:gd name="T23" fmla="*/ 1 h 60"/>
                  <a:gd name="T24" fmla="*/ 0 w 50"/>
                  <a:gd name="T25" fmla="*/ 1 h 60"/>
                  <a:gd name="T26" fmla="*/ 0 w 50"/>
                  <a:gd name="T27" fmla="*/ 1 h 60"/>
                  <a:gd name="T28" fmla="*/ 0 w 50"/>
                  <a:gd name="T29" fmla="*/ 1 h 60"/>
                  <a:gd name="T30" fmla="*/ 0 w 50"/>
                  <a:gd name="T31" fmla="*/ 1 h 60"/>
                  <a:gd name="T32" fmla="*/ 0 w 50"/>
                  <a:gd name="T33" fmla="*/ 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60"/>
                  <a:gd name="T53" fmla="*/ 50 w 50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60">
                    <a:moveTo>
                      <a:pt x="20" y="0"/>
                    </a:moveTo>
                    <a:lnTo>
                      <a:pt x="18" y="1"/>
                    </a:lnTo>
                    <a:lnTo>
                      <a:pt x="14" y="6"/>
                    </a:lnTo>
                    <a:lnTo>
                      <a:pt x="9" y="11"/>
                    </a:lnTo>
                    <a:lnTo>
                      <a:pt x="3" y="18"/>
                    </a:lnTo>
                    <a:lnTo>
                      <a:pt x="0" y="27"/>
                    </a:lnTo>
                    <a:lnTo>
                      <a:pt x="0" y="37"/>
                    </a:lnTo>
                    <a:lnTo>
                      <a:pt x="5" y="46"/>
                    </a:lnTo>
                    <a:lnTo>
                      <a:pt x="17" y="55"/>
                    </a:lnTo>
                    <a:lnTo>
                      <a:pt x="30" y="60"/>
                    </a:lnTo>
                    <a:lnTo>
                      <a:pt x="41" y="57"/>
                    </a:lnTo>
                    <a:lnTo>
                      <a:pt x="48" y="50"/>
                    </a:lnTo>
                    <a:lnTo>
                      <a:pt x="50" y="39"/>
                    </a:lnTo>
                    <a:lnTo>
                      <a:pt x="49" y="27"/>
                    </a:lnTo>
                    <a:lnTo>
                      <a:pt x="44" y="15"/>
                    </a:lnTo>
                    <a:lnTo>
                      <a:pt x="35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pic>
          <p:nvPicPr>
            <p:cNvPr id="20" name="Picture 81" descr="j007910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2160"/>
              <a:ext cx="40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9" name="Picture 56" descr="bread.svg.me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455" y="6173500"/>
            <a:ext cx="703950" cy="54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9" descr="FD01031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757" y="6164937"/>
            <a:ext cx="377417" cy="55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82" descr="fd00516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666" y="6139578"/>
            <a:ext cx="454793" cy="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82" descr="fd00516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491" y="6358598"/>
            <a:ext cx="454793" cy="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82" descr="fd00516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841" y="6368929"/>
            <a:ext cx="454793" cy="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5061833" y="113318"/>
            <a:ext cx="3936681" cy="5434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b="1" dirty="0">
                <a:solidFill>
                  <a:schemeClr val="tx1"/>
                </a:solidFill>
              </a:rPr>
              <a:t>D Read the two texts. Draw the foods / drinks in order and show the opinion of each.</a:t>
            </a:r>
            <a:endParaRPr lang="en-GB" sz="11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1831" y="752147"/>
            <a:ext cx="2394046" cy="13849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1  ¡</a:t>
            </a:r>
            <a:r>
              <a:rPr lang="en-GB" sz="1400" dirty="0" err="1"/>
              <a:t>Hola</a:t>
            </a:r>
            <a:r>
              <a:rPr lang="en-GB" sz="1400" dirty="0"/>
              <a:t>! Me </a:t>
            </a:r>
            <a:r>
              <a:rPr lang="en-GB" sz="1400" dirty="0" err="1"/>
              <a:t>llamo</a:t>
            </a:r>
            <a:r>
              <a:rPr lang="en-GB" sz="1400" dirty="0"/>
              <a:t> Veronica y vivo en Cuba. </a:t>
            </a:r>
            <a:r>
              <a:rPr lang="en-GB" sz="1400" b="1" u="sng" dirty="0"/>
              <a:t> Me </a:t>
            </a:r>
            <a:r>
              <a:rPr lang="en-GB" sz="1400" b="1" u="sng" dirty="0" err="1"/>
              <a:t>encanta</a:t>
            </a:r>
            <a:r>
              <a:rPr lang="en-GB" sz="1400" b="1" u="sng" dirty="0"/>
              <a:t> la </a:t>
            </a:r>
            <a:r>
              <a:rPr lang="en-GB" sz="1400" b="1" u="sng" dirty="0" err="1"/>
              <a:t>fruta</a:t>
            </a:r>
            <a:r>
              <a:rPr lang="en-GB" sz="1400" b="1" u="sng" dirty="0"/>
              <a:t> </a:t>
            </a:r>
            <a:r>
              <a:rPr lang="en-GB" sz="1400" dirty="0"/>
              <a:t>y </a:t>
            </a:r>
            <a:r>
              <a:rPr lang="en-GB" sz="1400" dirty="0" err="1"/>
              <a:t>también</a:t>
            </a:r>
            <a:r>
              <a:rPr lang="en-GB" sz="1400" dirty="0"/>
              <a:t> me </a:t>
            </a:r>
            <a:r>
              <a:rPr lang="en-GB" sz="1400" dirty="0" err="1"/>
              <a:t>gusta</a:t>
            </a:r>
            <a:r>
              <a:rPr lang="en-GB" sz="1400" dirty="0"/>
              <a:t> el </a:t>
            </a:r>
            <a:r>
              <a:rPr lang="en-GB" sz="1400" dirty="0" err="1"/>
              <a:t>zumo</a:t>
            </a:r>
            <a:r>
              <a:rPr lang="en-GB" sz="1400" dirty="0"/>
              <a:t>.  No me </a:t>
            </a:r>
            <a:r>
              <a:rPr lang="en-GB" sz="1400" dirty="0" err="1"/>
              <a:t>gusta</a:t>
            </a:r>
            <a:r>
              <a:rPr lang="en-GB" sz="1400" dirty="0"/>
              <a:t> la </a:t>
            </a:r>
            <a:r>
              <a:rPr lang="en-GB" sz="1400" dirty="0" err="1"/>
              <a:t>limonada</a:t>
            </a:r>
            <a:r>
              <a:rPr lang="en-GB" sz="1400" dirty="0"/>
              <a:t> </a:t>
            </a:r>
            <a:r>
              <a:rPr lang="en-GB" sz="1400" dirty="0" err="1"/>
              <a:t>porque</a:t>
            </a:r>
            <a:r>
              <a:rPr lang="en-GB" sz="1400" dirty="0"/>
              <a:t> </a:t>
            </a:r>
            <a:r>
              <a:rPr lang="en-GB" sz="1400" dirty="0" err="1"/>
              <a:t>es</a:t>
            </a:r>
            <a:r>
              <a:rPr lang="en-GB" sz="1400" dirty="0"/>
              <a:t> </a:t>
            </a:r>
            <a:r>
              <a:rPr lang="en-GB" sz="1400" dirty="0" err="1"/>
              <a:t>gaseosa</a:t>
            </a:r>
            <a:r>
              <a:rPr lang="en-GB" sz="1400" dirty="0"/>
              <a:t> y </a:t>
            </a:r>
            <a:r>
              <a:rPr lang="en-GB" sz="1400" dirty="0" err="1"/>
              <a:t>odio</a:t>
            </a:r>
            <a:r>
              <a:rPr lang="en-GB" sz="1400" dirty="0"/>
              <a:t> la </a:t>
            </a:r>
            <a:r>
              <a:rPr lang="en-GB" sz="1400" dirty="0" err="1"/>
              <a:t>ensalada</a:t>
            </a:r>
            <a:r>
              <a:rPr lang="en-GB" sz="1400" dirty="0"/>
              <a:t>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801414" y="2232512"/>
            <a:ext cx="2197098" cy="160043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2  ¡</a:t>
            </a:r>
            <a:r>
              <a:rPr lang="en-GB" sz="1400" dirty="0" err="1"/>
              <a:t>Hola</a:t>
            </a:r>
            <a:r>
              <a:rPr lang="en-GB" sz="1400" dirty="0"/>
              <a:t>! Me </a:t>
            </a:r>
            <a:r>
              <a:rPr lang="en-GB" sz="1400" dirty="0" err="1"/>
              <a:t>llamo</a:t>
            </a:r>
            <a:r>
              <a:rPr lang="en-GB" sz="1400" dirty="0"/>
              <a:t> Santi y vivo en Bolivia.  </a:t>
            </a:r>
            <a:r>
              <a:rPr lang="en-GB" sz="1400" dirty="0" err="1"/>
              <a:t>Odio</a:t>
            </a:r>
            <a:r>
              <a:rPr lang="en-GB" sz="1400" dirty="0"/>
              <a:t> el café </a:t>
            </a:r>
            <a:r>
              <a:rPr lang="en-GB" sz="1400" dirty="0" err="1"/>
              <a:t>porque</a:t>
            </a:r>
            <a:r>
              <a:rPr lang="en-GB" sz="1400" dirty="0"/>
              <a:t> </a:t>
            </a:r>
            <a:r>
              <a:rPr lang="en-GB" sz="1400" dirty="0" err="1"/>
              <a:t>es</a:t>
            </a:r>
            <a:r>
              <a:rPr lang="en-GB" sz="1400" dirty="0"/>
              <a:t> </a:t>
            </a:r>
            <a:r>
              <a:rPr lang="en-GB" sz="1400" dirty="0" err="1"/>
              <a:t>amargo</a:t>
            </a:r>
            <a:r>
              <a:rPr lang="en-GB" sz="1400" dirty="0"/>
              <a:t>.  No me </a:t>
            </a:r>
            <a:r>
              <a:rPr lang="en-GB" sz="1400" dirty="0" err="1"/>
              <a:t>gusta</a:t>
            </a:r>
            <a:r>
              <a:rPr lang="en-GB" sz="1400" dirty="0"/>
              <a:t> la </a:t>
            </a:r>
            <a:r>
              <a:rPr lang="en-GB" sz="1400" dirty="0" err="1"/>
              <a:t>leche</a:t>
            </a:r>
            <a:r>
              <a:rPr lang="en-GB" sz="1400" dirty="0"/>
              <a:t> </a:t>
            </a:r>
            <a:r>
              <a:rPr lang="en-GB" sz="1400" dirty="0" err="1"/>
              <a:t>porque</a:t>
            </a:r>
            <a:r>
              <a:rPr lang="en-GB" sz="1400" dirty="0"/>
              <a:t> soy </a:t>
            </a:r>
            <a:r>
              <a:rPr lang="en-GB" sz="1400" dirty="0" err="1"/>
              <a:t>alérgico</a:t>
            </a:r>
            <a:r>
              <a:rPr lang="en-GB" sz="1400" dirty="0"/>
              <a:t>.  Me </a:t>
            </a:r>
            <a:r>
              <a:rPr lang="en-GB" sz="1400" dirty="0" err="1"/>
              <a:t>gustan</a:t>
            </a:r>
            <a:r>
              <a:rPr lang="en-GB" sz="1400" dirty="0"/>
              <a:t> mucho los </a:t>
            </a:r>
            <a:r>
              <a:rPr lang="en-GB" sz="1400" dirty="0" err="1"/>
              <a:t>espaguetis</a:t>
            </a:r>
            <a:r>
              <a:rPr lang="en-GB" sz="1400" dirty="0"/>
              <a:t> y me </a:t>
            </a:r>
            <a:r>
              <a:rPr lang="en-GB" sz="1400" dirty="0" err="1"/>
              <a:t>encanta</a:t>
            </a:r>
            <a:r>
              <a:rPr lang="en-GB" sz="1400" dirty="0"/>
              <a:t> el </a:t>
            </a:r>
            <a:r>
              <a:rPr lang="en-GB" sz="1400" dirty="0" err="1"/>
              <a:t>jamón</a:t>
            </a:r>
            <a:r>
              <a:rPr lang="en-GB" sz="1400" dirty="0"/>
              <a:t>. 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5089967" y="3928322"/>
          <a:ext cx="3936680" cy="15721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4170"/>
                <a:gridCol w="984170"/>
                <a:gridCol w="984170"/>
                <a:gridCol w="984170"/>
              </a:tblGrid>
              <a:tr h="786073">
                <a:tc>
                  <a:txBody>
                    <a:bodyPr/>
                    <a:lstStyle/>
                    <a:p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/>
                </a:tc>
              </a:tr>
              <a:tr h="786073">
                <a:tc>
                  <a:txBody>
                    <a:bodyPr/>
                    <a:lstStyle/>
                    <a:p>
                      <a:r>
                        <a:rPr lang="en-GB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0" name="Picture 17" descr="j011240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493" y="6190093"/>
            <a:ext cx="736972" cy="49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" name="Group 50"/>
          <p:cNvGrpSpPr>
            <a:grpSpLocks/>
          </p:cNvGrpSpPr>
          <p:nvPr/>
        </p:nvGrpSpPr>
        <p:grpSpPr bwMode="auto">
          <a:xfrm>
            <a:off x="8025522" y="5624407"/>
            <a:ext cx="614078" cy="467564"/>
            <a:chOff x="2880" y="1888"/>
            <a:chExt cx="953" cy="753"/>
          </a:xfrm>
        </p:grpSpPr>
        <p:pic>
          <p:nvPicPr>
            <p:cNvPr id="62" name="Picture 51" descr="NA01099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1888"/>
              <a:ext cx="538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3" name="Group 52"/>
            <p:cNvGrpSpPr>
              <a:grpSpLocks/>
            </p:cNvGrpSpPr>
            <p:nvPr/>
          </p:nvGrpSpPr>
          <p:grpSpPr bwMode="auto">
            <a:xfrm>
              <a:off x="2880" y="2024"/>
              <a:ext cx="953" cy="617"/>
              <a:chOff x="2162" y="480"/>
              <a:chExt cx="1115" cy="844"/>
            </a:xfrm>
          </p:grpSpPr>
          <p:sp>
            <p:nvSpPr>
              <p:cNvPr id="65" name="Freeform 53"/>
              <p:cNvSpPr>
                <a:spLocks/>
              </p:cNvSpPr>
              <p:nvPr/>
            </p:nvSpPr>
            <p:spPr bwMode="auto">
              <a:xfrm>
                <a:off x="2182" y="482"/>
                <a:ext cx="1074" cy="815"/>
              </a:xfrm>
              <a:custGeom>
                <a:avLst/>
                <a:gdLst>
                  <a:gd name="T0" fmla="*/ 1 w 2148"/>
                  <a:gd name="T1" fmla="*/ 18 h 1628"/>
                  <a:gd name="T2" fmla="*/ 1 w 2148"/>
                  <a:gd name="T3" fmla="*/ 19 h 1628"/>
                  <a:gd name="T4" fmla="*/ 1 w 2148"/>
                  <a:gd name="T5" fmla="*/ 20 h 1628"/>
                  <a:gd name="T6" fmla="*/ 2 w 2148"/>
                  <a:gd name="T7" fmla="*/ 21 h 1628"/>
                  <a:gd name="T8" fmla="*/ 2 w 2148"/>
                  <a:gd name="T9" fmla="*/ 21 h 1628"/>
                  <a:gd name="T10" fmla="*/ 3 w 2148"/>
                  <a:gd name="T11" fmla="*/ 22 h 1628"/>
                  <a:gd name="T12" fmla="*/ 5 w 2148"/>
                  <a:gd name="T13" fmla="*/ 23 h 1628"/>
                  <a:gd name="T14" fmla="*/ 6 w 2148"/>
                  <a:gd name="T15" fmla="*/ 24 h 1628"/>
                  <a:gd name="T16" fmla="*/ 7 w 2148"/>
                  <a:gd name="T17" fmla="*/ 24 h 1628"/>
                  <a:gd name="T18" fmla="*/ 9 w 2148"/>
                  <a:gd name="T19" fmla="*/ 25 h 1628"/>
                  <a:gd name="T20" fmla="*/ 12 w 2148"/>
                  <a:gd name="T21" fmla="*/ 25 h 1628"/>
                  <a:gd name="T22" fmla="*/ 15 w 2148"/>
                  <a:gd name="T23" fmla="*/ 26 h 1628"/>
                  <a:gd name="T24" fmla="*/ 16 w 2148"/>
                  <a:gd name="T25" fmla="*/ 26 h 1628"/>
                  <a:gd name="T26" fmla="*/ 18 w 2148"/>
                  <a:gd name="T27" fmla="*/ 26 h 1628"/>
                  <a:gd name="T28" fmla="*/ 21 w 2148"/>
                  <a:gd name="T29" fmla="*/ 26 h 1628"/>
                  <a:gd name="T30" fmla="*/ 23 w 2148"/>
                  <a:gd name="T31" fmla="*/ 26 h 1628"/>
                  <a:gd name="T32" fmla="*/ 23 w 2148"/>
                  <a:gd name="T33" fmla="*/ 25 h 1628"/>
                  <a:gd name="T34" fmla="*/ 25 w 2148"/>
                  <a:gd name="T35" fmla="*/ 25 h 1628"/>
                  <a:gd name="T36" fmla="*/ 27 w 2148"/>
                  <a:gd name="T37" fmla="*/ 24 h 1628"/>
                  <a:gd name="T38" fmla="*/ 29 w 2148"/>
                  <a:gd name="T39" fmla="*/ 23 h 1628"/>
                  <a:gd name="T40" fmla="*/ 29 w 2148"/>
                  <a:gd name="T41" fmla="*/ 23 h 1628"/>
                  <a:gd name="T42" fmla="*/ 30 w 2148"/>
                  <a:gd name="T43" fmla="*/ 22 h 1628"/>
                  <a:gd name="T44" fmla="*/ 31 w 2148"/>
                  <a:gd name="T45" fmla="*/ 21 h 1628"/>
                  <a:gd name="T46" fmla="*/ 33 w 2148"/>
                  <a:gd name="T47" fmla="*/ 19 h 1628"/>
                  <a:gd name="T48" fmla="*/ 33 w 2148"/>
                  <a:gd name="T49" fmla="*/ 17 h 1628"/>
                  <a:gd name="T50" fmla="*/ 34 w 2148"/>
                  <a:gd name="T51" fmla="*/ 13 h 1628"/>
                  <a:gd name="T52" fmla="*/ 34 w 2148"/>
                  <a:gd name="T53" fmla="*/ 11 h 1628"/>
                  <a:gd name="T54" fmla="*/ 33 w 2148"/>
                  <a:gd name="T55" fmla="*/ 9 h 1628"/>
                  <a:gd name="T56" fmla="*/ 32 w 2148"/>
                  <a:gd name="T57" fmla="*/ 7 h 1628"/>
                  <a:gd name="T58" fmla="*/ 33 w 2148"/>
                  <a:gd name="T59" fmla="*/ 4 h 1628"/>
                  <a:gd name="T60" fmla="*/ 33 w 2148"/>
                  <a:gd name="T61" fmla="*/ 3 h 1628"/>
                  <a:gd name="T62" fmla="*/ 33 w 2148"/>
                  <a:gd name="T63" fmla="*/ 2 h 1628"/>
                  <a:gd name="T64" fmla="*/ 33 w 2148"/>
                  <a:gd name="T65" fmla="*/ 1 h 1628"/>
                  <a:gd name="T66" fmla="*/ 32 w 2148"/>
                  <a:gd name="T67" fmla="*/ 1 h 1628"/>
                  <a:gd name="T68" fmla="*/ 30 w 2148"/>
                  <a:gd name="T69" fmla="*/ 1 h 1628"/>
                  <a:gd name="T70" fmla="*/ 30 w 2148"/>
                  <a:gd name="T71" fmla="*/ 1 h 1628"/>
                  <a:gd name="T72" fmla="*/ 29 w 2148"/>
                  <a:gd name="T73" fmla="*/ 2 h 1628"/>
                  <a:gd name="T74" fmla="*/ 30 w 2148"/>
                  <a:gd name="T75" fmla="*/ 5 h 1628"/>
                  <a:gd name="T76" fmla="*/ 29 w 2148"/>
                  <a:gd name="T77" fmla="*/ 6 h 1628"/>
                  <a:gd name="T78" fmla="*/ 29 w 2148"/>
                  <a:gd name="T79" fmla="*/ 7 h 1628"/>
                  <a:gd name="T80" fmla="*/ 28 w 2148"/>
                  <a:gd name="T81" fmla="*/ 7 h 1628"/>
                  <a:gd name="T82" fmla="*/ 27 w 2148"/>
                  <a:gd name="T83" fmla="*/ 9 h 1628"/>
                  <a:gd name="T84" fmla="*/ 27 w 2148"/>
                  <a:gd name="T85" fmla="*/ 10 h 1628"/>
                  <a:gd name="T86" fmla="*/ 26 w 2148"/>
                  <a:gd name="T87" fmla="*/ 12 h 1628"/>
                  <a:gd name="T88" fmla="*/ 26 w 2148"/>
                  <a:gd name="T89" fmla="*/ 13 h 1628"/>
                  <a:gd name="T90" fmla="*/ 25 w 2148"/>
                  <a:gd name="T91" fmla="*/ 14 h 1628"/>
                  <a:gd name="T92" fmla="*/ 23 w 2148"/>
                  <a:gd name="T93" fmla="*/ 16 h 1628"/>
                  <a:gd name="T94" fmla="*/ 22 w 2148"/>
                  <a:gd name="T95" fmla="*/ 17 h 1628"/>
                  <a:gd name="T96" fmla="*/ 21 w 2148"/>
                  <a:gd name="T97" fmla="*/ 17 h 1628"/>
                  <a:gd name="T98" fmla="*/ 19 w 2148"/>
                  <a:gd name="T99" fmla="*/ 18 h 1628"/>
                  <a:gd name="T100" fmla="*/ 16 w 2148"/>
                  <a:gd name="T101" fmla="*/ 19 h 1628"/>
                  <a:gd name="T102" fmla="*/ 12 w 2148"/>
                  <a:gd name="T103" fmla="*/ 18 h 1628"/>
                  <a:gd name="T104" fmla="*/ 10 w 2148"/>
                  <a:gd name="T105" fmla="*/ 18 h 1628"/>
                  <a:gd name="T106" fmla="*/ 9 w 2148"/>
                  <a:gd name="T107" fmla="*/ 18 h 1628"/>
                  <a:gd name="T108" fmla="*/ 8 w 2148"/>
                  <a:gd name="T109" fmla="*/ 17 h 1628"/>
                  <a:gd name="T110" fmla="*/ 6 w 2148"/>
                  <a:gd name="T111" fmla="*/ 17 h 1628"/>
                  <a:gd name="T112" fmla="*/ 5 w 2148"/>
                  <a:gd name="T113" fmla="*/ 16 h 1628"/>
                  <a:gd name="T114" fmla="*/ 4 w 2148"/>
                  <a:gd name="T115" fmla="*/ 15 h 162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148"/>
                  <a:gd name="T175" fmla="*/ 0 h 1628"/>
                  <a:gd name="T176" fmla="*/ 2148 w 2148"/>
                  <a:gd name="T177" fmla="*/ 1628 h 162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148" h="1628">
                    <a:moveTo>
                      <a:pt x="0" y="1125"/>
                    </a:moveTo>
                    <a:lnTo>
                      <a:pt x="2" y="1128"/>
                    </a:lnTo>
                    <a:lnTo>
                      <a:pt x="8" y="1136"/>
                    </a:lnTo>
                    <a:lnTo>
                      <a:pt x="16" y="1148"/>
                    </a:lnTo>
                    <a:lnTo>
                      <a:pt x="26" y="1163"/>
                    </a:lnTo>
                    <a:lnTo>
                      <a:pt x="37" y="1180"/>
                    </a:lnTo>
                    <a:lnTo>
                      <a:pt x="47" y="1197"/>
                    </a:lnTo>
                    <a:lnTo>
                      <a:pt x="56" y="1213"/>
                    </a:lnTo>
                    <a:lnTo>
                      <a:pt x="63" y="1228"/>
                    </a:lnTo>
                    <a:lnTo>
                      <a:pt x="69" y="1241"/>
                    </a:lnTo>
                    <a:lnTo>
                      <a:pt x="75" y="1254"/>
                    </a:lnTo>
                    <a:lnTo>
                      <a:pt x="80" y="1265"/>
                    </a:lnTo>
                    <a:lnTo>
                      <a:pt x="85" y="1277"/>
                    </a:lnTo>
                    <a:lnTo>
                      <a:pt x="90" y="1287"/>
                    </a:lnTo>
                    <a:lnTo>
                      <a:pt x="94" y="1296"/>
                    </a:lnTo>
                    <a:lnTo>
                      <a:pt x="99" y="1304"/>
                    </a:lnTo>
                    <a:lnTo>
                      <a:pt x="103" y="1312"/>
                    </a:lnTo>
                    <a:lnTo>
                      <a:pt x="108" y="1317"/>
                    </a:lnTo>
                    <a:lnTo>
                      <a:pt x="116" y="1324"/>
                    </a:lnTo>
                    <a:lnTo>
                      <a:pt x="126" y="1333"/>
                    </a:lnTo>
                    <a:lnTo>
                      <a:pt x="140" y="1342"/>
                    </a:lnTo>
                    <a:lnTo>
                      <a:pt x="158" y="1354"/>
                    </a:lnTo>
                    <a:lnTo>
                      <a:pt x="177" y="1367"/>
                    </a:lnTo>
                    <a:lnTo>
                      <a:pt x="198" y="1380"/>
                    </a:lnTo>
                    <a:lnTo>
                      <a:pt x="221" y="1394"/>
                    </a:lnTo>
                    <a:lnTo>
                      <a:pt x="246" y="1409"/>
                    </a:lnTo>
                    <a:lnTo>
                      <a:pt x="272" y="1424"/>
                    </a:lnTo>
                    <a:lnTo>
                      <a:pt x="298" y="1439"/>
                    </a:lnTo>
                    <a:lnTo>
                      <a:pt x="326" y="1454"/>
                    </a:lnTo>
                    <a:lnTo>
                      <a:pt x="353" y="1468"/>
                    </a:lnTo>
                    <a:lnTo>
                      <a:pt x="380" y="1481"/>
                    </a:lnTo>
                    <a:lnTo>
                      <a:pt x="407" y="1493"/>
                    </a:lnTo>
                    <a:lnTo>
                      <a:pt x="434" y="1505"/>
                    </a:lnTo>
                    <a:lnTo>
                      <a:pt x="437" y="1506"/>
                    </a:lnTo>
                    <a:lnTo>
                      <a:pt x="448" y="1509"/>
                    </a:lnTo>
                    <a:lnTo>
                      <a:pt x="465" y="1515"/>
                    </a:lnTo>
                    <a:lnTo>
                      <a:pt x="487" y="1523"/>
                    </a:lnTo>
                    <a:lnTo>
                      <a:pt x="515" y="1531"/>
                    </a:lnTo>
                    <a:lnTo>
                      <a:pt x="547" y="1542"/>
                    </a:lnTo>
                    <a:lnTo>
                      <a:pt x="583" y="1552"/>
                    </a:lnTo>
                    <a:lnTo>
                      <a:pt x="622" y="1564"/>
                    </a:lnTo>
                    <a:lnTo>
                      <a:pt x="663" y="1575"/>
                    </a:lnTo>
                    <a:lnTo>
                      <a:pt x="707" y="1586"/>
                    </a:lnTo>
                    <a:lnTo>
                      <a:pt x="752" y="1596"/>
                    </a:lnTo>
                    <a:lnTo>
                      <a:pt x="797" y="1605"/>
                    </a:lnTo>
                    <a:lnTo>
                      <a:pt x="843" y="1614"/>
                    </a:lnTo>
                    <a:lnTo>
                      <a:pt x="888" y="1620"/>
                    </a:lnTo>
                    <a:lnTo>
                      <a:pt x="931" y="1626"/>
                    </a:lnTo>
                    <a:lnTo>
                      <a:pt x="974" y="1628"/>
                    </a:lnTo>
                    <a:lnTo>
                      <a:pt x="979" y="1628"/>
                    </a:lnTo>
                    <a:lnTo>
                      <a:pt x="993" y="1628"/>
                    </a:lnTo>
                    <a:lnTo>
                      <a:pt x="1014" y="1627"/>
                    </a:lnTo>
                    <a:lnTo>
                      <a:pt x="1042" y="1626"/>
                    </a:lnTo>
                    <a:lnTo>
                      <a:pt x="1075" y="1625"/>
                    </a:lnTo>
                    <a:lnTo>
                      <a:pt x="1112" y="1624"/>
                    </a:lnTo>
                    <a:lnTo>
                      <a:pt x="1153" y="1622"/>
                    </a:lnTo>
                    <a:lnTo>
                      <a:pt x="1195" y="1620"/>
                    </a:lnTo>
                    <a:lnTo>
                      <a:pt x="1239" y="1618"/>
                    </a:lnTo>
                    <a:lnTo>
                      <a:pt x="1282" y="1616"/>
                    </a:lnTo>
                    <a:lnTo>
                      <a:pt x="1323" y="1613"/>
                    </a:lnTo>
                    <a:lnTo>
                      <a:pt x="1362" y="1610"/>
                    </a:lnTo>
                    <a:lnTo>
                      <a:pt x="1398" y="1607"/>
                    </a:lnTo>
                    <a:lnTo>
                      <a:pt x="1428" y="1604"/>
                    </a:lnTo>
                    <a:lnTo>
                      <a:pt x="1451" y="1601"/>
                    </a:lnTo>
                    <a:lnTo>
                      <a:pt x="1468" y="1597"/>
                    </a:lnTo>
                    <a:lnTo>
                      <a:pt x="1472" y="1596"/>
                    </a:lnTo>
                    <a:lnTo>
                      <a:pt x="1480" y="1595"/>
                    </a:lnTo>
                    <a:lnTo>
                      <a:pt x="1494" y="1591"/>
                    </a:lnTo>
                    <a:lnTo>
                      <a:pt x="1512" y="1586"/>
                    </a:lnTo>
                    <a:lnTo>
                      <a:pt x="1535" y="1580"/>
                    </a:lnTo>
                    <a:lnTo>
                      <a:pt x="1560" y="1573"/>
                    </a:lnTo>
                    <a:lnTo>
                      <a:pt x="1588" y="1565"/>
                    </a:lnTo>
                    <a:lnTo>
                      <a:pt x="1618" y="1556"/>
                    </a:lnTo>
                    <a:lnTo>
                      <a:pt x="1649" y="1544"/>
                    </a:lnTo>
                    <a:lnTo>
                      <a:pt x="1680" y="1533"/>
                    </a:lnTo>
                    <a:lnTo>
                      <a:pt x="1712" y="1521"/>
                    </a:lnTo>
                    <a:lnTo>
                      <a:pt x="1743" y="1507"/>
                    </a:lnTo>
                    <a:lnTo>
                      <a:pt x="1773" y="1493"/>
                    </a:lnTo>
                    <a:lnTo>
                      <a:pt x="1801" y="1477"/>
                    </a:lnTo>
                    <a:lnTo>
                      <a:pt x="1826" y="1462"/>
                    </a:lnTo>
                    <a:lnTo>
                      <a:pt x="1848" y="1445"/>
                    </a:lnTo>
                    <a:lnTo>
                      <a:pt x="1851" y="1444"/>
                    </a:lnTo>
                    <a:lnTo>
                      <a:pt x="1856" y="1438"/>
                    </a:lnTo>
                    <a:lnTo>
                      <a:pt x="1864" y="1431"/>
                    </a:lnTo>
                    <a:lnTo>
                      <a:pt x="1876" y="1420"/>
                    </a:lnTo>
                    <a:lnTo>
                      <a:pt x="1891" y="1407"/>
                    </a:lnTo>
                    <a:lnTo>
                      <a:pt x="1906" y="1392"/>
                    </a:lnTo>
                    <a:lnTo>
                      <a:pt x="1924" y="1373"/>
                    </a:lnTo>
                    <a:lnTo>
                      <a:pt x="1943" y="1354"/>
                    </a:lnTo>
                    <a:lnTo>
                      <a:pt x="1961" y="1333"/>
                    </a:lnTo>
                    <a:lnTo>
                      <a:pt x="1981" y="1310"/>
                    </a:lnTo>
                    <a:lnTo>
                      <a:pt x="1999" y="1286"/>
                    </a:lnTo>
                    <a:lnTo>
                      <a:pt x="2018" y="1261"/>
                    </a:lnTo>
                    <a:lnTo>
                      <a:pt x="2035" y="1234"/>
                    </a:lnTo>
                    <a:lnTo>
                      <a:pt x="2051" y="1208"/>
                    </a:lnTo>
                    <a:lnTo>
                      <a:pt x="2064" y="1180"/>
                    </a:lnTo>
                    <a:lnTo>
                      <a:pt x="2075" y="1152"/>
                    </a:lnTo>
                    <a:lnTo>
                      <a:pt x="2079" y="1143"/>
                    </a:lnTo>
                    <a:lnTo>
                      <a:pt x="2087" y="1115"/>
                    </a:lnTo>
                    <a:lnTo>
                      <a:pt x="2099" y="1075"/>
                    </a:lnTo>
                    <a:lnTo>
                      <a:pt x="2113" y="1022"/>
                    </a:lnTo>
                    <a:lnTo>
                      <a:pt x="2126" y="961"/>
                    </a:lnTo>
                    <a:lnTo>
                      <a:pt x="2137" y="894"/>
                    </a:lnTo>
                    <a:lnTo>
                      <a:pt x="2145" y="824"/>
                    </a:lnTo>
                    <a:lnTo>
                      <a:pt x="2148" y="755"/>
                    </a:lnTo>
                    <a:lnTo>
                      <a:pt x="2148" y="745"/>
                    </a:lnTo>
                    <a:lnTo>
                      <a:pt x="2145" y="722"/>
                    </a:lnTo>
                    <a:lnTo>
                      <a:pt x="2141" y="689"/>
                    </a:lnTo>
                    <a:lnTo>
                      <a:pt x="2133" y="647"/>
                    </a:lnTo>
                    <a:lnTo>
                      <a:pt x="2120" y="605"/>
                    </a:lnTo>
                    <a:lnTo>
                      <a:pt x="2102" y="563"/>
                    </a:lnTo>
                    <a:lnTo>
                      <a:pt x="2077" y="526"/>
                    </a:lnTo>
                    <a:lnTo>
                      <a:pt x="2044" y="500"/>
                    </a:lnTo>
                    <a:lnTo>
                      <a:pt x="2043" y="489"/>
                    </a:lnTo>
                    <a:lnTo>
                      <a:pt x="2043" y="458"/>
                    </a:lnTo>
                    <a:lnTo>
                      <a:pt x="2047" y="403"/>
                    </a:lnTo>
                    <a:lnTo>
                      <a:pt x="2060" y="323"/>
                    </a:lnTo>
                    <a:lnTo>
                      <a:pt x="2061" y="303"/>
                    </a:lnTo>
                    <a:lnTo>
                      <a:pt x="2064" y="255"/>
                    </a:lnTo>
                    <a:lnTo>
                      <a:pt x="2065" y="205"/>
                    </a:lnTo>
                    <a:lnTo>
                      <a:pt x="2064" y="175"/>
                    </a:lnTo>
                    <a:lnTo>
                      <a:pt x="2066" y="172"/>
                    </a:lnTo>
                    <a:lnTo>
                      <a:pt x="2072" y="164"/>
                    </a:lnTo>
                    <a:lnTo>
                      <a:pt x="2079" y="154"/>
                    </a:lnTo>
                    <a:lnTo>
                      <a:pt x="2088" y="139"/>
                    </a:lnTo>
                    <a:lnTo>
                      <a:pt x="2097" y="123"/>
                    </a:lnTo>
                    <a:lnTo>
                      <a:pt x="2104" y="106"/>
                    </a:lnTo>
                    <a:lnTo>
                      <a:pt x="2110" y="88"/>
                    </a:lnTo>
                    <a:lnTo>
                      <a:pt x="2112" y="71"/>
                    </a:lnTo>
                    <a:lnTo>
                      <a:pt x="2112" y="61"/>
                    </a:lnTo>
                    <a:lnTo>
                      <a:pt x="2109" y="36"/>
                    </a:lnTo>
                    <a:lnTo>
                      <a:pt x="2099" y="12"/>
                    </a:lnTo>
                    <a:lnTo>
                      <a:pt x="2083" y="0"/>
                    </a:lnTo>
                    <a:lnTo>
                      <a:pt x="2076" y="0"/>
                    </a:lnTo>
                    <a:lnTo>
                      <a:pt x="2057" y="2"/>
                    </a:lnTo>
                    <a:lnTo>
                      <a:pt x="2030" y="4"/>
                    </a:lnTo>
                    <a:lnTo>
                      <a:pt x="1998" y="8"/>
                    </a:lnTo>
                    <a:lnTo>
                      <a:pt x="1966" y="11"/>
                    </a:lnTo>
                    <a:lnTo>
                      <a:pt x="1937" y="16"/>
                    </a:lnTo>
                    <a:lnTo>
                      <a:pt x="1915" y="22"/>
                    </a:lnTo>
                    <a:lnTo>
                      <a:pt x="1904" y="27"/>
                    </a:lnTo>
                    <a:lnTo>
                      <a:pt x="1902" y="28"/>
                    </a:lnTo>
                    <a:lnTo>
                      <a:pt x="1898" y="33"/>
                    </a:lnTo>
                    <a:lnTo>
                      <a:pt x="1893" y="40"/>
                    </a:lnTo>
                    <a:lnTo>
                      <a:pt x="1889" y="51"/>
                    </a:lnTo>
                    <a:lnTo>
                      <a:pt x="1884" y="68"/>
                    </a:lnTo>
                    <a:lnTo>
                      <a:pt x="1882" y="88"/>
                    </a:lnTo>
                    <a:lnTo>
                      <a:pt x="1883" y="115"/>
                    </a:lnTo>
                    <a:lnTo>
                      <a:pt x="1887" y="147"/>
                    </a:lnTo>
                    <a:lnTo>
                      <a:pt x="1891" y="168"/>
                    </a:lnTo>
                    <a:lnTo>
                      <a:pt x="1897" y="216"/>
                    </a:lnTo>
                    <a:lnTo>
                      <a:pt x="1897" y="275"/>
                    </a:lnTo>
                    <a:lnTo>
                      <a:pt x="1884" y="327"/>
                    </a:lnTo>
                    <a:lnTo>
                      <a:pt x="1883" y="330"/>
                    </a:lnTo>
                    <a:lnTo>
                      <a:pt x="1880" y="338"/>
                    </a:lnTo>
                    <a:lnTo>
                      <a:pt x="1877" y="351"/>
                    </a:lnTo>
                    <a:lnTo>
                      <a:pt x="1871" y="366"/>
                    </a:lnTo>
                    <a:lnTo>
                      <a:pt x="1867" y="381"/>
                    </a:lnTo>
                    <a:lnTo>
                      <a:pt x="1860" y="396"/>
                    </a:lnTo>
                    <a:lnTo>
                      <a:pt x="1854" y="410"/>
                    </a:lnTo>
                    <a:lnTo>
                      <a:pt x="1848" y="419"/>
                    </a:lnTo>
                    <a:lnTo>
                      <a:pt x="1845" y="421"/>
                    </a:lnTo>
                    <a:lnTo>
                      <a:pt x="1833" y="428"/>
                    </a:lnTo>
                    <a:lnTo>
                      <a:pt x="1817" y="441"/>
                    </a:lnTo>
                    <a:lnTo>
                      <a:pt x="1798" y="457"/>
                    </a:lnTo>
                    <a:lnTo>
                      <a:pt x="1777" y="479"/>
                    </a:lnTo>
                    <a:lnTo>
                      <a:pt x="1755" y="506"/>
                    </a:lnTo>
                    <a:lnTo>
                      <a:pt x="1735" y="536"/>
                    </a:lnTo>
                    <a:lnTo>
                      <a:pt x="1719" y="571"/>
                    </a:lnTo>
                    <a:lnTo>
                      <a:pt x="1717" y="577"/>
                    </a:lnTo>
                    <a:lnTo>
                      <a:pt x="1711" y="592"/>
                    </a:lnTo>
                    <a:lnTo>
                      <a:pt x="1702" y="614"/>
                    </a:lnTo>
                    <a:lnTo>
                      <a:pt x="1693" y="642"/>
                    </a:lnTo>
                    <a:lnTo>
                      <a:pt x="1682" y="672"/>
                    </a:lnTo>
                    <a:lnTo>
                      <a:pt x="1672" y="702"/>
                    </a:lnTo>
                    <a:lnTo>
                      <a:pt x="1664" y="730"/>
                    </a:lnTo>
                    <a:lnTo>
                      <a:pt x="1659" y="755"/>
                    </a:lnTo>
                    <a:lnTo>
                      <a:pt x="1658" y="757"/>
                    </a:lnTo>
                    <a:lnTo>
                      <a:pt x="1652" y="765"/>
                    </a:lnTo>
                    <a:lnTo>
                      <a:pt x="1646" y="776"/>
                    </a:lnTo>
                    <a:lnTo>
                      <a:pt x="1634" y="793"/>
                    </a:lnTo>
                    <a:lnTo>
                      <a:pt x="1621" y="812"/>
                    </a:lnTo>
                    <a:lnTo>
                      <a:pt x="1605" y="834"/>
                    </a:lnTo>
                    <a:lnTo>
                      <a:pt x="1587" y="857"/>
                    </a:lnTo>
                    <a:lnTo>
                      <a:pt x="1566" y="882"/>
                    </a:lnTo>
                    <a:lnTo>
                      <a:pt x="1544" y="909"/>
                    </a:lnTo>
                    <a:lnTo>
                      <a:pt x="1520" y="936"/>
                    </a:lnTo>
                    <a:lnTo>
                      <a:pt x="1495" y="962"/>
                    </a:lnTo>
                    <a:lnTo>
                      <a:pt x="1467" y="987"/>
                    </a:lnTo>
                    <a:lnTo>
                      <a:pt x="1439" y="1010"/>
                    </a:lnTo>
                    <a:lnTo>
                      <a:pt x="1409" y="1032"/>
                    </a:lnTo>
                    <a:lnTo>
                      <a:pt x="1379" y="1052"/>
                    </a:lnTo>
                    <a:lnTo>
                      <a:pt x="1348" y="1068"/>
                    </a:lnTo>
                    <a:lnTo>
                      <a:pt x="1345" y="1070"/>
                    </a:lnTo>
                    <a:lnTo>
                      <a:pt x="1335" y="1075"/>
                    </a:lnTo>
                    <a:lnTo>
                      <a:pt x="1318" y="1082"/>
                    </a:lnTo>
                    <a:lnTo>
                      <a:pt x="1295" y="1091"/>
                    </a:lnTo>
                    <a:lnTo>
                      <a:pt x="1268" y="1101"/>
                    </a:lnTo>
                    <a:lnTo>
                      <a:pt x="1234" y="1113"/>
                    </a:lnTo>
                    <a:lnTo>
                      <a:pt x="1196" y="1123"/>
                    </a:lnTo>
                    <a:lnTo>
                      <a:pt x="1153" y="1134"/>
                    </a:lnTo>
                    <a:lnTo>
                      <a:pt x="1107" y="1144"/>
                    </a:lnTo>
                    <a:lnTo>
                      <a:pt x="1055" y="1151"/>
                    </a:lnTo>
                    <a:lnTo>
                      <a:pt x="1001" y="1157"/>
                    </a:lnTo>
                    <a:lnTo>
                      <a:pt x="944" y="1159"/>
                    </a:lnTo>
                    <a:lnTo>
                      <a:pt x="883" y="1158"/>
                    </a:lnTo>
                    <a:lnTo>
                      <a:pt x="821" y="1153"/>
                    </a:lnTo>
                    <a:lnTo>
                      <a:pt x="756" y="1143"/>
                    </a:lnTo>
                    <a:lnTo>
                      <a:pt x="691" y="1128"/>
                    </a:lnTo>
                    <a:lnTo>
                      <a:pt x="688" y="1127"/>
                    </a:lnTo>
                    <a:lnTo>
                      <a:pt x="680" y="1125"/>
                    </a:lnTo>
                    <a:lnTo>
                      <a:pt x="668" y="1121"/>
                    </a:lnTo>
                    <a:lnTo>
                      <a:pt x="652" y="1116"/>
                    </a:lnTo>
                    <a:lnTo>
                      <a:pt x="633" y="1111"/>
                    </a:lnTo>
                    <a:lnTo>
                      <a:pt x="611" y="1104"/>
                    </a:lnTo>
                    <a:lnTo>
                      <a:pt x="587" y="1096"/>
                    </a:lnTo>
                    <a:lnTo>
                      <a:pt x="563" y="1088"/>
                    </a:lnTo>
                    <a:lnTo>
                      <a:pt x="536" y="1080"/>
                    </a:lnTo>
                    <a:lnTo>
                      <a:pt x="511" y="1070"/>
                    </a:lnTo>
                    <a:lnTo>
                      <a:pt x="486" y="1061"/>
                    </a:lnTo>
                    <a:lnTo>
                      <a:pt x="460" y="1053"/>
                    </a:lnTo>
                    <a:lnTo>
                      <a:pt x="439" y="1044"/>
                    </a:lnTo>
                    <a:lnTo>
                      <a:pt x="418" y="1036"/>
                    </a:lnTo>
                    <a:lnTo>
                      <a:pt x="401" y="1028"/>
                    </a:lnTo>
                    <a:lnTo>
                      <a:pt x="387" y="1021"/>
                    </a:lnTo>
                    <a:lnTo>
                      <a:pt x="382" y="1017"/>
                    </a:lnTo>
                    <a:lnTo>
                      <a:pt x="368" y="1009"/>
                    </a:lnTo>
                    <a:lnTo>
                      <a:pt x="348" y="998"/>
                    </a:lnTo>
                    <a:lnTo>
                      <a:pt x="322" y="984"/>
                    </a:lnTo>
                    <a:lnTo>
                      <a:pt x="296" y="970"/>
                    </a:lnTo>
                    <a:lnTo>
                      <a:pt x="268" y="959"/>
                    </a:lnTo>
                    <a:lnTo>
                      <a:pt x="243" y="952"/>
                    </a:lnTo>
                    <a:lnTo>
                      <a:pt x="222" y="949"/>
                    </a:lnTo>
                    <a:lnTo>
                      <a:pt x="35" y="949"/>
                    </a:lnTo>
                    <a:lnTo>
                      <a:pt x="0" y="11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6" name="Freeform 54"/>
              <p:cNvSpPr>
                <a:spLocks/>
              </p:cNvSpPr>
              <p:nvPr/>
            </p:nvSpPr>
            <p:spPr bwMode="auto">
              <a:xfrm>
                <a:off x="2247" y="883"/>
                <a:ext cx="987" cy="395"/>
              </a:xfrm>
              <a:custGeom>
                <a:avLst/>
                <a:gdLst>
                  <a:gd name="T0" fmla="*/ 1 w 1974"/>
                  <a:gd name="T1" fmla="*/ 7 h 788"/>
                  <a:gd name="T2" fmla="*/ 1 w 1974"/>
                  <a:gd name="T3" fmla="*/ 7 h 788"/>
                  <a:gd name="T4" fmla="*/ 1 w 1974"/>
                  <a:gd name="T5" fmla="*/ 8 h 788"/>
                  <a:gd name="T6" fmla="*/ 1 w 1974"/>
                  <a:gd name="T7" fmla="*/ 9 h 788"/>
                  <a:gd name="T8" fmla="*/ 2 w 1974"/>
                  <a:gd name="T9" fmla="*/ 9 h 788"/>
                  <a:gd name="T10" fmla="*/ 3 w 1974"/>
                  <a:gd name="T11" fmla="*/ 10 h 788"/>
                  <a:gd name="T12" fmla="*/ 3 w 1974"/>
                  <a:gd name="T13" fmla="*/ 10 h 788"/>
                  <a:gd name="T14" fmla="*/ 4 w 1974"/>
                  <a:gd name="T15" fmla="*/ 10 h 788"/>
                  <a:gd name="T16" fmla="*/ 4 w 1974"/>
                  <a:gd name="T17" fmla="*/ 10 h 788"/>
                  <a:gd name="T18" fmla="*/ 5 w 1974"/>
                  <a:gd name="T19" fmla="*/ 11 h 788"/>
                  <a:gd name="T20" fmla="*/ 6 w 1974"/>
                  <a:gd name="T21" fmla="*/ 11 h 788"/>
                  <a:gd name="T22" fmla="*/ 6 w 1974"/>
                  <a:gd name="T23" fmla="*/ 11 h 788"/>
                  <a:gd name="T24" fmla="*/ 7 w 1974"/>
                  <a:gd name="T25" fmla="*/ 12 h 788"/>
                  <a:gd name="T26" fmla="*/ 9 w 1974"/>
                  <a:gd name="T27" fmla="*/ 12 h 788"/>
                  <a:gd name="T28" fmla="*/ 10 w 1974"/>
                  <a:gd name="T29" fmla="*/ 12 h 788"/>
                  <a:gd name="T30" fmla="*/ 11 w 1974"/>
                  <a:gd name="T31" fmla="*/ 12 h 788"/>
                  <a:gd name="T32" fmla="*/ 12 w 1974"/>
                  <a:gd name="T33" fmla="*/ 13 h 788"/>
                  <a:gd name="T34" fmla="*/ 14 w 1974"/>
                  <a:gd name="T35" fmla="*/ 13 h 788"/>
                  <a:gd name="T36" fmla="*/ 15 w 1974"/>
                  <a:gd name="T37" fmla="*/ 13 h 788"/>
                  <a:gd name="T38" fmla="*/ 17 w 1974"/>
                  <a:gd name="T39" fmla="*/ 13 h 788"/>
                  <a:gd name="T40" fmla="*/ 19 w 1974"/>
                  <a:gd name="T41" fmla="*/ 13 h 788"/>
                  <a:gd name="T42" fmla="*/ 20 w 1974"/>
                  <a:gd name="T43" fmla="*/ 12 h 788"/>
                  <a:gd name="T44" fmla="*/ 21 w 1974"/>
                  <a:gd name="T45" fmla="*/ 12 h 788"/>
                  <a:gd name="T46" fmla="*/ 22 w 1974"/>
                  <a:gd name="T47" fmla="*/ 12 h 788"/>
                  <a:gd name="T48" fmla="*/ 23 w 1974"/>
                  <a:gd name="T49" fmla="*/ 12 h 788"/>
                  <a:gd name="T50" fmla="*/ 25 w 1974"/>
                  <a:gd name="T51" fmla="*/ 11 h 788"/>
                  <a:gd name="T52" fmla="*/ 26 w 1974"/>
                  <a:gd name="T53" fmla="*/ 10 h 788"/>
                  <a:gd name="T54" fmla="*/ 28 w 1974"/>
                  <a:gd name="T55" fmla="*/ 9 h 788"/>
                  <a:gd name="T56" fmla="*/ 30 w 1974"/>
                  <a:gd name="T57" fmla="*/ 7 h 788"/>
                  <a:gd name="T58" fmla="*/ 31 w 1974"/>
                  <a:gd name="T59" fmla="*/ 4 h 788"/>
                  <a:gd name="T60" fmla="*/ 31 w 1974"/>
                  <a:gd name="T61" fmla="*/ 3 h 788"/>
                  <a:gd name="T62" fmla="*/ 31 w 1974"/>
                  <a:gd name="T63" fmla="*/ 2 h 788"/>
                  <a:gd name="T64" fmla="*/ 31 w 1974"/>
                  <a:gd name="T65" fmla="*/ 2 h 788"/>
                  <a:gd name="T66" fmla="*/ 29 w 1974"/>
                  <a:gd name="T67" fmla="*/ 5 h 788"/>
                  <a:gd name="T68" fmla="*/ 27 w 1974"/>
                  <a:gd name="T69" fmla="*/ 7 h 788"/>
                  <a:gd name="T70" fmla="*/ 25 w 1974"/>
                  <a:gd name="T71" fmla="*/ 9 h 788"/>
                  <a:gd name="T72" fmla="*/ 22 w 1974"/>
                  <a:gd name="T73" fmla="*/ 10 h 788"/>
                  <a:gd name="T74" fmla="*/ 20 w 1974"/>
                  <a:gd name="T75" fmla="*/ 11 h 788"/>
                  <a:gd name="T76" fmla="*/ 18 w 1974"/>
                  <a:gd name="T77" fmla="*/ 11 h 788"/>
                  <a:gd name="T78" fmla="*/ 15 w 1974"/>
                  <a:gd name="T79" fmla="*/ 11 h 788"/>
                  <a:gd name="T80" fmla="*/ 13 w 1974"/>
                  <a:gd name="T81" fmla="*/ 11 h 788"/>
                  <a:gd name="T82" fmla="*/ 11 w 1974"/>
                  <a:gd name="T83" fmla="*/ 11 h 788"/>
                  <a:gd name="T84" fmla="*/ 8 w 1974"/>
                  <a:gd name="T85" fmla="*/ 11 h 788"/>
                  <a:gd name="T86" fmla="*/ 6 w 1974"/>
                  <a:gd name="T87" fmla="*/ 10 h 788"/>
                  <a:gd name="T88" fmla="*/ 5 w 1974"/>
                  <a:gd name="T89" fmla="*/ 9 h 788"/>
                  <a:gd name="T90" fmla="*/ 3 w 1974"/>
                  <a:gd name="T91" fmla="*/ 9 h 788"/>
                  <a:gd name="T92" fmla="*/ 2 w 1974"/>
                  <a:gd name="T93" fmla="*/ 8 h 788"/>
                  <a:gd name="T94" fmla="*/ 1 w 1974"/>
                  <a:gd name="T95" fmla="*/ 8 h 78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974"/>
                  <a:gd name="T145" fmla="*/ 0 h 788"/>
                  <a:gd name="T146" fmla="*/ 1974 w 1974"/>
                  <a:gd name="T147" fmla="*/ 788 h 78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974" h="788">
                    <a:moveTo>
                      <a:pt x="0" y="438"/>
                    </a:moveTo>
                    <a:lnTo>
                      <a:pt x="1" y="439"/>
                    </a:lnTo>
                    <a:lnTo>
                      <a:pt x="1" y="440"/>
                    </a:lnTo>
                    <a:lnTo>
                      <a:pt x="1" y="441"/>
                    </a:lnTo>
                    <a:lnTo>
                      <a:pt x="1" y="442"/>
                    </a:lnTo>
                    <a:lnTo>
                      <a:pt x="9" y="467"/>
                    </a:lnTo>
                    <a:lnTo>
                      <a:pt x="21" y="490"/>
                    </a:lnTo>
                    <a:lnTo>
                      <a:pt x="37" y="513"/>
                    </a:lnTo>
                    <a:lnTo>
                      <a:pt x="56" y="533"/>
                    </a:lnTo>
                    <a:lnTo>
                      <a:pt x="79" y="554"/>
                    </a:lnTo>
                    <a:lnTo>
                      <a:pt x="106" y="573"/>
                    </a:lnTo>
                    <a:lnTo>
                      <a:pt x="136" y="590"/>
                    </a:lnTo>
                    <a:lnTo>
                      <a:pt x="168" y="606"/>
                    </a:lnTo>
                    <a:lnTo>
                      <a:pt x="177" y="611"/>
                    </a:lnTo>
                    <a:lnTo>
                      <a:pt x="190" y="615"/>
                    </a:lnTo>
                    <a:lnTo>
                      <a:pt x="204" y="622"/>
                    </a:lnTo>
                    <a:lnTo>
                      <a:pt x="219" y="629"/>
                    </a:lnTo>
                    <a:lnTo>
                      <a:pt x="237" y="636"/>
                    </a:lnTo>
                    <a:lnTo>
                      <a:pt x="257" y="644"/>
                    </a:lnTo>
                    <a:lnTo>
                      <a:pt x="277" y="653"/>
                    </a:lnTo>
                    <a:lnTo>
                      <a:pt x="300" y="663"/>
                    </a:lnTo>
                    <a:lnTo>
                      <a:pt x="326" y="672"/>
                    </a:lnTo>
                    <a:lnTo>
                      <a:pt x="353" y="681"/>
                    </a:lnTo>
                    <a:lnTo>
                      <a:pt x="381" y="690"/>
                    </a:lnTo>
                    <a:lnTo>
                      <a:pt x="412" y="701"/>
                    </a:lnTo>
                    <a:lnTo>
                      <a:pt x="444" y="710"/>
                    </a:lnTo>
                    <a:lnTo>
                      <a:pt x="478" y="720"/>
                    </a:lnTo>
                    <a:lnTo>
                      <a:pt x="514" y="729"/>
                    </a:lnTo>
                    <a:lnTo>
                      <a:pt x="550" y="737"/>
                    </a:lnTo>
                    <a:lnTo>
                      <a:pt x="588" y="747"/>
                    </a:lnTo>
                    <a:lnTo>
                      <a:pt x="628" y="755"/>
                    </a:lnTo>
                    <a:lnTo>
                      <a:pt x="669" y="762"/>
                    </a:lnTo>
                    <a:lnTo>
                      <a:pt x="713" y="769"/>
                    </a:lnTo>
                    <a:lnTo>
                      <a:pt x="757" y="774"/>
                    </a:lnTo>
                    <a:lnTo>
                      <a:pt x="803" y="779"/>
                    </a:lnTo>
                    <a:lnTo>
                      <a:pt x="849" y="782"/>
                    </a:lnTo>
                    <a:lnTo>
                      <a:pt x="897" y="786"/>
                    </a:lnTo>
                    <a:lnTo>
                      <a:pt x="947" y="787"/>
                    </a:lnTo>
                    <a:lnTo>
                      <a:pt x="997" y="788"/>
                    </a:lnTo>
                    <a:lnTo>
                      <a:pt x="1049" y="787"/>
                    </a:lnTo>
                    <a:lnTo>
                      <a:pt x="1102" y="785"/>
                    </a:lnTo>
                    <a:lnTo>
                      <a:pt x="1156" y="780"/>
                    </a:lnTo>
                    <a:lnTo>
                      <a:pt x="1211" y="774"/>
                    </a:lnTo>
                    <a:lnTo>
                      <a:pt x="1268" y="767"/>
                    </a:lnTo>
                    <a:lnTo>
                      <a:pt x="1326" y="758"/>
                    </a:lnTo>
                    <a:lnTo>
                      <a:pt x="1331" y="757"/>
                    </a:lnTo>
                    <a:lnTo>
                      <a:pt x="1349" y="752"/>
                    </a:lnTo>
                    <a:lnTo>
                      <a:pt x="1376" y="746"/>
                    </a:lnTo>
                    <a:lnTo>
                      <a:pt x="1412" y="734"/>
                    </a:lnTo>
                    <a:lnTo>
                      <a:pt x="1453" y="719"/>
                    </a:lnTo>
                    <a:lnTo>
                      <a:pt x="1502" y="698"/>
                    </a:lnTo>
                    <a:lnTo>
                      <a:pt x="1554" y="674"/>
                    </a:lnTo>
                    <a:lnTo>
                      <a:pt x="1608" y="644"/>
                    </a:lnTo>
                    <a:lnTo>
                      <a:pt x="1663" y="608"/>
                    </a:lnTo>
                    <a:lnTo>
                      <a:pt x="1718" y="567"/>
                    </a:lnTo>
                    <a:lnTo>
                      <a:pt x="1771" y="518"/>
                    </a:lnTo>
                    <a:lnTo>
                      <a:pt x="1822" y="463"/>
                    </a:lnTo>
                    <a:lnTo>
                      <a:pt x="1867" y="401"/>
                    </a:lnTo>
                    <a:lnTo>
                      <a:pt x="1906" y="331"/>
                    </a:lnTo>
                    <a:lnTo>
                      <a:pt x="1938" y="252"/>
                    </a:lnTo>
                    <a:lnTo>
                      <a:pt x="1961" y="166"/>
                    </a:lnTo>
                    <a:lnTo>
                      <a:pt x="1964" y="153"/>
                    </a:lnTo>
                    <a:lnTo>
                      <a:pt x="1968" y="117"/>
                    </a:lnTo>
                    <a:lnTo>
                      <a:pt x="1973" y="66"/>
                    </a:lnTo>
                    <a:lnTo>
                      <a:pt x="1974" y="0"/>
                    </a:lnTo>
                    <a:lnTo>
                      <a:pt x="1921" y="104"/>
                    </a:lnTo>
                    <a:lnTo>
                      <a:pt x="1864" y="197"/>
                    </a:lnTo>
                    <a:lnTo>
                      <a:pt x="1806" y="281"/>
                    </a:lnTo>
                    <a:lnTo>
                      <a:pt x="1742" y="356"/>
                    </a:lnTo>
                    <a:lnTo>
                      <a:pt x="1677" y="422"/>
                    </a:lnTo>
                    <a:lnTo>
                      <a:pt x="1610" y="480"/>
                    </a:lnTo>
                    <a:lnTo>
                      <a:pt x="1540" y="531"/>
                    </a:lnTo>
                    <a:lnTo>
                      <a:pt x="1468" y="574"/>
                    </a:lnTo>
                    <a:lnTo>
                      <a:pt x="1395" y="610"/>
                    </a:lnTo>
                    <a:lnTo>
                      <a:pt x="1320" y="638"/>
                    </a:lnTo>
                    <a:lnTo>
                      <a:pt x="1245" y="661"/>
                    </a:lnTo>
                    <a:lnTo>
                      <a:pt x="1169" y="679"/>
                    </a:lnTo>
                    <a:lnTo>
                      <a:pt x="1093" y="690"/>
                    </a:lnTo>
                    <a:lnTo>
                      <a:pt x="1017" y="697"/>
                    </a:lnTo>
                    <a:lnTo>
                      <a:pt x="941" y="699"/>
                    </a:lnTo>
                    <a:lnTo>
                      <a:pt x="866" y="698"/>
                    </a:lnTo>
                    <a:lnTo>
                      <a:pt x="792" y="693"/>
                    </a:lnTo>
                    <a:lnTo>
                      <a:pt x="719" y="683"/>
                    </a:lnTo>
                    <a:lnTo>
                      <a:pt x="647" y="672"/>
                    </a:lnTo>
                    <a:lnTo>
                      <a:pt x="578" y="658"/>
                    </a:lnTo>
                    <a:lnTo>
                      <a:pt x="510" y="641"/>
                    </a:lnTo>
                    <a:lnTo>
                      <a:pt x="446" y="623"/>
                    </a:lnTo>
                    <a:lnTo>
                      <a:pt x="383" y="604"/>
                    </a:lnTo>
                    <a:lnTo>
                      <a:pt x="325" y="583"/>
                    </a:lnTo>
                    <a:lnTo>
                      <a:pt x="269" y="562"/>
                    </a:lnTo>
                    <a:lnTo>
                      <a:pt x="216" y="542"/>
                    </a:lnTo>
                    <a:lnTo>
                      <a:pt x="169" y="521"/>
                    </a:lnTo>
                    <a:lnTo>
                      <a:pt x="125" y="501"/>
                    </a:lnTo>
                    <a:lnTo>
                      <a:pt x="86" y="483"/>
                    </a:lnTo>
                    <a:lnTo>
                      <a:pt x="52" y="465"/>
                    </a:lnTo>
                    <a:lnTo>
                      <a:pt x="23" y="450"/>
                    </a:lnTo>
                    <a:lnTo>
                      <a:pt x="0" y="438"/>
                    </a:lnTo>
                    <a:close/>
                  </a:path>
                </a:pathLst>
              </a:custGeom>
              <a:solidFill>
                <a:srgbClr val="CC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7" name="Freeform 55"/>
              <p:cNvSpPr>
                <a:spLocks/>
              </p:cNvSpPr>
              <p:nvPr/>
            </p:nvSpPr>
            <p:spPr bwMode="auto">
              <a:xfrm>
                <a:off x="2176" y="590"/>
                <a:ext cx="1058" cy="643"/>
              </a:xfrm>
              <a:custGeom>
                <a:avLst/>
                <a:gdLst>
                  <a:gd name="T0" fmla="*/ 33 w 2116"/>
                  <a:gd name="T1" fmla="*/ 8 h 1286"/>
                  <a:gd name="T2" fmla="*/ 33 w 2116"/>
                  <a:gd name="T3" fmla="*/ 6 h 1286"/>
                  <a:gd name="T4" fmla="*/ 32 w 2116"/>
                  <a:gd name="T5" fmla="*/ 5 h 1286"/>
                  <a:gd name="T6" fmla="*/ 32 w 2116"/>
                  <a:gd name="T7" fmla="*/ 3 h 1286"/>
                  <a:gd name="T8" fmla="*/ 33 w 2116"/>
                  <a:gd name="T9" fmla="*/ 1 h 1286"/>
                  <a:gd name="T10" fmla="*/ 32 w 2116"/>
                  <a:gd name="T11" fmla="*/ 0 h 1286"/>
                  <a:gd name="T12" fmla="*/ 32 w 2116"/>
                  <a:gd name="T13" fmla="*/ 1 h 1286"/>
                  <a:gd name="T14" fmla="*/ 31 w 2116"/>
                  <a:gd name="T15" fmla="*/ 1 h 1286"/>
                  <a:gd name="T16" fmla="*/ 31 w 2116"/>
                  <a:gd name="T17" fmla="*/ 1 h 1286"/>
                  <a:gd name="T18" fmla="*/ 31 w 2116"/>
                  <a:gd name="T19" fmla="*/ 2 h 1286"/>
                  <a:gd name="T20" fmla="*/ 31 w 2116"/>
                  <a:gd name="T21" fmla="*/ 3 h 1286"/>
                  <a:gd name="T22" fmla="*/ 31 w 2116"/>
                  <a:gd name="T23" fmla="*/ 4 h 1286"/>
                  <a:gd name="T24" fmla="*/ 30 w 2116"/>
                  <a:gd name="T25" fmla="*/ 5 h 1286"/>
                  <a:gd name="T26" fmla="*/ 30 w 2116"/>
                  <a:gd name="T27" fmla="*/ 5 h 1286"/>
                  <a:gd name="T28" fmla="*/ 30 w 2116"/>
                  <a:gd name="T29" fmla="*/ 5 h 1286"/>
                  <a:gd name="T30" fmla="*/ 30 w 2116"/>
                  <a:gd name="T31" fmla="*/ 7 h 1286"/>
                  <a:gd name="T32" fmla="*/ 29 w 2116"/>
                  <a:gd name="T33" fmla="*/ 10 h 1286"/>
                  <a:gd name="T34" fmla="*/ 28 w 2116"/>
                  <a:gd name="T35" fmla="*/ 11 h 1286"/>
                  <a:gd name="T36" fmla="*/ 27 w 2116"/>
                  <a:gd name="T37" fmla="*/ 12 h 1286"/>
                  <a:gd name="T38" fmla="*/ 26 w 2116"/>
                  <a:gd name="T39" fmla="*/ 13 h 1286"/>
                  <a:gd name="T40" fmla="*/ 24 w 2116"/>
                  <a:gd name="T41" fmla="*/ 14 h 1286"/>
                  <a:gd name="T42" fmla="*/ 23 w 2116"/>
                  <a:gd name="T43" fmla="*/ 15 h 1286"/>
                  <a:gd name="T44" fmla="*/ 23 w 2116"/>
                  <a:gd name="T45" fmla="*/ 15 h 1286"/>
                  <a:gd name="T46" fmla="*/ 21 w 2116"/>
                  <a:gd name="T47" fmla="*/ 16 h 1286"/>
                  <a:gd name="T48" fmla="*/ 19 w 2116"/>
                  <a:gd name="T49" fmla="*/ 17 h 1286"/>
                  <a:gd name="T50" fmla="*/ 17 w 2116"/>
                  <a:gd name="T51" fmla="*/ 17 h 1286"/>
                  <a:gd name="T52" fmla="*/ 15 w 2116"/>
                  <a:gd name="T53" fmla="*/ 17 h 1286"/>
                  <a:gd name="T54" fmla="*/ 14 w 2116"/>
                  <a:gd name="T55" fmla="*/ 17 h 1286"/>
                  <a:gd name="T56" fmla="*/ 12 w 2116"/>
                  <a:gd name="T57" fmla="*/ 17 h 1286"/>
                  <a:gd name="T58" fmla="*/ 10 w 2116"/>
                  <a:gd name="T59" fmla="*/ 15 h 1286"/>
                  <a:gd name="T60" fmla="*/ 7 w 2116"/>
                  <a:gd name="T61" fmla="*/ 15 h 1286"/>
                  <a:gd name="T62" fmla="*/ 5 w 2116"/>
                  <a:gd name="T63" fmla="*/ 14 h 1286"/>
                  <a:gd name="T64" fmla="*/ 4 w 2116"/>
                  <a:gd name="T65" fmla="*/ 13 h 1286"/>
                  <a:gd name="T66" fmla="*/ 3 w 2116"/>
                  <a:gd name="T67" fmla="*/ 13 h 1286"/>
                  <a:gd name="T68" fmla="*/ 3 w 2116"/>
                  <a:gd name="T69" fmla="*/ 13 h 1286"/>
                  <a:gd name="T70" fmla="*/ 1 w 2116"/>
                  <a:gd name="T71" fmla="*/ 12 h 1286"/>
                  <a:gd name="T72" fmla="*/ 1 w 2116"/>
                  <a:gd name="T73" fmla="*/ 13 h 1286"/>
                  <a:gd name="T74" fmla="*/ 1 w 2116"/>
                  <a:gd name="T75" fmla="*/ 13 h 1286"/>
                  <a:gd name="T76" fmla="*/ 1 w 2116"/>
                  <a:gd name="T77" fmla="*/ 14 h 1286"/>
                  <a:gd name="T78" fmla="*/ 1 w 2116"/>
                  <a:gd name="T79" fmla="*/ 14 h 1286"/>
                  <a:gd name="T80" fmla="*/ 2 w 2116"/>
                  <a:gd name="T81" fmla="*/ 15 h 1286"/>
                  <a:gd name="T82" fmla="*/ 3 w 2116"/>
                  <a:gd name="T83" fmla="*/ 17 h 1286"/>
                  <a:gd name="T84" fmla="*/ 4 w 2116"/>
                  <a:gd name="T85" fmla="*/ 17 h 1286"/>
                  <a:gd name="T86" fmla="*/ 6 w 2116"/>
                  <a:gd name="T87" fmla="*/ 18 h 1286"/>
                  <a:gd name="T88" fmla="*/ 9 w 2116"/>
                  <a:gd name="T89" fmla="*/ 19 h 1286"/>
                  <a:gd name="T90" fmla="*/ 12 w 2116"/>
                  <a:gd name="T91" fmla="*/ 20 h 1286"/>
                  <a:gd name="T92" fmla="*/ 16 w 2116"/>
                  <a:gd name="T93" fmla="*/ 20 h 1286"/>
                  <a:gd name="T94" fmla="*/ 19 w 2116"/>
                  <a:gd name="T95" fmla="*/ 20 h 1286"/>
                  <a:gd name="T96" fmla="*/ 23 w 2116"/>
                  <a:gd name="T97" fmla="*/ 20 h 1286"/>
                  <a:gd name="T98" fmla="*/ 26 w 2116"/>
                  <a:gd name="T99" fmla="*/ 18 h 1286"/>
                  <a:gd name="T100" fmla="*/ 29 w 2116"/>
                  <a:gd name="T101" fmla="*/ 15 h 1286"/>
                  <a:gd name="T102" fmla="*/ 33 w 2116"/>
                  <a:gd name="T103" fmla="*/ 11 h 128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16"/>
                  <a:gd name="T157" fmla="*/ 0 h 1286"/>
                  <a:gd name="T158" fmla="*/ 2116 w 2116"/>
                  <a:gd name="T159" fmla="*/ 1286 h 128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16" h="1286">
                    <a:moveTo>
                      <a:pt x="2116" y="587"/>
                    </a:moveTo>
                    <a:lnTo>
                      <a:pt x="2115" y="545"/>
                    </a:lnTo>
                    <a:lnTo>
                      <a:pt x="2111" y="503"/>
                    </a:lnTo>
                    <a:lnTo>
                      <a:pt x="2106" y="460"/>
                    </a:lnTo>
                    <a:lnTo>
                      <a:pt x="2096" y="419"/>
                    </a:lnTo>
                    <a:lnTo>
                      <a:pt x="2084" y="379"/>
                    </a:lnTo>
                    <a:lnTo>
                      <a:pt x="2066" y="344"/>
                    </a:lnTo>
                    <a:lnTo>
                      <a:pt x="2046" y="311"/>
                    </a:lnTo>
                    <a:lnTo>
                      <a:pt x="2019" y="285"/>
                    </a:lnTo>
                    <a:lnTo>
                      <a:pt x="2021" y="273"/>
                    </a:lnTo>
                    <a:lnTo>
                      <a:pt x="2027" y="242"/>
                    </a:lnTo>
                    <a:lnTo>
                      <a:pt x="2034" y="200"/>
                    </a:lnTo>
                    <a:lnTo>
                      <a:pt x="2042" y="149"/>
                    </a:lnTo>
                    <a:lnTo>
                      <a:pt x="2049" y="97"/>
                    </a:lnTo>
                    <a:lnTo>
                      <a:pt x="2054" y="51"/>
                    </a:lnTo>
                    <a:lnTo>
                      <a:pt x="2054" y="17"/>
                    </a:lnTo>
                    <a:lnTo>
                      <a:pt x="2048" y="0"/>
                    </a:lnTo>
                    <a:lnTo>
                      <a:pt x="2047" y="0"/>
                    </a:lnTo>
                    <a:lnTo>
                      <a:pt x="2043" y="1"/>
                    </a:lnTo>
                    <a:lnTo>
                      <a:pt x="2039" y="2"/>
                    </a:lnTo>
                    <a:lnTo>
                      <a:pt x="2033" y="2"/>
                    </a:lnTo>
                    <a:lnTo>
                      <a:pt x="2026" y="4"/>
                    </a:lnTo>
                    <a:lnTo>
                      <a:pt x="2019" y="5"/>
                    </a:lnTo>
                    <a:lnTo>
                      <a:pt x="2011" y="5"/>
                    </a:lnTo>
                    <a:lnTo>
                      <a:pt x="2003" y="5"/>
                    </a:lnTo>
                    <a:lnTo>
                      <a:pt x="2003" y="21"/>
                    </a:lnTo>
                    <a:lnTo>
                      <a:pt x="2004" y="35"/>
                    </a:lnTo>
                    <a:lnTo>
                      <a:pt x="2004" y="46"/>
                    </a:lnTo>
                    <a:lnTo>
                      <a:pt x="2004" y="57"/>
                    </a:lnTo>
                    <a:lnTo>
                      <a:pt x="2002" y="82"/>
                    </a:lnTo>
                    <a:lnTo>
                      <a:pt x="1996" y="110"/>
                    </a:lnTo>
                    <a:lnTo>
                      <a:pt x="1989" y="138"/>
                    </a:lnTo>
                    <a:lnTo>
                      <a:pt x="1980" y="167"/>
                    </a:lnTo>
                    <a:lnTo>
                      <a:pt x="1971" y="193"/>
                    </a:lnTo>
                    <a:lnTo>
                      <a:pt x="1964" y="213"/>
                    </a:lnTo>
                    <a:lnTo>
                      <a:pt x="1958" y="228"/>
                    </a:lnTo>
                    <a:lnTo>
                      <a:pt x="1956" y="233"/>
                    </a:lnTo>
                    <a:lnTo>
                      <a:pt x="1944" y="244"/>
                    </a:lnTo>
                    <a:lnTo>
                      <a:pt x="1936" y="257"/>
                    </a:lnTo>
                    <a:lnTo>
                      <a:pt x="1932" y="269"/>
                    </a:lnTo>
                    <a:lnTo>
                      <a:pt x="1928" y="279"/>
                    </a:lnTo>
                    <a:lnTo>
                      <a:pt x="1927" y="287"/>
                    </a:lnTo>
                    <a:lnTo>
                      <a:pt x="1927" y="295"/>
                    </a:lnTo>
                    <a:lnTo>
                      <a:pt x="1928" y="300"/>
                    </a:lnTo>
                    <a:lnTo>
                      <a:pt x="1928" y="301"/>
                    </a:lnTo>
                    <a:lnTo>
                      <a:pt x="1924" y="352"/>
                    </a:lnTo>
                    <a:lnTo>
                      <a:pt x="1911" y="408"/>
                    </a:lnTo>
                    <a:lnTo>
                      <a:pt x="1892" y="465"/>
                    </a:lnTo>
                    <a:lnTo>
                      <a:pt x="1872" y="520"/>
                    </a:lnTo>
                    <a:lnTo>
                      <a:pt x="1851" y="568"/>
                    </a:lnTo>
                    <a:lnTo>
                      <a:pt x="1833" y="608"/>
                    </a:lnTo>
                    <a:lnTo>
                      <a:pt x="1820" y="634"/>
                    </a:lnTo>
                    <a:lnTo>
                      <a:pt x="1815" y="643"/>
                    </a:lnTo>
                    <a:lnTo>
                      <a:pt x="1801" y="672"/>
                    </a:lnTo>
                    <a:lnTo>
                      <a:pt x="1783" y="701"/>
                    </a:lnTo>
                    <a:lnTo>
                      <a:pt x="1760" y="730"/>
                    </a:lnTo>
                    <a:lnTo>
                      <a:pt x="1736" y="757"/>
                    </a:lnTo>
                    <a:lnTo>
                      <a:pt x="1708" y="784"/>
                    </a:lnTo>
                    <a:lnTo>
                      <a:pt x="1679" y="810"/>
                    </a:lnTo>
                    <a:lnTo>
                      <a:pt x="1651" y="835"/>
                    </a:lnTo>
                    <a:lnTo>
                      <a:pt x="1622" y="858"/>
                    </a:lnTo>
                    <a:lnTo>
                      <a:pt x="1593" y="880"/>
                    </a:lnTo>
                    <a:lnTo>
                      <a:pt x="1567" y="898"/>
                    </a:lnTo>
                    <a:lnTo>
                      <a:pt x="1541" y="915"/>
                    </a:lnTo>
                    <a:lnTo>
                      <a:pt x="1519" y="929"/>
                    </a:lnTo>
                    <a:lnTo>
                      <a:pt x="1502" y="941"/>
                    </a:lnTo>
                    <a:lnTo>
                      <a:pt x="1487" y="950"/>
                    </a:lnTo>
                    <a:lnTo>
                      <a:pt x="1479" y="954"/>
                    </a:lnTo>
                    <a:lnTo>
                      <a:pt x="1476" y="957"/>
                    </a:lnTo>
                    <a:lnTo>
                      <a:pt x="1428" y="981"/>
                    </a:lnTo>
                    <a:lnTo>
                      <a:pt x="1379" y="1002"/>
                    </a:lnTo>
                    <a:lnTo>
                      <a:pt x="1329" y="1019"/>
                    </a:lnTo>
                    <a:lnTo>
                      <a:pt x="1281" y="1032"/>
                    </a:lnTo>
                    <a:lnTo>
                      <a:pt x="1233" y="1041"/>
                    </a:lnTo>
                    <a:lnTo>
                      <a:pt x="1185" y="1048"/>
                    </a:lnTo>
                    <a:lnTo>
                      <a:pt x="1140" y="1052"/>
                    </a:lnTo>
                    <a:lnTo>
                      <a:pt x="1097" y="1055"/>
                    </a:lnTo>
                    <a:lnTo>
                      <a:pt x="1058" y="1056"/>
                    </a:lnTo>
                    <a:lnTo>
                      <a:pt x="1021" y="1056"/>
                    </a:lnTo>
                    <a:lnTo>
                      <a:pt x="988" y="1054"/>
                    </a:lnTo>
                    <a:lnTo>
                      <a:pt x="961" y="1052"/>
                    </a:lnTo>
                    <a:lnTo>
                      <a:pt x="938" y="1050"/>
                    </a:lnTo>
                    <a:lnTo>
                      <a:pt x="920" y="1048"/>
                    </a:lnTo>
                    <a:lnTo>
                      <a:pt x="910" y="1047"/>
                    </a:lnTo>
                    <a:lnTo>
                      <a:pt x="907" y="1046"/>
                    </a:lnTo>
                    <a:lnTo>
                      <a:pt x="846" y="1037"/>
                    </a:lnTo>
                    <a:lnTo>
                      <a:pt x="786" y="1027"/>
                    </a:lnTo>
                    <a:lnTo>
                      <a:pt x="726" y="1014"/>
                    </a:lnTo>
                    <a:lnTo>
                      <a:pt x="667" y="1001"/>
                    </a:lnTo>
                    <a:lnTo>
                      <a:pt x="609" y="984"/>
                    </a:lnTo>
                    <a:lnTo>
                      <a:pt x="555" y="967"/>
                    </a:lnTo>
                    <a:lnTo>
                      <a:pt x="502" y="949"/>
                    </a:lnTo>
                    <a:lnTo>
                      <a:pt x="454" y="930"/>
                    </a:lnTo>
                    <a:lnTo>
                      <a:pt x="408" y="913"/>
                    </a:lnTo>
                    <a:lnTo>
                      <a:pt x="366" y="896"/>
                    </a:lnTo>
                    <a:lnTo>
                      <a:pt x="330" y="878"/>
                    </a:lnTo>
                    <a:lnTo>
                      <a:pt x="297" y="863"/>
                    </a:lnTo>
                    <a:lnTo>
                      <a:pt x="270" y="851"/>
                    </a:lnTo>
                    <a:lnTo>
                      <a:pt x="249" y="839"/>
                    </a:lnTo>
                    <a:lnTo>
                      <a:pt x="234" y="831"/>
                    </a:lnTo>
                    <a:lnTo>
                      <a:pt x="226" y="825"/>
                    </a:lnTo>
                    <a:lnTo>
                      <a:pt x="219" y="821"/>
                    </a:lnTo>
                    <a:lnTo>
                      <a:pt x="206" y="816"/>
                    </a:lnTo>
                    <a:lnTo>
                      <a:pt x="189" y="810"/>
                    </a:lnTo>
                    <a:lnTo>
                      <a:pt x="168" y="805"/>
                    </a:lnTo>
                    <a:lnTo>
                      <a:pt x="145" y="799"/>
                    </a:lnTo>
                    <a:lnTo>
                      <a:pt x="119" y="793"/>
                    </a:lnTo>
                    <a:lnTo>
                      <a:pt x="92" y="786"/>
                    </a:lnTo>
                    <a:lnTo>
                      <a:pt x="65" y="780"/>
                    </a:lnTo>
                    <a:lnTo>
                      <a:pt x="60" y="794"/>
                    </a:lnTo>
                    <a:lnTo>
                      <a:pt x="54" y="809"/>
                    </a:lnTo>
                    <a:lnTo>
                      <a:pt x="49" y="824"/>
                    </a:lnTo>
                    <a:lnTo>
                      <a:pt x="42" y="839"/>
                    </a:lnTo>
                    <a:lnTo>
                      <a:pt x="35" y="853"/>
                    </a:lnTo>
                    <a:lnTo>
                      <a:pt x="27" y="866"/>
                    </a:lnTo>
                    <a:lnTo>
                      <a:pt x="18" y="876"/>
                    </a:lnTo>
                    <a:lnTo>
                      <a:pt x="7" y="885"/>
                    </a:lnTo>
                    <a:lnTo>
                      <a:pt x="0" y="897"/>
                    </a:lnTo>
                    <a:lnTo>
                      <a:pt x="8" y="910"/>
                    </a:lnTo>
                    <a:lnTo>
                      <a:pt x="27" y="926"/>
                    </a:lnTo>
                    <a:lnTo>
                      <a:pt x="52" y="942"/>
                    </a:lnTo>
                    <a:lnTo>
                      <a:pt x="80" y="960"/>
                    </a:lnTo>
                    <a:lnTo>
                      <a:pt x="106" y="981"/>
                    </a:lnTo>
                    <a:lnTo>
                      <a:pt x="128" y="1002"/>
                    </a:lnTo>
                    <a:lnTo>
                      <a:pt x="142" y="1025"/>
                    </a:lnTo>
                    <a:lnTo>
                      <a:pt x="165" y="1037"/>
                    </a:lnTo>
                    <a:lnTo>
                      <a:pt x="194" y="1052"/>
                    </a:lnTo>
                    <a:lnTo>
                      <a:pt x="228" y="1070"/>
                    </a:lnTo>
                    <a:lnTo>
                      <a:pt x="267" y="1088"/>
                    </a:lnTo>
                    <a:lnTo>
                      <a:pt x="311" y="1108"/>
                    </a:lnTo>
                    <a:lnTo>
                      <a:pt x="358" y="1129"/>
                    </a:lnTo>
                    <a:lnTo>
                      <a:pt x="411" y="1149"/>
                    </a:lnTo>
                    <a:lnTo>
                      <a:pt x="467" y="1170"/>
                    </a:lnTo>
                    <a:lnTo>
                      <a:pt x="525" y="1191"/>
                    </a:lnTo>
                    <a:lnTo>
                      <a:pt x="588" y="1210"/>
                    </a:lnTo>
                    <a:lnTo>
                      <a:pt x="652" y="1228"/>
                    </a:lnTo>
                    <a:lnTo>
                      <a:pt x="720" y="1245"/>
                    </a:lnTo>
                    <a:lnTo>
                      <a:pt x="789" y="1259"/>
                    </a:lnTo>
                    <a:lnTo>
                      <a:pt x="861" y="1270"/>
                    </a:lnTo>
                    <a:lnTo>
                      <a:pt x="934" y="1280"/>
                    </a:lnTo>
                    <a:lnTo>
                      <a:pt x="1008" y="1285"/>
                    </a:lnTo>
                    <a:lnTo>
                      <a:pt x="1083" y="1286"/>
                    </a:lnTo>
                    <a:lnTo>
                      <a:pt x="1159" y="1284"/>
                    </a:lnTo>
                    <a:lnTo>
                      <a:pt x="1235" y="1277"/>
                    </a:lnTo>
                    <a:lnTo>
                      <a:pt x="1311" y="1266"/>
                    </a:lnTo>
                    <a:lnTo>
                      <a:pt x="1387" y="1248"/>
                    </a:lnTo>
                    <a:lnTo>
                      <a:pt x="1462" y="1225"/>
                    </a:lnTo>
                    <a:lnTo>
                      <a:pt x="1537" y="1197"/>
                    </a:lnTo>
                    <a:lnTo>
                      <a:pt x="1610" y="1161"/>
                    </a:lnTo>
                    <a:lnTo>
                      <a:pt x="1682" y="1118"/>
                    </a:lnTo>
                    <a:lnTo>
                      <a:pt x="1752" y="1067"/>
                    </a:lnTo>
                    <a:lnTo>
                      <a:pt x="1819" y="1009"/>
                    </a:lnTo>
                    <a:lnTo>
                      <a:pt x="1884" y="943"/>
                    </a:lnTo>
                    <a:lnTo>
                      <a:pt x="1948" y="868"/>
                    </a:lnTo>
                    <a:lnTo>
                      <a:pt x="2006" y="784"/>
                    </a:lnTo>
                    <a:lnTo>
                      <a:pt x="2063" y="691"/>
                    </a:lnTo>
                    <a:lnTo>
                      <a:pt x="2116" y="587"/>
                    </a:lnTo>
                    <a:close/>
                  </a:path>
                </a:pathLst>
              </a:custGeom>
              <a:solidFill>
                <a:srgbClr val="EA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" name="Freeform 56"/>
              <p:cNvSpPr>
                <a:spLocks/>
              </p:cNvSpPr>
              <p:nvPr/>
            </p:nvSpPr>
            <p:spPr bwMode="auto">
              <a:xfrm>
                <a:off x="2208" y="581"/>
                <a:ext cx="970" cy="537"/>
              </a:xfrm>
              <a:custGeom>
                <a:avLst/>
                <a:gdLst>
                  <a:gd name="T0" fmla="*/ 14 w 1939"/>
                  <a:gd name="T1" fmla="*/ 17 h 1074"/>
                  <a:gd name="T2" fmla="*/ 16 w 1939"/>
                  <a:gd name="T3" fmla="*/ 17 h 1074"/>
                  <a:gd name="T4" fmla="*/ 19 w 1939"/>
                  <a:gd name="T5" fmla="*/ 17 h 1074"/>
                  <a:gd name="T6" fmla="*/ 22 w 1939"/>
                  <a:gd name="T7" fmla="*/ 16 h 1074"/>
                  <a:gd name="T8" fmla="*/ 23 w 1939"/>
                  <a:gd name="T9" fmla="*/ 15 h 1074"/>
                  <a:gd name="T10" fmla="*/ 24 w 1939"/>
                  <a:gd name="T11" fmla="*/ 14 h 1074"/>
                  <a:gd name="T12" fmla="*/ 26 w 1939"/>
                  <a:gd name="T13" fmla="*/ 13 h 1074"/>
                  <a:gd name="T14" fmla="*/ 28 w 1939"/>
                  <a:gd name="T15" fmla="*/ 11 h 1074"/>
                  <a:gd name="T16" fmla="*/ 28 w 1939"/>
                  <a:gd name="T17" fmla="*/ 9 h 1074"/>
                  <a:gd name="T18" fmla="*/ 30 w 1939"/>
                  <a:gd name="T19" fmla="*/ 6 h 1074"/>
                  <a:gd name="T20" fmla="*/ 30 w 1939"/>
                  <a:gd name="T21" fmla="*/ 5 h 1074"/>
                  <a:gd name="T22" fmla="*/ 30 w 1939"/>
                  <a:gd name="T23" fmla="*/ 4 h 1074"/>
                  <a:gd name="T24" fmla="*/ 30 w 1939"/>
                  <a:gd name="T25" fmla="*/ 3 h 1074"/>
                  <a:gd name="T26" fmla="*/ 31 w 1939"/>
                  <a:gd name="T27" fmla="*/ 2 h 1074"/>
                  <a:gd name="T28" fmla="*/ 31 w 1939"/>
                  <a:gd name="T29" fmla="*/ 1 h 1074"/>
                  <a:gd name="T30" fmla="*/ 30 w 1939"/>
                  <a:gd name="T31" fmla="*/ 1 h 1074"/>
                  <a:gd name="T32" fmla="*/ 30 w 1939"/>
                  <a:gd name="T33" fmla="*/ 1 h 1074"/>
                  <a:gd name="T34" fmla="*/ 30 w 1939"/>
                  <a:gd name="T35" fmla="*/ 1 h 1074"/>
                  <a:gd name="T36" fmla="*/ 30 w 1939"/>
                  <a:gd name="T37" fmla="*/ 1 h 1074"/>
                  <a:gd name="T38" fmla="*/ 29 w 1939"/>
                  <a:gd name="T39" fmla="*/ 4 h 1074"/>
                  <a:gd name="T40" fmla="*/ 28 w 1939"/>
                  <a:gd name="T41" fmla="*/ 4 h 1074"/>
                  <a:gd name="T42" fmla="*/ 28 w 1939"/>
                  <a:gd name="T43" fmla="*/ 5 h 1074"/>
                  <a:gd name="T44" fmla="*/ 27 w 1939"/>
                  <a:gd name="T45" fmla="*/ 6 h 1074"/>
                  <a:gd name="T46" fmla="*/ 27 w 1939"/>
                  <a:gd name="T47" fmla="*/ 7 h 1074"/>
                  <a:gd name="T48" fmla="*/ 26 w 1939"/>
                  <a:gd name="T49" fmla="*/ 9 h 1074"/>
                  <a:gd name="T50" fmla="*/ 25 w 1939"/>
                  <a:gd name="T51" fmla="*/ 11 h 1074"/>
                  <a:gd name="T52" fmla="*/ 24 w 1939"/>
                  <a:gd name="T53" fmla="*/ 12 h 1074"/>
                  <a:gd name="T54" fmla="*/ 24 w 1939"/>
                  <a:gd name="T55" fmla="*/ 12 h 1074"/>
                  <a:gd name="T56" fmla="*/ 23 w 1939"/>
                  <a:gd name="T57" fmla="*/ 13 h 1074"/>
                  <a:gd name="T58" fmla="*/ 22 w 1939"/>
                  <a:gd name="T59" fmla="*/ 14 h 1074"/>
                  <a:gd name="T60" fmla="*/ 20 w 1939"/>
                  <a:gd name="T61" fmla="*/ 14 h 1074"/>
                  <a:gd name="T62" fmla="*/ 18 w 1939"/>
                  <a:gd name="T63" fmla="*/ 15 h 1074"/>
                  <a:gd name="T64" fmla="*/ 16 w 1939"/>
                  <a:gd name="T65" fmla="*/ 15 h 1074"/>
                  <a:gd name="T66" fmla="*/ 13 w 1939"/>
                  <a:gd name="T67" fmla="*/ 16 h 1074"/>
                  <a:gd name="T68" fmla="*/ 12 w 1939"/>
                  <a:gd name="T69" fmla="*/ 15 h 1074"/>
                  <a:gd name="T70" fmla="*/ 10 w 1939"/>
                  <a:gd name="T71" fmla="*/ 15 h 1074"/>
                  <a:gd name="T72" fmla="*/ 7 w 1939"/>
                  <a:gd name="T73" fmla="*/ 14 h 1074"/>
                  <a:gd name="T74" fmla="*/ 5 w 1939"/>
                  <a:gd name="T75" fmla="*/ 13 h 1074"/>
                  <a:gd name="T76" fmla="*/ 4 w 1939"/>
                  <a:gd name="T77" fmla="*/ 13 h 1074"/>
                  <a:gd name="T78" fmla="*/ 2 w 1939"/>
                  <a:gd name="T79" fmla="*/ 12 h 1074"/>
                  <a:gd name="T80" fmla="*/ 2 w 1939"/>
                  <a:gd name="T81" fmla="*/ 12 h 1074"/>
                  <a:gd name="T82" fmla="*/ 1 w 1939"/>
                  <a:gd name="T83" fmla="*/ 12 h 1074"/>
                  <a:gd name="T84" fmla="*/ 1 w 1939"/>
                  <a:gd name="T85" fmla="*/ 12 h 1074"/>
                  <a:gd name="T86" fmla="*/ 2 w 1939"/>
                  <a:gd name="T87" fmla="*/ 13 h 1074"/>
                  <a:gd name="T88" fmla="*/ 3 w 1939"/>
                  <a:gd name="T89" fmla="*/ 13 h 1074"/>
                  <a:gd name="T90" fmla="*/ 4 w 1939"/>
                  <a:gd name="T91" fmla="*/ 14 h 1074"/>
                  <a:gd name="T92" fmla="*/ 6 w 1939"/>
                  <a:gd name="T93" fmla="*/ 15 h 1074"/>
                  <a:gd name="T94" fmla="*/ 9 w 1939"/>
                  <a:gd name="T95" fmla="*/ 16 h 1074"/>
                  <a:gd name="T96" fmla="*/ 13 w 1939"/>
                  <a:gd name="T97" fmla="*/ 17 h 107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39"/>
                  <a:gd name="T148" fmla="*/ 0 h 1074"/>
                  <a:gd name="T149" fmla="*/ 1939 w 1939"/>
                  <a:gd name="T150" fmla="*/ 1074 h 107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39" h="1074">
                    <a:moveTo>
                      <a:pt x="842" y="1064"/>
                    </a:moveTo>
                    <a:lnTo>
                      <a:pt x="845" y="1065"/>
                    </a:lnTo>
                    <a:lnTo>
                      <a:pt x="855" y="1066"/>
                    </a:lnTo>
                    <a:lnTo>
                      <a:pt x="873" y="1068"/>
                    </a:lnTo>
                    <a:lnTo>
                      <a:pt x="896" y="1070"/>
                    </a:lnTo>
                    <a:lnTo>
                      <a:pt x="923" y="1072"/>
                    </a:lnTo>
                    <a:lnTo>
                      <a:pt x="956" y="1074"/>
                    </a:lnTo>
                    <a:lnTo>
                      <a:pt x="993" y="1074"/>
                    </a:lnTo>
                    <a:lnTo>
                      <a:pt x="1032" y="1073"/>
                    </a:lnTo>
                    <a:lnTo>
                      <a:pt x="1075" y="1070"/>
                    </a:lnTo>
                    <a:lnTo>
                      <a:pt x="1120" y="1066"/>
                    </a:lnTo>
                    <a:lnTo>
                      <a:pt x="1168" y="1059"/>
                    </a:lnTo>
                    <a:lnTo>
                      <a:pt x="1216" y="1050"/>
                    </a:lnTo>
                    <a:lnTo>
                      <a:pt x="1264" y="1037"/>
                    </a:lnTo>
                    <a:lnTo>
                      <a:pt x="1314" y="1020"/>
                    </a:lnTo>
                    <a:lnTo>
                      <a:pt x="1363" y="999"/>
                    </a:lnTo>
                    <a:lnTo>
                      <a:pt x="1411" y="975"/>
                    </a:lnTo>
                    <a:lnTo>
                      <a:pt x="1414" y="972"/>
                    </a:lnTo>
                    <a:lnTo>
                      <a:pt x="1422" y="968"/>
                    </a:lnTo>
                    <a:lnTo>
                      <a:pt x="1437" y="959"/>
                    </a:lnTo>
                    <a:lnTo>
                      <a:pt x="1454" y="947"/>
                    </a:lnTo>
                    <a:lnTo>
                      <a:pt x="1476" y="933"/>
                    </a:lnTo>
                    <a:lnTo>
                      <a:pt x="1502" y="916"/>
                    </a:lnTo>
                    <a:lnTo>
                      <a:pt x="1528" y="898"/>
                    </a:lnTo>
                    <a:lnTo>
                      <a:pt x="1557" y="876"/>
                    </a:lnTo>
                    <a:lnTo>
                      <a:pt x="1586" y="853"/>
                    </a:lnTo>
                    <a:lnTo>
                      <a:pt x="1614" y="828"/>
                    </a:lnTo>
                    <a:lnTo>
                      <a:pt x="1643" y="802"/>
                    </a:lnTo>
                    <a:lnTo>
                      <a:pt x="1671" y="775"/>
                    </a:lnTo>
                    <a:lnTo>
                      <a:pt x="1695" y="748"/>
                    </a:lnTo>
                    <a:lnTo>
                      <a:pt x="1718" y="719"/>
                    </a:lnTo>
                    <a:lnTo>
                      <a:pt x="1736" y="690"/>
                    </a:lnTo>
                    <a:lnTo>
                      <a:pt x="1750" y="661"/>
                    </a:lnTo>
                    <a:lnTo>
                      <a:pt x="1755" y="652"/>
                    </a:lnTo>
                    <a:lnTo>
                      <a:pt x="1768" y="626"/>
                    </a:lnTo>
                    <a:lnTo>
                      <a:pt x="1786" y="586"/>
                    </a:lnTo>
                    <a:lnTo>
                      <a:pt x="1807" y="538"/>
                    </a:lnTo>
                    <a:lnTo>
                      <a:pt x="1827" y="483"/>
                    </a:lnTo>
                    <a:lnTo>
                      <a:pt x="1846" y="426"/>
                    </a:lnTo>
                    <a:lnTo>
                      <a:pt x="1859" y="370"/>
                    </a:lnTo>
                    <a:lnTo>
                      <a:pt x="1863" y="319"/>
                    </a:lnTo>
                    <a:lnTo>
                      <a:pt x="1863" y="318"/>
                    </a:lnTo>
                    <a:lnTo>
                      <a:pt x="1862" y="313"/>
                    </a:lnTo>
                    <a:lnTo>
                      <a:pt x="1862" y="305"/>
                    </a:lnTo>
                    <a:lnTo>
                      <a:pt x="1863" y="297"/>
                    </a:lnTo>
                    <a:lnTo>
                      <a:pt x="1867" y="287"/>
                    </a:lnTo>
                    <a:lnTo>
                      <a:pt x="1871" y="275"/>
                    </a:lnTo>
                    <a:lnTo>
                      <a:pt x="1879" y="262"/>
                    </a:lnTo>
                    <a:lnTo>
                      <a:pt x="1891" y="251"/>
                    </a:lnTo>
                    <a:lnTo>
                      <a:pt x="1893" y="246"/>
                    </a:lnTo>
                    <a:lnTo>
                      <a:pt x="1899" y="231"/>
                    </a:lnTo>
                    <a:lnTo>
                      <a:pt x="1906" y="211"/>
                    </a:lnTo>
                    <a:lnTo>
                      <a:pt x="1915" y="185"/>
                    </a:lnTo>
                    <a:lnTo>
                      <a:pt x="1924" y="156"/>
                    </a:lnTo>
                    <a:lnTo>
                      <a:pt x="1931" y="128"/>
                    </a:lnTo>
                    <a:lnTo>
                      <a:pt x="1937" y="100"/>
                    </a:lnTo>
                    <a:lnTo>
                      <a:pt x="1939" y="75"/>
                    </a:lnTo>
                    <a:lnTo>
                      <a:pt x="1939" y="64"/>
                    </a:lnTo>
                    <a:lnTo>
                      <a:pt x="1939" y="53"/>
                    </a:lnTo>
                    <a:lnTo>
                      <a:pt x="1938" y="39"/>
                    </a:lnTo>
                    <a:lnTo>
                      <a:pt x="1938" y="23"/>
                    </a:lnTo>
                    <a:lnTo>
                      <a:pt x="1930" y="22"/>
                    </a:lnTo>
                    <a:lnTo>
                      <a:pt x="1922" y="20"/>
                    </a:lnTo>
                    <a:lnTo>
                      <a:pt x="1915" y="18"/>
                    </a:lnTo>
                    <a:lnTo>
                      <a:pt x="1910" y="15"/>
                    </a:lnTo>
                    <a:lnTo>
                      <a:pt x="1903" y="9"/>
                    </a:lnTo>
                    <a:lnTo>
                      <a:pt x="1898" y="4"/>
                    </a:lnTo>
                    <a:lnTo>
                      <a:pt x="1891" y="2"/>
                    </a:lnTo>
                    <a:lnTo>
                      <a:pt x="1884" y="0"/>
                    </a:lnTo>
                    <a:lnTo>
                      <a:pt x="1878" y="0"/>
                    </a:lnTo>
                    <a:lnTo>
                      <a:pt x="1875" y="2"/>
                    </a:lnTo>
                    <a:lnTo>
                      <a:pt x="1871" y="5"/>
                    </a:lnTo>
                    <a:lnTo>
                      <a:pt x="1870" y="10"/>
                    </a:lnTo>
                    <a:lnTo>
                      <a:pt x="1869" y="23"/>
                    </a:lnTo>
                    <a:lnTo>
                      <a:pt x="1867" y="48"/>
                    </a:lnTo>
                    <a:lnTo>
                      <a:pt x="1863" y="82"/>
                    </a:lnTo>
                    <a:lnTo>
                      <a:pt x="1857" y="120"/>
                    </a:lnTo>
                    <a:lnTo>
                      <a:pt x="1851" y="161"/>
                    </a:lnTo>
                    <a:lnTo>
                      <a:pt x="1840" y="200"/>
                    </a:lnTo>
                    <a:lnTo>
                      <a:pt x="1829" y="235"/>
                    </a:lnTo>
                    <a:lnTo>
                      <a:pt x="1815" y="262"/>
                    </a:lnTo>
                    <a:lnTo>
                      <a:pt x="1811" y="262"/>
                    </a:lnTo>
                    <a:lnTo>
                      <a:pt x="1803" y="265"/>
                    </a:lnTo>
                    <a:lnTo>
                      <a:pt x="1792" y="268"/>
                    </a:lnTo>
                    <a:lnTo>
                      <a:pt x="1778" y="274"/>
                    </a:lnTo>
                    <a:lnTo>
                      <a:pt x="1762" y="284"/>
                    </a:lnTo>
                    <a:lnTo>
                      <a:pt x="1746" y="299"/>
                    </a:lnTo>
                    <a:lnTo>
                      <a:pt x="1731" y="320"/>
                    </a:lnTo>
                    <a:lnTo>
                      <a:pt x="1719" y="347"/>
                    </a:lnTo>
                    <a:lnTo>
                      <a:pt x="1718" y="350"/>
                    </a:lnTo>
                    <a:lnTo>
                      <a:pt x="1717" y="358"/>
                    </a:lnTo>
                    <a:lnTo>
                      <a:pt x="1713" y="372"/>
                    </a:lnTo>
                    <a:lnTo>
                      <a:pt x="1709" y="389"/>
                    </a:lnTo>
                    <a:lnTo>
                      <a:pt x="1703" y="411"/>
                    </a:lnTo>
                    <a:lnTo>
                      <a:pt x="1696" y="437"/>
                    </a:lnTo>
                    <a:lnTo>
                      <a:pt x="1687" y="464"/>
                    </a:lnTo>
                    <a:lnTo>
                      <a:pt x="1677" y="493"/>
                    </a:lnTo>
                    <a:lnTo>
                      <a:pt x="1665" y="524"/>
                    </a:lnTo>
                    <a:lnTo>
                      <a:pt x="1651" y="556"/>
                    </a:lnTo>
                    <a:lnTo>
                      <a:pt x="1635" y="589"/>
                    </a:lnTo>
                    <a:lnTo>
                      <a:pt x="1618" y="621"/>
                    </a:lnTo>
                    <a:lnTo>
                      <a:pt x="1598" y="651"/>
                    </a:lnTo>
                    <a:lnTo>
                      <a:pt x="1576" y="681"/>
                    </a:lnTo>
                    <a:lnTo>
                      <a:pt x="1552" y="709"/>
                    </a:lnTo>
                    <a:lnTo>
                      <a:pt x="1527" y="733"/>
                    </a:lnTo>
                    <a:lnTo>
                      <a:pt x="1526" y="734"/>
                    </a:lnTo>
                    <a:lnTo>
                      <a:pt x="1525" y="736"/>
                    </a:lnTo>
                    <a:lnTo>
                      <a:pt x="1521" y="741"/>
                    </a:lnTo>
                    <a:lnTo>
                      <a:pt x="1517" y="747"/>
                    </a:lnTo>
                    <a:lnTo>
                      <a:pt x="1511" y="753"/>
                    </a:lnTo>
                    <a:lnTo>
                      <a:pt x="1503" y="762"/>
                    </a:lnTo>
                    <a:lnTo>
                      <a:pt x="1495" y="771"/>
                    </a:lnTo>
                    <a:lnTo>
                      <a:pt x="1484" y="781"/>
                    </a:lnTo>
                    <a:lnTo>
                      <a:pt x="1473" y="792"/>
                    </a:lnTo>
                    <a:lnTo>
                      <a:pt x="1459" y="804"/>
                    </a:lnTo>
                    <a:lnTo>
                      <a:pt x="1445" y="816"/>
                    </a:lnTo>
                    <a:lnTo>
                      <a:pt x="1429" y="830"/>
                    </a:lnTo>
                    <a:lnTo>
                      <a:pt x="1412" y="842"/>
                    </a:lnTo>
                    <a:lnTo>
                      <a:pt x="1392" y="856"/>
                    </a:lnTo>
                    <a:lnTo>
                      <a:pt x="1371" y="869"/>
                    </a:lnTo>
                    <a:lnTo>
                      <a:pt x="1350" y="883"/>
                    </a:lnTo>
                    <a:lnTo>
                      <a:pt x="1325" y="895"/>
                    </a:lnTo>
                    <a:lnTo>
                      <a:pt x="1300" y="909"/>
                    </a:lnTo>
                    <a:lnTo>
                      <a:pt x="1272" y="922"/>
                    </a:lnTo>
                    <a:lnTo>
                      <a:pt x="1244" y="933"/>
                    </a:lnTo>
                    <a:lnTo>
                      <a:pt x="1214" y="945"/>
                    </a:lnTo>
                    <a:lnTo>
                      <a:pt x="1181" y="955"/>
                    </a:lnTo>
                    <a:lnTo>
                      <a:pt x="1147" y="964"/>
                    </a:lnTo>
                    <a:lnTo>
                      <a:pt x="1111" y="972"/>
                    </a:lnTo>
                    <a:lnTo>
                      <a:pt x="1074" y="981"/>
                    </a:lnTo>
                    <a:lnTo>
                      <a:pt x="1035" y="986"/>
                    </a:lnTo>
                    <a:lnTo>
                      <a:pt x="994" y="991"/>
                    </a:lnTo>
                    <a:lnTo>
                      <a:pt x="951" y="993"/>
                    </a:lnTo>
                    <a:lnTo>
                      <a:pt x="906" y="996"/>
                    </a:lnTo>
                    <a:lnTo>
                      <a:pt x="860" y="994"/>
                    </a:lnTo>
                    <a:lnTo>
                      <a:pt x="812" y="992"/>
                    </a:lnTo>
                    <a:lnTo>
                      <a:pt x="761" y="987"/>
                    </a:lnTo>
                    <a:lnTo>
                      <a:pt x="756" y="986"/>
                    </a:lnTo>
                    <a:lnTo>
                      <a:pt x="745" y="984"/>
                    </a:lnTo>
                    <a:lnTo>
                      <a:pt x="726" y="979"/>
                    </a:lnTo>
                    <a:lnTo>
                      <a:pt x="702" y="974"/>
                    </a:lnTo>
                    <a:lnTo>
                      <a:pt x="672" y="966"/>
                    </a:lnTo>
                    <a:lnTo>
                      <a:pt x="639" y="957"/>
                    </a:lnTo>
                    <a:lnTo>
                      <a:pt x="602" y="947"/>
                    </a:lnTo>
                    <a:lnTo>
                      <a:pt x="563" y="936"/>
                    </a:lnTo>
                    <a:lnTo>
                      <a:pt x="523" y="924"/>
                    </a:lnTo>
                    <a:lnTo>
                      <a:pt x="481" y="911"/>
                    </a:lnTo>
                    <a:lnTo>
                      <a:pt x="440" y="898"/>
                    </a:lnTo>
                    <a:lnTo>
                      <a:pt x="401" y="883"/>
                    </a:lnTo>
                    <a:lnTo>
                      <a:pt x="363" y="868"/>
                    </a:lnTo>
                    <a:lnTo>
                      <a:pt x="327" y="851"/>
                    </a:lnTo>
                    <a:lnTo>
                      <a:pt x="296" y="835"/>
                    </a:lnTo>
                    <a:lnTo>
                      <a:pt x="269" y="819"/>
                    </a:lnTo>
                    <a:lnTo>
                      <a:pt x="265" y="817"/>
                    </a:lnTo>
                    <a:lnTo>
                      <a:pt x="252" y="811"/>
                    </a:lnTo>
                    <a:lnTo>
                      <a:pt x="232" y="802"/>
                    </a:lnTo>
                    <a:lnTo>
                      <a:pt x="209" y="793"/>
                    </a:lnTo>
                    <a:lnTo>
                      <a:pt x="182" y="785"/>
                    </a:lnTo>
                    <a:lnTo>
                      <a:pt x="154" y="779"/>
                    </a:lnTo>
                    <a:lnTo>
                      <a:pt x="125" y="775"/>
                    </a:lnTo>
                    <a:lnTo>
                      <a:pt x="99" y="779"/>
                    </a:lnTo>
                    <a:lnTo>
                      <a:pt x="95" y="778"/>
                    </a:lnTo>
                    <a:lnTo>
                      <a:pt x="87" y="774"/>
                    </a:lnTo>
                    <a:lnTo>
                      <a:pt x="76" y="770"/>
                    </a:lnTo>
                    <a:lnTo>
                      <a:pt x="61" y="765"/>
                    </a:lnTo>
                    <a:lnTo>
                      <a:pt x="46" y="762"/>
                    </a:lnTo>
                    <a:lnTo>
                      <a:pt x="33" y="759"/>
                    </a:lnTo>
                    <a:lnTo>
                      <a:pt x="22" y="759"/>
                    </a:lnTo>
                    <a:lnTo>
                      <a:pt x="15" y="763"/>
                    </a:lnTo>
                    <a:lnTo>
                      <a:pt x="11" y="768"/>
                    </a:lnTo>
                    <a:lnTo>
                      <a:pt x="8" y="777"/>
                    </a:lnTo>
                    <a:lnTo>
                      <a:pt x="4" y="787"/>
                    </a:lnTo>
                    <a:lnTo>
                      <a:pt x="0" y="798"/>
                    </a:lnTo>
                    <a:lnTo>
                      <a:pt x="27" y="804"/>
                    </a:lnTo>
                    <a:lnTo>
                      <a:pt x="54" y="811"/>
                    </a:lnTo>
                    <a:lnTo>
                      <a:pt x="80" y="817"/>
                    </a:lnTo>
                    <a:lnTo>
                      <a:pt x="103" y="823"/>
                    </a:lnTo>
                    <a:lnTo>
                      <a:pt x="124" y="828"/>
                    </a:lnTo>
                    <a:lnTo>
                      <a:pt x="141" y="834"/>
                    </a:lnTo>
                    <a:lnTo>
                      <a:pt x="154" y="839"/>
                    </a:lnTo>
                    <a:lnTo>
                      <a:pt x="161" y="843"/>
                    </a:lnTo>
                    <a:lnTo>
                      <a:pt x="169" y="849"/>
                    </a:lnTo>
                    <a:lnTo>
                      <a:pt x="184" y="857"/>
                    </a:lnTo>
                    <a:lnTo>
                      <a:pt x="205" y="869"/>
                    </a:lnTo>
                    <a:lnTo>
                      <a:pt x="232" y="881"/>
                    </a:lnTo>
                    <a:lnTo>
                      <a:pt x="265" y="896"/>
                    </a:lnTo>
                    <a:lnTo>
                      <a:pt x="301" y="914"/>
                    </a:lnTo>
                    <a:lnTo>
                      <a:pt x="343" y="931"/>
                    </a:lnTo>
                    <a:lnTo>
                      <a:pt x="389" y="948"/>
                    </a:lnTo>
                    <a:lnTo>
                      <a:pt x="437" y="967"/>
                    </a:lnTo>
                    <a:lnTo>
                      <a:pt x="490" y="985"/>
                    </a:lnTo>
                    <a:lnTo>
                      <a:pt x="544" y="1002"/>
                    </a:lnTo>
                    <a:lnTo>
                      <a:pt x="602" y="1019"/>
                    </a:lnTo>
                    <a:lnTo>
                      <a:pt x="661" y="1032"/>
                    </a:lnTo>
                    <a:lnTo>
                      <a:pt x="721" y="1045"/>
                    </a:lnTo>
                    <a:lnTo>
                      <a:pt x="781" y="1055"/>
                    </a:lnTo>
                    <a:lnTo>
                      <a:pt x="842" y="106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" name="Freeform 57"/>
              <p:cNvSpPr>
                <a:spLocks/>
              </p:cNvSpPr>
              <p:nvPr/>
            </p:nvSpPr>
            <p:spPr bwMode="auto">
              <a:xfrm>
                <a:off x="2165" y="959"/>
                <a:ext cx="62" cy="87"/>
              </a:xfrm>
              <a:custGeom>
                <a:avLst/>
                <a:gdLst>
                  <a:gd name="T0" fmla="*/ 2 w 124"/>
                  <a:gd name="T1" fmla="*/ 1 h 173"/>
                  <a:gd name="T2" fmla="*/ 2 w 124"/>
                  <a:gd name="T3" fmla="*/ 1 h 173"/>
                  <a:gd name="T4" fmla="*/ 2 w 124"/>
                  <a:gd name="T5" fmla="*/ 1 h 173"/>
                  <a:gd name="T6" fmla="*/ 2 w 124"/>
                  <a:gd name="T7" fmla="*/ 1 h 173"/>
                  <a:gd name="T8" fmla="*/ 2 w 124"/>
                  <a:gd name="T9" fmla="*/ 0 h 173"/>
                  <a:gd name="T10" fmla="*/ 2 w 124"/>
                  <a:gd name="T11" fmla="*/ 0 h 173"/>
                  <a:gd name="T12" fmla="*/ 2 w 124"/>
                  <a:gd name="T13" fmla="*/ 1 h 173"/>
                  <a:gd name="T14" fmla="*/ 2 w 124"/>
                  <a:gd name="T15" fmla="*/ 1 h 173"/>
                  <a:gd name="T16" fmla="*/ 2 w 124"/>
                  <a:gd name="T17" fmla="*/ 1 h 173"/>
                  <a:gd name="T18" fmla="*/ 2 w 124"/>
                  <a:gd name="T19" fmla="*/ 1 h 173"/>
                  <a:gd name="T20" fmla="*/ 2 w 124"/>
                  <a:gd name="T21" fmla="*/ 2 h 173"/>
                  <a:gd name="T22" fmla="*/ 2 w 124"/>
                  <a:gd name="T23" fmla="*/ 2 h 173"/>
                  <a:gd name="T24" fmla="*/ 2 w 124"/>
                  <a:gd name="T25" fmla="*/ 2 h 173"/>
                  <a:gd name="T26" fmla="*/ 2 w 124"/>
                  <a:gd name="T27" fmla="*/ 2 h 173"/>
                  <a:gd name="T28" fmla="*/ 2 w 124"/>
                  <a:gd name="T29" fmla="*/ 2 h 173"/>
                  <a:gd name="T30" fmla="*/ 2 w 124"/>
                  <a:gd name="T31" fmla="*/ 3 h 173"/>
                  <a:gd name="T32" fmla="*/ 1 w 124"/>
                  <a:gd name="T33" fmla="*/ 3 h 173"/>
                  <a:gd name="T34" fmla="*/ 1 w 124"/>
                  <a:gd name="T35" fmla="*/ 3 h 173"/>
                  <a:gd name="T36" fmla="*/ 1 w 124"/>
                  <a:gd name="T37" fmla="*/ 3 h 173"/>
                  <a:gd name="T38" fmla="*/ 1 w 124"/>
                  <a:gd name="T39" fmla="*/ 3 h 173"/>
                  <a:gd name="T40" fmla="*/ 1 w 124"/>
                  <a:gd name="T41" fmla="*/ 3 h 173"/>
                  <a:gd name="T42" fmla="*/ 1 w 124"/>
                  <a:gd name="T43" fmla="*/ 3 h 173"/>
                  <a:gd name="T44" fmla="*/ 1 w 124"/>
                  <a:gd name="T45" fmla="*/ 3 h 173"/>
                  <a:gd name="T46" fmla="*/ 1 w 124"/>
                  <a:gd name="T47" fmla="*/ 3 h 173"/>
                  <a:gd name="T48" fmla="*/ 1 w 124"/>
                  <a:gd name="T49" fmla="*/ 3 h 173"/>
                  <a:gd name="T50" fmla="*/ 1 w 124"/>
                  <a:gd name="T51" fmla="*/ 3 h 173"/>
                  <a:gd name="T52" fmla="*/ 0 w 124"/>
                  <a:gd name="T53" fmla="*/ 3 h 173"/>
                  <a:gd name="T54" fmla="*/ 1 w 124"/>
                  <a:gd name="T55" fmla="*/ 2 h 173"/>
                  <a:gd name="T56" fmla="*/ 1 w 124"/>
                  <a:gd name="T57" fmla="*/ 2 h 173"/>
                  <a:gd name="T58" fmla="*/ 1 w 124"/>
                  <a:gd name="T59" fmla="*/ 2 h 173"/>
                  <a:gd name="T60" fmla="*/ 1 w 124"/>
                  <a:gd name="T61" fmla="*/ 2 h 173"/>
                  <a:gd name="T62" fmla="*/ 1 w 124"/>
                  <a:gd name="T63" fmla="*/ 2 h 173"/>
                  <a:gd name="T64" fmla="*/ 1 w 124"/>
                  <a:gd name="T65" fmla="*/ 2 h 173"/>
                  <a:gd name="T66" fmla="*/ 1 w 124"/>
                  <a:gd name="T67" fmla="*/ 1 h 173"/>
                  <a:gd name="T68" fmla="*/ 2 w 124"/>
                  <a:gd name="T69" fmla="*/ 1 h 173"/>
                  <a:gd name="T70" fmla="*/ 2 w 124"/>
                  <a:gd name="T71" fmla="*/ 1 h 173"/>
                  <a:gd name="T72" fmla="*/ 2 w 124"/>
                  <a:gd name="T73" fmla="*/ 1 h 17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4"/>
                  <a:gd name="T112" fmla="*/ 0 h 173"/>
                  <a:gd name="T113" fmla="*/ 124 w 124"/>
                  <a:gd name="T114" fmla="*/ 173 h 17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4" h="173">
                    <a:moveTo>
                      <a:pt x="82" y="6"/>
                    </a:moveTo>
                    <a:lnTo>
                      <a:pt x="83" y="5"/>
                    </a:lnTo>
                    <a:lnTo>
                      <a:pt x="88" y="3"/>
                    </a:lnTo>
                    <a:lnTo>
                      <a:pt x="94" y="1"/>
                    </a:lnTo>
                    <a:lnTo>
                      <a:pt x="101" y="0"/>
                    </a:lnTo>
                    <a:lnTo>
                      <a:pt x="107" y="0"/>
                    </a:lnTo>
                    <a:lnTo>
                      <a:pt x="113" y="3"/>
                    </a:lnTo>
                    <a:lnTo>
                      <a:pt x="119" y="10"/>
                    </a:lnTo>
                    <a:lnTo>
                      <a:pt x="121" y="22"/>
                    </a:lnTo>
                    <a:lnTo>
                      <a:pt x="124" y="48"/>
                    </a:lnTo>
                    <a:lnTo>
                      <a:pt x="122" y="68"/>
                    </a:lnTo>
                    <a:lnTo>
                      <a:pt x="116" y="85"/>
                    </a:lnTo>
                    <a:lnTo>
                      <a:pt x="102" y="103"/>
                    </a:lnTo>
                    <a:lnTo>
                      <a:pt x="93" y="113"/>
                    </a:lnTo>
                    <a:lnTo>
                      <a:pt x="81" y="126"/>
                    </a:lnTo>
                    <a:lnTo>
                      <a:pt x="71" y="139"/>
                    </a:lnTo>
                    <a:lnTo>
                      <a:pt x="59" y="152"/>
                    </a:lnTo>
                    <a:lnTo>
                      <a:pt x="49" y="162"/>
                    </a:lnTo>
                    <a:lnTo>
                      <a:pt x="40" y="171"/>
                    </a:lnTo>
                    <a:lnTo>
                      <a:pt x="31" y="173"/>
                    </a:lnTo>
                    <a:lnTo>
                      <a:pt x="26" y="171"/>
                    </a:lnTo>
                    <a:lnTo>
                      <a:pt x="21" y="164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6" y="142"/>
                    </a:lnTo>
                    <a:lnTo>
                      <a:pt x="3" y="135"/>
                    </a:lnTo>
                    <a:lnTo>
                      <a:pt x="0" y="129"/>
                    </a:lnTo>
                    <a:lnTo>
                      <a:pt x="2" y="124"/>
                    </a:lnTo>
                    <a:lnTo>
                      <a:pt x="6" y="122"/>
                    </a:lnTo>
                    <a:lnTo>
                      <a:pt x="13" y="116"/>
                    </a:lnTo>
                    <a:lnTo>
                      <a:pt x="23" y="104"/>
                    </a:lnTo>
                    <a:lnTo>
                      <a:pt x="35" y="88"/>
                    </a:lnTo>
                    <a:lnTo>
                      <a:pt x="46" y="67"/>
                    </a:lnTo>
                    <a:lnTo>
                      <a:pt x="58" y="47"/>
                    </a:lnTo>
                    <a:lnTo>
                      <a:pt x="69" y="29"/>
                    </a:lnTo>
                    <a:lnTo>
                      <a:pt x="78" y="14"/>
                    </a:lnTo>
                    <a:lnTo>
                      <a:pt x="82" y="6"/>
                    </a:lnTo>
                    <a:close/>
                  </a:path>
                </a:pathLst>
              </a:custGeom>
              <a:solidFill>
                <a:srgbClr val="A8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" name="Freeform 58"/>
              <p:cNvSpPr>
                <a:spLocks/>
              </p:cNvSpPr>
              <p:nvPr/>
            </p:nvSpPr>
            <p:spPr bwMode="auto">
              <a:xfrm>
                <a:off x="3140" y="492"/>
                <a:ext cx="86" cy="78"/>
              </a:xfrm>
              <a:custGeom>
                <a:avLst/>
                <a:gdLst>
                  <a:gd name="T0" fmla="*/ 1 w 172"/>
                  <a:gd name="T1" fmla="*/ 1 h 156"/>
                  <a:gd name="T2" fmla="*/ 1 w 172"/>
                  <a:gd name="T3" fmla="*/ 1 h 156"/>
                  <a:gd name="T4" fmla="*/ 1 w 172"/>
                  <a:gd name="T5" fmla="*/ 1 h 156"/>
                  <a:gd name="T6" fmla="*/ 1 w 172"/>
                  <a:gd name="T7" fmla="*/ 1 h 156"/>
                  <a:gd name="T8" fmla="*/ 1 w 172"/>
                  <a:gd name="T9" fmla="*/ 1 h 156"/>
                  <a:gd name="T10" fmla="*/ 1 w 172"/>
                  <a:gd name="T11" fmla="*/ 1 h 156"/>
                  <a:gd name="T12" fmla="*/ 1 w 172"/>
                  <a:gd name="T13" fmla="*/ 1 h 156"/>
                  <a:gd name="T14" fmla="*/ 1 w 172"/>
                  <a:gd name="T15" fmla="*/ 1 h 156"/>
                  <a:gd name="T16" fmla="*/ 0 w 172"/>
                  <a:gd name="T17" fmla="*/ 1 h 156"/>
                  <a:gd name="T18" fmla="*/ 1 w 172"/>
                  <a:gd name="T19" fmla="*/ 2 h 156"/>
                  <a:gd name="T20" fmla="*/ 1 w 172"/>
                  <a:gd name="T21" fmla="*/ 2 h 156"/>
                  <a:gd name="T22" fmla="*/ 1 w 172"/>
                  <a:gd name="T23" fmla="*/ 3 h 156"/>
                  <a:gd name="T24" fmla="*/ 1 w 172"/>
                  <a:gd name="T25" fmla="*/ 3 h 156"/>
                  <a:gd name="T26" fmla="*/ 1 w 172"/>
                  <a:gd name="T27" fmla="*/ 3 h 156"/>
                  <a:gd name="T28" fmla="*/ 1 w 172"/>
                  <a:gd name="T29" fmla="*/ 3 h 156"/>
                  <a:gd name="T30" fmla="*/ 1 w 172"/>
                  <a:gd name="T31" fmla="*/ 3 h 156"/>
                  <a:gd name="T32" fmla="*/ 1 w 172"/>
                  <a:gd name="T33" fmla="*/ 3 h 156"/>
                  <a:gd name="T34" fmla="*/ 1 w 172"/>
                  <a:gd name="T35" fmla="*/ 3 h 156"/>
                  <a:gd name="T36" fmla="*/ 2 w 172"/>
                  <a:gd name="T37" fmla="*/ 3 h 156"/>
                  <a:gd name="T38" fmla="*/ 2 w 172"/>
                  <a:gd name="T39" fmla="*/ 3 h 156"/>
                  <a:gd name="T40" fmla="*/ 2 w 172"/>
                  <a:gd name="T41" fmla="*/ 3 h 156"/>
                  <a:gd name="T42" fmla="*/ 2 w 172"/>
                  <a:gd name="T43" fmla="*/ 3 h 156"/>
                  <a:gd name="T44" fmla="*/ 3 w 172"/>
                  <a:gd name="T45" fmla="*/ 2 h 156"/>
                  <a:gd name="T46" fmla="*/ 3 w 172"/>
                  <a:gd name="T47" fmla="*/ 2 h 156"/>
                  <a:gd name="T48" fmla="*/ 3 w 172"/>
                  <a:gd name="T49" fmla="*/ 1 h 156"/>
                  <a:gd name="T50" fmla="*/ 3 w 172"/>
                  <a:gd name="T51" fmla="*/ 1 h 156"/>
                  <a:gd name="T52" fmla="*/ 3 w 172"/>
                  <a:gd name="T53" fmla="*/ 1 h 156"/>
                  <a:gd name="T54" fmla="*/ 3 w 172"/>
                  <a:gd name="T55" fmla="*/ 0 h 156"/>
                  <a:gd name="T56" fmla="*/ 3 w 172"/>
                  <a:gd name="T57" fmla="*/ 0 h 156"/>
                  <a:gd name="T58" fmla="*/ 3 w 172"/>
                  <a:gd name="T59" fmla="*/ 1 h 156"/>
                  <a:gd name="T60" fmla="*/ 3 w 172"/>
                  <a:gd name="T61" fmla="*/ 1 h 156"/>
                  <a:gd name="T62" fmla="*/ 2 w 172"/>
                  <a:gd name="T63" fmla="*/ 1 h 156"/>
                  <a:gd name="T64" fmla="*/ 2 w 172"/>
                  <a:gd name="T65" fmla="*/ 1 h 156"/>
                  <a:gd name="T66" fmla="*/ 2 w 172"/>
                  <a:gd name="T67" fmla="*/ 1 h 156"/>
                  <a:gd name="T68" fmla="*/ 2 w 172"/>
                  <a:gd name="T69" fmla="*/ 1 h 156"/>
                  <a:gd name="T70" fmla="*/ 2 w 172"/>
                  <a:gd name="T71" fmla="*/ 1 h 156"/>
                  <a:gd name="T72" fmla="*/ 1 w 172"/>
                  <a:gd name="T73" fmla="*/ 1 h 15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2"/>
                  <a:gd name="T112" fmla="*/ 0 h 156"/>
                  <a:gd name="T113" fmla="*/ 172 w 172"/>
                  <a:gd name="T114" fmla="*/ 156 h 15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2" h="156">
                    <a:moveTo>
                      <a:pt x="60" y="32"/>
                    </a:moveTo>
                    <a:lnTo>
                      <a:pt x="58" y="31"/>
                    </a:lnTo>
                    <a:lnTo>
                      <a:pt x="51" y="30"/>
                    </a:lnTo>
                    <a:lnTo>
                      <a:pt x="42" y="29"/>
                    </a:lnTo>
                    <a:lnTo>
                      <a:pt x="30" y="29"/>
                    </a:lnTo>
                    <a:lnTo>
                      <a:pt x="19" y="34"/>
                    </a:lnTo>
                    <a:lnTo>
                      <a:pt x="9" y="42"/>
                    </a:lnTo>
                    <a:lnTo>
                      <a:pt x="2" y="57"/>
                    </a:lnTo>
                    <a:lnTo>
                      <a:pt x="0" y="80"/>
                    </a:lnTo>
                    <a:lnTo>
                      <a:pt x="1" y="104"/>
                    </a:lnTo>
                    <a:lnTo>
                      <a:pt x="5" y="122"/>
                    </a:lnTo>
                    <a:lnTo>
                      <a:pt x="11" y="136"/>
                    </a:lnTo>
                    <a:lnTo>
                      <a:pt x="17" y="145"/>
                    </a:lnTo>
                    <a:lnTo>
                      <a:pt x="26" y="151"/>
                    </a:lnTo>
                    <a:lnTo>
                      <a:pt x="34" y="155"/>
                    </a:lnTo>
                    <a:lnTo>
                      <a:pt x="43" y="156"/>
                    </a:lnTo>
                    <a:lnTo>
                      <a:pt x="52" y="156"/>
                    </a:lnTo>
                    <a:lnTo>
                      <a:pt x="64" y="155"/>
                    </a:lnTo>
                    <a:lnTo>
                      <a:pt x="77" y="151"/>
                    </a:lnTo>
                    <a:lnTo>
                      <a:pt x="95" y="147"/>
                    </a:lnTo>
                    <a:lnTo>
                      <a:pt x="112" y="140"/>
                    </a:lnTo>
                    <a:lnTo>
                      <a:pt x="128" y="130"/>
                    </a:lnTo>
                    <a:lnTo>
                      <a:pt x="142" y="119"/>
                    </a:lnTo>
                    <a:lnTo>
                      <a:pt x="153" y="106"/>
                    </a:lnTo>
                    <a:lnTo>
                      <a:pt x="159" y="92"/>
                    </a:lnTo>
                    <a:lnTo>
                      <a:pt x="166" y="58"/>
                    </a:lnTo>
                    <a:lnTo>
                      <a:pt x="172" y="23"/>
                    </a:lnTo>
                    <a:lnTo>
                      <a:pt x="171" y="0"/>
                    </a:lnTo>
                    <a:lnTo>
                      <a:pt x="159" y="0"/>
                    </a:lnTo>
                    <a:lnTo>
                      <a:pt x="150" y="7"/>
                    </a:lnTo>
                    <a:lnTo>
                      <a:pt x="138" y="14"/>
                    </a:lnTo>
                    <a:lnTo>
                      <a:pt x="125" y="20"/>
                    </a:lnTo>
                    <a:lnTo>
                      <a:pt x="112" y="24"/>
                    </a:lnTo>
                    <a:lnTo>
                      <a:pt x="97" y="29"/>
                    </a:lnTo>
                    <a:lnTo>
                      <a:pt x="84" y="31"/>
                    </a:lnTo>
                    <a:lnTo>
                      <a:pt x="72" y="32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A8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" name="Freeform 59"/>
              <p:cNvSpPr>
                <a:spLocks/>
              </p:cNvSpPr>
              <p:nvPr/>
            </p:nvSpPr>
            <p:spPr bwMode="auto">
              <a:xfrm>
                <a:off x="2375" y="853"/>
                <a:ext cx="641" cy="229"/>
              </a:xfrm>
              <a:custGeom>
                <a:avLst/>
                <a:gdLst>
                  <a:gd name="T0" fmla="*/ 1 w 1280"/>
                  <a:gd name="T1" fmla="*/ 5 h 456"/>
                  <a:gd name="T2" fmla="*/ 1 w 1280"/>
                  <a:gd name="T3" fmla="*/ 5 h 456"/>
                  <a:gd name="T4" fmla="*/ 1 w 1280"/>
                  <a:gd name="T5" fmla="*/ 5 h 456"/>
                  <a:gd name="T6" fmla="*/ 2 w 1280"/>
                  <a:gd name="T7" fmla="*/ 6 h 456"/>
                  <a:gd name="T8" fmla="*/ 3 w 1280"/>
                  <a:gd name="T9" fmla="*/ 6 h 456"/>
                  <a:gd name="T10" fmla="*/ 5 w 1280"/>
                  <a:gd name="T11" fmla="*/ 7 h 456"/>
                  <a:gd name="T12" fmla="*/ 6 w 1280"/>
                  <a:gd name="T13" fmla="*/ 7 h 456"/>
                  <a:gd name="T14" fmla="*/ 8 w 1280"/>
                  <a:gd name="T15" fmla="*/ 7 h 456"/>
                  <a:gd name="T16" fmla="*/ 9 w 1280"/>
                  <a:gd name="T17" fmla="*/ 8 h 456"/>
                  <a:gd name="T18" fmla="*/ 11 w 1280"/>
                  <a:gd name="T19" fmla="*/ 8 h 456"/>
                  <a:gd name="T20" fmla="*/ 13 w 1280"/>
                  <a:gd name="T21" fmla="*/ 7 h 456"/>
                  <a:gd name="T22" fmla="*/ 14 w 1280"/>
                  <a:gd name="T23" fmla="*/ 7 h 456"/>
                  <a:gd name="T24" fmla="*/ 16 w 1280"/>
                  <a:gd name="T25" fmla="*/ 6 h 456"/>
                  <a:gd name="T26" fmla="*/ 17 w 1280"/>
                  <a:gd name="T27" fmla="*/ 5 h 456"/>
                  <a:gd name="T28" fmla="*/ 19 w 1280"/>
                  <a:gd name="T29" fmla="*/ 4 h 456"/>
                  <a:gd name="T30" fmla="*/ 20 w 1280"/>
                  <a:gd name="T31" fmla="*/ 2 h 456"/>
                  <a:gd name="T32" fmla="*/ 21 w 1280"/>
                  <a:gd name="T33" fmla="*/ 1 h 456"/>
                  <a:gd name="T34" fmla="*/ 20 w 1280"/>
                  <a:gd name="T35" fmla="*/ 1 h 456"/>
                  <a:gd name="T36" fmla="*/ 20 w 1280"/>
                  <a:gd name="T37" fmla="*/ 1 h 456"/>
                  <a:gd name="T38" fmla="*/ 20 w 1280"/>
                  <a:gd name="T39" fmla="*/ 2 h 456"/>
                  <a:gd name="T40" fmla="*/ 19 w 1280"/>
                  <a:gd name="T41" fmla="*/ 2 h 456"/>
                  <a:gd name="T42" fmla="*/ 19 w 1280"/>
                  <a:gd name="T43" fmla="*/ 3 h 456"/>
                  <a:gd name="T44" fmla="*/ 18 w 1280"/>
                  <a:gd name="T45" fmla="*/ 4 h 456"/>
                  <a:gd name="T46" fmla="*/ 17 w 1280"/>
                  <a:gd name="T47" fmla="*/ 5 h 456"/>
                  <a:gd name="T48" fmla="*/ 15 w 1280"/>
                  <a:gd name="T49" fmla="*/ 5 h 456"/>
                  <a:gd name="T50" fmla="*/ 14 w 1280"/>
                  <a:gd name="T51" fmla="*/ 6 h 456"/>
                  <a:gd name="T52" fmla="*/ 13 w 1280"/>
                  <a:gd name="T53" fmla="*/ 7 h 456"/>
                  <a:gd name="T54" fmla="*/ 11 w 1280"/>
                  <a:gd name="T55" fmla="*/ 7 h 456"/>
                  <a:gd name="T56" fmla="*/ 9 w 1280"/>
                  <a:gd name="T57" fmla="*/ 7 h 456"/>
                  <a:gd name="T58" fmla="*/ 7 w 1280"/>
                  <a:gd name="T59" fmla="*/ 7 h 456"/>
                  <a:gd name="T60" fmla="*/ 4 w 1280"/>
                  <a:gd name="T61" fmla="*/ 6 h 456"/>
                  <a:gd name="T62" fmla="*/ 2 w 1280"/>
                  <a:gd name="T63" fmla="*/ 5 h 45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280"/>
                  <a:gd name="T97" fmla="*/ 0 h 456"/>
                  <a:gd name="T98" fmla="*/ 1280 w 1280"/>
                  <a:gd name="T99" fmla="*/ 456 h 45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280" h="456">
                    <a:moveTo>
                      <a:pt x="0" y="279"/>
                    </a:moveTo>
                    <a:lnTo>
                      <a:pt x="2" y="280"/>
                    </a:lnTo>
                    <a:lnTo>
                      <a:pt x="10" y="285"/>
                    </a:lnTo>
                    <a:lnTo>
                      <a:pt x="23" y="291"/>
                    </a:lnTo>
                    <a:lnTo>
                      <a:pt x="40" y="301"/>
                    </a:lnTo>
                    <a:lnTo>
                      <a:pt x="61" y="311"/>
                    </a:lnTo>
                    <a:lnTo>
                      <a:pt x="86" y="324"/>
                    </a:lnTo>
                    <a:lnTo>
                      <a:pt x="116" y="338"/>
                    </a:lnTo>
                    <a:lnTo>
                      <a:pt x="148" y="351"/>
                    </a:lnTo>
                    <a:lnTo>
                      <a:pt x="184" y="365"/>
                    </a:lnTo>
                    <a:lnTo>
                      <a:pt x="223" y="380"/>
                    </a:lnTo>
                    <a:lnTo>
                      <a:pt x="265" y="394"/>
                    </a:lnTo>
                    <a:lnTo>
                      <a:pt x="308" y="408"/>
                    </a:lnTo>
                    <a:lnTo>
                      <a:pt x="354" y="421"/>
                    </a:lnTo>
                    <a:lnTo>
                      <a:pt x="403" y="432"/>
                    </a:lnTo>
                    <a:lnTo>
                      <a:pt x="452" y="441"/>
                    </a:lnTo>
                    <a:lnTo>
                      <a:pt x="503" y="448"/>
                    </a:lnTo>
                    <a:lnTo>
                      <a:pt x="555" y="454"/>
                    </a:lnTo>
                    <a:lnTo>
                      <a:pt x="608" y="456"/>
                    </a:lnTo>
                    <a:lnTo>
                      <a:pt x="661" y="455"/>
                    </a:lnTo>
                    <a:lnTo>
                      <a:pt x="715" y="451"/>
                    </a:lnTo>
                    <a:lnTo>
                      <a:pt x="768" y="442"/>
                    </a:lnTo>
                    <a:lnTo>
                      <a:pt x="822" y="430"/>
                    </a:lnTo>
                    <a:lnTo>
                      <a:pt x="874" y="414"/>
                    </a:lnTo>
                    <a:lnTo>
                      <a:pt x="927" y="392"/>
                    </a:lnTo>
                    <a:lnTo>
                      <a:pt x="978" y="364"/>
                    </a:lnTo>
                    <a:lnTo>
                      <a:pt x="1027" y="332"/>
                    </a:lnTo>
                    <a:lnTo>
                      <a:pt x="1074" y="294"/>
                    </a:lnTo>
                    <a:lnTo>
                      <a:pt x="1120" y="249"/>
                    </a:lnTo>
                    <a:lnTo>
                      <a:pt x="1164" y="197"/>
                    </a:lnTo>
                    <a:lnTo>
                      <a:pt x="1206" y="139"/>
                    </a:lnTo>
                    <a:lnTo>
                      <a:pt x="1245" y="74"/>
                    </a:lnTo>
                    <a:lnTo>
                      <a:pt x="1280" y="0"/>
                    </a:lnTo>
                    <a:lnTo>
                      <a:pt x="1279" y="2"/>
                    </a:lnTo>
                    <a:lnTo>
                      <a:pt x="1277" y="8"/>
                    </a:lnTo>
                    <a:lnTo>
                      <a:pt x="1271" y="17"/>
                    </a:lnTo>
                    <a:lnTo>
                      <a:pt x="1264" y="29"/>
                    </a:lnTo>
                    <a:lnTo>
                      <a:pt x="1255" y="44"/>
                    </a:lnTo>
                    <a:lnTo>
                      <a:pt x="1244" y="61"/>
                    </a:lnTo>
                    <a:lnTo>
                      <a:pt x="1231" y="81"/>
                    </a:lnTo>
                    <a:lnTo>
                      <a:pt x="1215" y="101"/>
                    </a:lnTo>
                    <a:lnTo>
                      <a:pt x="1196" y="124"/>
                    </a:lnTo>
                    <a:lnTo>
                      <a:pt x="1176" y="147"/>
                    </a:lnTo>
                    <a:lnTo>
                      <a:pt x="1153" y="172"/>
                    </a:lnTo>
                    <a:lnTo>
                      <a:pt x="1127" y="197"/>
                    </a:lnTo>
                    <a:lnTo>
                      <a:pt x="1098" y="221"/>
                    </a:lnTo>
                    <a:lnTo>
                      <a:pt x="1067" y="247"/>
                    </a:lnTo>
                    <a:lnTo>
                      <a:pt x="1034" y="271"/>
                    </a:lnTo>
                    <a:lnTo>
                      <a:pt x="998" y="294"/>
                    </a:lnTo>
                    <a:lnTo>
                      <a:pt x="959" y="316"/>
                    </a:lnTo>
                    <a:lnTo>
                      <a:pt x="918" y="336"/>
                    </a:lnTo>
                    <a:lnTo>
                      <a:pt x="873" y="355"/>
                    </a:lnTo>
                    <a:lnTo>
                      <a:pt x="824" y="371"/>
                    </a:lnTo>
                    <a:lnTo>
                      <a:pt x="774" y="385"/>
                    </a:lnTo>
                    <a:lnTo>
                      <a:pt x="720" y="396"/>
                    </a:lnTo>
                    <a:lnTo>
                      <a:pt x="663" y="404"/>
                    </a:lnTo>
                    <a:lnTo>
                      <a:pt x="602" y="409"/>
                    </a:lnTo>
                    <a:lnTo>
                      <a:pt x="539" y="409"/>
                    </a:lnTo>
                    <a:lnTo>
                      <a:pt x="472" y="406"/>
                    </a:lnTo>
                    <a:lnTo>
                      <a:pt x="403" y="398"/>
                    </a:lnTo>
                    <a:lnTo>
                      <a:pt x="329" y="385"/>
                    </a:lnTo>
                    <a:lnTo>
                      <a:pt x="252" y="366"/>
                    </a:lnTo>
                    <a:lnTo>
                      <a:pt x="171" y="343"/>
                    </a:lnTo>
                    <a:lnTo>
                      <a:pt x="87" y="315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" name="Freeform 60"/>
              <p:cNvSpPr>
                <a:spLocks/>
              </p:cNvSpPr>
              <p:nvPr/>
            </p:nvSpPr>
            <p:spPr bwMode="auto">
              <a:xfrm>
                <a:off x="3024" y="720"/>
                <a:ext cx="46" cy="92"/>
              </a:xfrm>
              <a:custGeom>
                <a:avLst/>
                <a:gdLst>
                  <a:gd name="T0" fmla="*/ 0 w 92"/>
                  <a:gd name="T1" fmla="*/ 3 h 183"/>
                  <a:gd name="T2" fmla="*/ 1 w 92"/>
                  <a:gd name="T3" fmla="*/ 3 h 183"/>
                  <a:gd name="T4" fmla="*/ 1 w 92"/>
                  <a:gd name="T5" fmla="*/ 3 h 183"/>
                  <a:gd name="T6" fmla="*/ 1 w 92"/>
                  <a:gd name="T7" fmla="*/ 3 h 183"/>
                  <a:gd name="T8" fmla="*/ 1 w 92"/>
                  <a:gd name="T9" fmla="*/ 2 h 183"/>
                  <a:gd name="T10" fmla="*/ 1 w 92"/>
                  <a:gd name="T11" fmla="*/ 2 h 183"/>
                  <a:gd name="T12" fmla="*/ 1 w 92"/>
                  <a:gd name="T13" fmla="*/ 1 h 183"/>
                  <a:gd name="T14" fmla="*/ 2 w 92"/>
                  <a:gd name="T15" fmla="*/ 1 h 183"/>
                  <a:gd name="T16" fmla="*/ 2 w 92"/>
                  <a:gd name="T17" fmla="*/ 0 h 183"/>
                  <a:gd name="T18" fmla="*/ 2 w 92"/>
                  <a:gd name="T19" fmla="*/ 1 h 183"/>
                  <a:gd name="T20" fmla="*/ 2 w 92"/>
                  <a:gd name="T21" fmla="*/ 1 h 183"/>
                  <a:gd name="T22" fmla="*/ 2 w 92"/>
                  <a:gd name="T23" fmla="*/ 1 h 183"/>
                  <a:gd name="T24" fmla="*/ 1 w 92"/>
                  <a:gd name="T25" fmla="*/ 1 h 183"/>
                  <a:gd name="T26" fmla="*/ 1 w 92"/>
                  <a:gd name="T27" fmla="*/ 2 h 183"/>
                  <a:gd name="T28" fmla="*/ 1 w 92"/>
                  <a:gd name="T29" fmla="*/ 2 h 183"/>
                  <a:gd name="T30" fmla="*/ 1 w 92"/>
                  <a:gd name="T31" fmla="*/ 3 h 183"/>
                  <a:gd name="T32" fmla="*/ 0 w 92"/>
                  <a:gd name="T33" fmla="*/ 3 h 1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2"/>
                  <a:gd name="T52" fmla="*/ 0 h 183"/>
                  <a:gd name="T53" fmla="*/ 92 w 92"/>
                  <a:gd name="T54" fmla="*/ 183 h 1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2" h="183">
                    <a:moveTo>
                      <a:pt x="0" y="183"/>
                    </a:moveTo>
                    <a:lnTo>
                      <a:pt x="1" y="177"/>
                    </a:lnTo>
                    <a:lnTo>
                      <a:pt x="4" y="163"/>
                    </a:lnTo>
                    <a:lnTo>
                      <a:pt x="10" y="141"/>
                    </a:lnTo>
                    <a:lnTo>
                      <a:pt x="19" y="115"/>
                    </a:lnTo>
                    <a:lnTo>
                      <a:pt x="31" y="85"/>
                    </a:lnTo>
                    <a:lnTo>
                      <a:pt x="47" y="55"/>
                    </a:lnTo>
                    <a:lnTo>
                      <a:pt x="67" y="26"/>
                    </a:lnTo>
                    <a:lnTo>
                      <a:pt x="92" y="0"/>
                    </a:lnTo>
                    <a:lnTo>
                      <a:pt x="89" y="4"/>
                    </a:lnTo>
                    <a:lnTo>
                      <a:pt x="81" y="18"/>
                    </a:lnTo>
                    <a:lnTo>
                      <a:pt x="71" y="39"/>
                    </a:lnTo>
                    <a:lnTo>
                      <a:pt x="58" y="64"/>
                    </a:lnTo>
                    <a:lnTo>
                      <a:pt x="43" y="93"/>
                    </a:lnTo>
                    <a:lnTo>
                      <a:pt x="27" y="124"/>
                    </a:lnTo>
                    <a:lnTo>
                      <a:pt x="12" y="154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" name="Freeform 61"/>
              <p:cNvSpPr>
                <a:spLocks/>
              </p:cNvSpPr>
              <p:nvPr/>
            </p:nvSpPr>
            <p:spPr bwMode="auto">
              <a:xfrm>
                <a:off x="3108" y="574"/>
                <a:ext cx="24" cy="118"/>
              </a:xfrm>
              <a:custGeom>
                <a:avLst/>
                <a:gdLst>
                  <a:gd name="T0" fmla="*/ 0 w 48"/>
                  <a:gd name="T1" fmla="*/ 4 h 236"/>
                  <a:gd name="T2" fmla="*/ 1 w 48"/>
                  <a:gd name="T3" fmla="*/ 4 h 236"/>
                  <a:gd name="T4" fmla="*/ 1 w 48"/>
                  <a:gd name="T5" fmla="*/ 4 h 236"/>
                  <a:gd name="T6" fmla="*/ 1 w 48"/>
                  <a:gd name="T7" fmla="*/ 3 h 236"/>
                  <a:gd name="T8" fmla="*/ 1 w 48"/>
                  <a:gd name="T9" fmla="*/ 3 h 236"/>
                  <a:gd name="T10" fmla="*/ 1 w 48"/>
                  <a:gd name="T11" fmla="*/ 2 h 236"/>
                  <a:gd name="T12" fmla="*/ 1 w 48"/>
                  <a:gd name="T13" fmla="*/ 2 h 236"/>
                  <a:gd name="T14" fmla="*/ 1 w 48"/>
                  <a:gd name="T15" fmla="*/ 1 h 236"/>
                  <a:gd name="T16" fmla="*/ 1 w 48"/>
                  <a:gd name="T17" fmla="*/ 0 h 236"/>
                  <a:gd name="T18" fmla="*/ 1 w 48"/>
                  <a:gd name="T19" fmla="*/ 1 h 236"/>
                  <a:gd name="T20" fmla="*/ 1 w 48"/>
                  <a:gd name="T21" fmla="*/ 1 h 236"/>
                  <a:gd name="T22" fmla="*/ 1 w 48"/>
                  <a:gd name="T23" fmla="*/ 1 h 236"/>
                  <a:gd name="T24" fmla="*/ 1 w 48"/>
                  <a:gd name="T25" fmla="*/ 2 h 236"/>
                  <a:gd name="T26" fmla="*/ 1 w 48"/>
                  <a:gd name="T27" fmla="*/ 2 h 236"/>
                  <a:gd name="T28" fmla="*/ 1 w 48"/>
                  <a:gd name="T29" fmla="*/ 3 h 236"/>
                  <a:gd name="T30" fmla="*/ 1 w 48"/>
                  <a:gd name="T31" fmla="*/ 3 h 236"/>
                  <a:gd name="T32" fmla="*/ 0 w 48"/>
                  <a:gd name="T33" fmla="*/ 4 h 2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236"/>
                  <a:gd name="T53" fmla="*/ 48 w 48"/>
                  <a:gd name="T54" fmla="*/ 236 h 2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236">
                    <a:moveTo>
                      <a:pt x="0" y="236"/>
                    </a:moveTo>
                    <a:lnTo>
                      <a:pt x="2" y="230"/>
                    </a:lnTo>
                    <a:lnTo>
                      <a:pt x="8" y="215"/>
                    </a:lnTo>
                    <a:lnTo>
                      <a:pt x="17" y="191"/>
                    </a:lnTo>
                    <a:lnTo>
                      <a:pt x="26" y="160"/>
                    </a:lnTo>
                    <a:lnTo>
                      <a:pt x="34" y="124"/>
                    </a:lnTo>
                    <a:lnTo>
                      <a:pt x="40" y="84"/>
                    </a:lnTo>
                    <a:lnTo>
                      <a:pt x="43" y="43"/>
                    </a:lnTo>
                    <a:lnTo>
                      <a:pt x="40" y="0"/>
                    </a:lnTo>
                    <a:lnTo>
                      <a:pt x="41" y="4"/>
                    </a:lnTo>
                    <a:lnTo>
                      <a:pt x="45" y="18"/>
                    </a:lnTo>
                    <a:lnTo>
                      <a:pt x="47" y="40"/>
                    </a:lnTo>
                    <a:lnTo>
                      <a:pt x="48" y="69"/>
                    </a:lnTo>
                    <a:lnTo>
                      <a:pt x="46" y="104"/>
                    </a:lnTo>
                    <a:lnTo>
                      <a:pt x="38" y="144"/>
                    </a:lnTo>
                    <a:lnTo>
                      <a:pt x="23" y="188"/>
                    </a:lnTo>
                    <a:lnTo>
                      <a:pt x="0" y="2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" name="Freeform 62"/>
              <p:cNvSpPr>
                <a:spLocks/>
              </p:cNvSpPr>
              <p:nvPr/>
            </p:nvSpPr>
            <p:spPr bwMode="auto">
              <a:xfrm>
                <a:off x="3120" y="490"/>
                <a:ext cx="18" cy="62"/>
              </a:xfrm>
              <a:custGeom>
                <a:avLst/>
                <a:gdLst>
                  <a:gd name="T0" fmla="*/ 1 w 36"/>
                  <a:gd name="T1" fmla="*/ 2 h 123"/>
                  <a:gd name="T2" fmla="*/ 1 w 36"/>
                  <a:gd name="T3" fmla="*/ 2 h 123"/>
                  <a:gd name="T4" fmla="*/ 1 w 36"/>
                  <a:gd name="T5" fmla="*/ 2 h 123"/>
                  <a:gd name="T6" fmla="*/ 1 w 36"/>
                  <a:gd name="T7" fmla="*/ 2 h 123"/>
                  <a:gd name="T8" fmla="*/ 0 w 36"/>
                  <a:gd name="T9" fmla="*/ 2 h 123"/>
                  <a:gd name="T10" fmla="*/ 0 w 36"/>
                  <a:gd name="T11" fmla="*/ 1 h 123"/>
                  <a:gd name="T12" fmla="*/ 1 w 36"/>
                  <a:gd name="T13" fmla="*/ 1 h 123"/>
                  <a:gd name="T14" fmla="*/ 1 w 36"/>
                  <a:gd name="T15" fmla="*/ 1 h 123"/>
                  <a:gd name="T16" fmla="*/ 1 w 36"/>
                  <a:gd name="T17" fmla="*/ 0 h 123"/>
                  <a:gd name="T18" fmla="*/ 1 w 36"/>
                  <a:gd name="T19" fmla="*/ 1 h 123"/>
                  <a:gd name="T20" fmla="*/ 1 w 36"/>
                  <a:gd name="T21" fmla="*/ 1 h 123"/>
                  <a:gd name="T22" fmla="*/ 1 w 36"/>
                  <a:gd name="T23" fmla="*/ 1 h 123"/>
                  <a:gd name="T24" fmla="*/ 1 w 36"/>
                  <a:gd name="T25" fmla="*/ 1 h 123"/>
                  <a:gd name="T26" fmla="*/ 1 w 36"/>
                  <a:gd name="T27" fmla="*/ 1 h 123"/>
                  <a:gd name="T28" fmla="*/ 1 w 36"/>
                  <a:gd name="T29" fmla="*/ 2 h 123"/>
                  <a:gd name="T30" fmla="*/ 1 w 36"/>
                  <a:gd name="T31" fmla="*/ 2 h 123"/>
                  <a:gd name="T32" fmla="*/ 1 w 36"/>
                  <a:gd name="T33" fmla="*/ 2 h 1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123"/>
                  <a:gd name="T53" fmla="*/ 36 w 36"/>
                  <a:gd name="T54" fmla="*/ 123 h 1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123">
                    <a:moveTo>
                      <a:pt x="11" y="123"/>
                    </a:moveTo>
                    <a:lnTo>
                      <a:pt x="10" y="120"/>
                    </a:lnTo>
                    <a:lnTo>
                      <a:pt x="7" y="109"/>
                    </a:lnTo>
                    <a:lnTo>
                      <a:pt x="2" y="93"/>
                    </a:lnTo>
                    <a:lnTo>
                      <a:pt x="0" y="75"/>
                    </a:lnTo>
                    <a:lnTo>
                      <a:pt x="0" y="54"/>
                    </a:lnTo>
                    <a:lnTo>
                      <a:pt x="6" y="34"/>
                    </a:lnTo>
                    <a:lnTo>
                      <a:pt x="16" y="15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0" y="10"/>
                    </a:lnTo>
                    <a:lnTo>
                      <a:pt x="25" y="23"/>
                    </a:lnTo>
                    <a:lnTo>
                      <a:pt x="19" y="39"/>
                    </a:lnTo>
                    <a:lnTo>
                      <a:pt x="14" y="57"/>
                    </a:lnTo>
                    <a:lnTo>
                      <a:pt x="10" y="78"/>
                    </a:lnTo>
                    <a:lnTo>
                      <a:pt x="9" y="100"/>
                    </a:lnTo>
                    <a:lnTo>
                      <a:pt x="11" y="1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" name="Freeform 63"/>
              <p:cNvSpPr>
                <a:spLocks/>
              </p:cNvSpPr>
              <p:nvPr/>
            </p:nvSpPr>
            <p:spPr bwMode="auto">
              <a:xfrm>
                <a:off x="3160" y="480"/>
                <a:ext cx="64" cy="16"/>
              </a:xfrm>
              <a:custGeom>
                <a:avLst/>
                <a:gdLst>
                  <a:gd name="T0" fmla="*/ 0 w 128"/>
                  <a:gd name="T1" fmla="*/ 1 h 32"/>
                  <a:gd name="T2" fmla="*/ 2 w 128"/>
                  <a:gd name="T3" fmla="*/ 0 h 32"/>
                  <a:gd name="T4" fmla="*/ 1 w 128"/>
                  <a:gd name="T5" fmla="*/ 1 h 32"/>
                  <a:gd name="T6" fmla="*/ 0 w 128"/>
                  <a:gd name="T7" fmla="*/ 1 h 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8"/>
                  <a:gd name="T13" fmla="*/ 0 h 32"/>
                  <a:gd name="T14" fmla="*/ 128 w 128"/>
                  <a:gd name="T15" fmla="*/ 32 h 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8" h="32">
                    <a:moveTo>
                      <a:pt x="0" y="16"/>
                    </a:moveTo>
                    <a:lnTo>
                      <a:pt x="128" y="0"/>
                    </a:lnTo>
                    <a:lnTo>
                      <a:pt x="13" y="3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" name="Freeform 64"/>
              <p:cNvSpPr>
                <a:spLocks/>
              </p:cNvSpPr>
              <p:nvPr/>
            </p:nvSpPr>
            <p:spPr bwMode="auto">
              <a:xfrm>
                <a:off x="3222" y="482"/>
                <a:ext cx="37" cy="78"/>
              </a:xfrm>
              <a:custGeom>
                <a:avLst/>
                <a:gdLst>
                  <a:gd name="T0" fmla="*/ 0 w 75"/>
                  <a:gd name="T1" fmla="*/ 0 h 155"/>
                  <a:gd name="T2" fmla="*/ 0 w 75"/>
                  <a:gd name="T3" fmla="*/ 1 h 155"/>
                  <a:gd name="T4" fmla="*/ 0 w 75"/>
                  <a:gd name="T5" fmla="*/ 1 h 155"/>
                  <a:gd name="T6" fmla="*/ 0 w 75"/>
                  <a:gd name="T7" fmla="*/ 1 h 155"/>
                  <a:gd name="T8" fmla="*/ 1 w 75"/>
                  <a:gd name="T9" fmla="*/ 1 h 155"/>
                  <a:gd name="T10" fmla="*/ 1 w 75"/>
                  <a:gd name="T11" fmla="*/ 1 h 155"/>
                  <a:gd name="T12" fmla="*/ 1 w 75"/>
                  <a:gd name="T13" fmla="*/ 2 h 155"/>
                  <a:gd name="T14" fmla="*/ 0 w 75"/>
                  <a:gd name="T15" fmla="*/ 2 h 155"/>
                  <a:gd name="T16" fmla="*/ 0 w 75"/>
                  <a:gd name="T17" fmla="*/ 3 h 155"/>
                  <a:gd name="T18" fmla="*/ 0 w 75"/>
                  <a:gd name="T19" fmla="*/ 3 h 155"/>
                  <a:gd name="T20" fmla="*/ 0 w 75"/>
                  <a:gd name="T21" fmla="*/ 3 h 155"/>
                  <a:gd name="T22" fmla="*/ 0 w 75"/>
                  <a:gd name="T23" fmla="*/ 3 h 155"/>
                  <a:gd name="T24" fmla="*/ 0 w 75"/>
                  <a:gd name="T25" fmla="*/ 2 h 155"/>
                  <a:gd name="T26" fmla="*/ 0 w 75"/>
                  <a:gd name="T27" fmla="*/ 2 h 155"/>
                  <a:gd name="T28" fmla="*/ 0 w 75"/>
                  <a:gd name="T29" fmla="*/ 1 h 155"/>
                  <a:gd name="T30" fmla="*/ 0 w 75"/>
                  <a:gd name="T31" fmla="*/ 1 h 155"/>
                  <a:gd name="T32" fmla="*/ 0 w 75"/>
                  <a:gd name="T33" fmla="*/ 0 h 1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5"/>
                  <a:gd name="T52" fmla="*/ 0 h 155"/>
                  <a:gd name="T53" fmla="*/ 75 w 75"/>
                  <a:gd name="T54" fmla="*/ 155 h 1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5" h="155">
                    <a:moveTo>
                      <a:pt x="16" y="0"/>
                    </a:moveTo>
                    <a:lnTo>
                      <a:pt x="22" y="2"/>
                    </a:lnTo>
                    <a:lnTo>
                      <a:pt x="35" y="8"/>
                    </a:lnTo>
                    <a:lnTo>
                      <a:pt x="53" y="18"/>
                    </a:lnTo>
                    <a:lnTo>
                      <a:pt x="67" y="34"/>
                    </a:lnTo>
                    <a:lnTo>
                      <a:pt x="75" y="55"/>
                    </a:lnTo>
                    <a:lnTo>
                      <a:pt x="69" y="81"/>
                    </a:lnTo>
                    <a:lnTo>
                      <a:pt x="46" y="115"/>
                    </a:lnTo>
                    <a:lnTo>
                      <a:pt x="0" y="155"/>
                    </a:lnTo>
                    <a:lnTo>
                      <a:pt x="3" y="152"/>
                    </a:lnTo>
                    <a:lnTo>
                      <a:pt x="11" y="143"/>
                    </a:lnTo>
                    <a:lnTo>
                      <a:pt x="20" y="129"/>
                    </a:lnTo>
                    <a:lnTo>
                      <a:pt x="31" y="109"/>
                    </a:lnTo>
                    <a:lnTo>
                      <a:pt x="37" y="86"/>
                    </a:lnTo>
                    <a:lnTo>
                      <a:pt x="39" y="60"/>
                    </a:lnTo>
                    <a:lnTo>
                      <a:pt x="32" y="3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7" name="Freeform 65"/>
              <p:cNvSpPr>
                <a:spLocks/>
              </p:cNvSpPr>
              <p:nvPr/>
            </p:nvSpPr>
            <p:spPr bwMode="auto">
              <a:xfrm>
                <a:off x="3170" y="504"/>
                <a:ext cx="17" cy="54"/>
              </a:xfrm>
              <a:custGeom>
                <a:avLst/>
                <a:gdLst>
                  <a:gd name="T0" fmla="*/ 1 w 33"/>
                  <a:gd name="T1" fmla="*/ 0 h 109"/>
                  <a:gd name="T2" fmla="*/ 1 w 33"/>
                  <a:gd name="T3" fmla="*/ 0 h 109"/>
                  <a:gd name="T4" fmla="*/ 1 w 33"/>
                  <a:gd name="T5" fmla="*/ 0 h 109"/>
                  <a:gd name="T6" fmla="*/ 1 w 33"/>
                  <a:gd name="T7" fmla="*/ 1 h 109"/>
                  <a:gd name="T8" fmla="*/ 0 w 33"/>
                  <a:gd name="T9" fmla="*/ 1 h 109"/>
                  <a:gd name="T10" fmla="*/ 1 w 33"/>
                  <a:gd name="T11" fmla="*/ 1 h 109"/>
                  <a:gd name="T12" fmla="*/ 1 w 33"/>
                  <a:gd name="T13" fmla="*/ 1 h 109"/>
                  <a:gd name="T14" fmla="*/ 1 w 33"/>
                  <a:gd name="T15" fmla="*/ 1 h 109"/>
                  <a:gd name="T16" fmla="*/ 1 w 33"/>
                  <a:gd name="T17" fmla="*/ 1 h 109"/>
                  <a:gd name="T18" fmla="*/ 1 w 33"/>
                  <a:gd name="T19" fmla="*/ 1 h 109"/>
                  <a:gd name="T20" fmla="*/ 1 w 33"/>
                  <a:gd name="T21" fmla="*/ 0 h 109"/>
                  <a:gd name="T22" fmla="*/ 1 w 33"/>
                  <a:gd name="T23" fmla="*/ 0 h 109"/>
                  <a:gd name="T24" fmla="*/ 1 w 33"/>
                  <a:gd name="T25" fmla="*/ 0 h 10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9"/>
                  <a:gd name="T41" fmla="*/ 33 w 33"/>
                  <a:gd name="T42" fmla="*/ 109 h 10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9">
                    <a:moveTo>
                      <a:pt x="28" y="0"/>
                    </a:moveTo>
                    <a:lnTo>
                      <a:pt x="28" y="12"/>
                    </a:lnTo>
                    <a:lnTo>
                      <a:pt x="24" y="41"/>
                    </a:lnTo>
                    <a:lnTo>
                      <a:pt x="16" y="76"/>
                    </a:lnTo>
                    <a:lnTo>
                      <a:pt x="0" y="109"/>
                    </a:lnTo>
                    <a:lnTo>
                      <a:pt x="2" y="106"/>
                    </a:lnTo>
                    <a:lnTo>
                      <a:pt x="8" y="102"/>
                    </a:lnTo>
                    <a:lnTo>
                      <a:pt x="15" y="93"/>
                    </a:lnTo>
                    <a:lnTo>
                      <a:pt x="23" y="80"/>
                    </a:lnTo>
                    <a:lnTo>
                      <a:pt x="30" y="65"/>
                    </a:lnTo>
                    <a:lnTo>
                      <a:pt x="33" y="47"/>
                    </a:lnTo>
                    <a:lnTo>
                      <a:pt x="33" y="2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" name="Freeform 66"/>
              <p:cNvSpPr>
                <a:spLocks/>
              </p:cNvSpPr>
              <p:nvPr/>
            </p:nvSpPr>
            <p:spPr bwMode="auto">
              <a:xfrm>
                <a:off x="3176" y="568"/>
                <a:ext cx="34" cy="13"/>
              </a:xfrm>
              <a:custGeom>
                <a:avLst/>
                <a:gdLst>
                  <a:gd name="T0" fmla="*/ 1 w 68"/>
                  <a:gd name="T1" fmla="*/ 0 h 27"/>
                  <a:gd name="T2" fmla="*/ 1 w 68"/>
                  <a:gd name="T3" fmla="*/ 0 h 27"/>
                  <a:gd name="T4" fmla="*/ 1 w 68"/>
                  <a:gd name="T5" fmla="*/ 0 h 27"/>
                  <a:gd name="T6" fmla="*/ 1 w 68"/>
                  <a:gd name="T7" fmla="*/ 0 h 27"/>
                  <a:gd name="T8" fmla="*/ 1 w 68"/>
                  <a:gd name="T9" fmla="*/ 0 h 27"/>
                  <a:gd name="T10" fmla="*/ 1 w 68"/>
                  <a:gd name="T11" fmla="*/ 0 h 27"/>
                  <a:gd name="T12" fmla="*/ 1 w 68"/>
                  <a:gd name="T13" fmla="*/ 0 h 27"/>
                  <a:gd name="T14" fmla="*/ 1 w 68"/>
                  <a:gd name="T15" fmla="*/ 0 h 27"/>
                  <a:gd name="T16" fmla="*/ 0 w 68"/>
                  <a:gd name="T17" fmla="*/ 0 h 27"/>
                  <a:gd name="T18" fmla="*/ 1 w 68"/>
                  <a:gd name="T19" fmla="*/ 0 h 27"/>
                  <a:gd name="T20" fmla="*/ 1 w 68"/>
                  <a:gd name="T21" fmla="*/ 0 h 27"/>
                  <a:gd name="T22" fmla="*/ 1 w 68"/>
                  <a:gd name="T23" fmla="*/ 0 h 27"/>
                  <a:gd name="T24" fmla="*/ 1 w 68"/>
                  <a:gd name="T25" fmla="*/ 0 h 27"/>
                  <a:gd name="T26" fmla="*/ 1 w 68"/>
                  <a:gd name="T27" fmla="*/ 0 h 27"/>
                  <a:gd name="T28" fmla="*/ 1 w 68"/>
                  <a:gd name="T29" fmla="*/ 0 h 27"/>
                  <a:gd name="T30" fmla="*/ 1 w 68"/>
                  <a:gd name="T31" fmla="*/ 0 h 27"/>
                  <a:gd name="T32" fmla="*/ 1 w 68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27"/>
                  <a:gd name="T53" fmla="*/ 68 w 68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27">
                    <a:moveTo>
                      <a:pt x="68" y="0"/>
                    </a:moveTo>
                    <a:lnTo>
                      <a:pt x="65" y="1"/>
                    </a:lnTo>
                    <a:lnTo>
                      <a:pt x="61" y="4"/>
                    </a:lnTo>
                    <a:lnTo>
                      <a:pt x="54" y="6"/>
                    </a:lnTo>
                    <a:lnTo>
                      <a:pt x="45" y="10"/>
                    </a:lnTo>
                    <a:lnTo>
                      <a:pt x="33" y="14"/>
                    </a:lnTo>
                    <a:lnTo>
                      <a:pt x="21" y="16"/>
                    </a:lnTo>
                    <a:lnTo>
                      <a:pt x="10" y="19"/>
                    </a:lnTo>
                    <a:lnTo>
                      <a:pt x="0" y="20"/>
                    </a:lnTo>
                    <a:lnTo>
                      <a:pt x="2" y="21"/>
                    </a:lnTo>
                    <a:lnTo>
                      <a:pt x="8" y="23"/>
                    </a:lnTo>
                    <a:lnTo>
                      <a:pt x="16" y="26"/>
                    </a:lnTo>
                    <a:lnTo>
                      <a:pt x="26" y="27"/>
                    </a:lnTo>
                    <a:lnTo>
                      <a:pt x="38" y="26"/>
                    </a:lnTo>
                    <a:lnTo>
                      <a:pt x="49" y="22"/>
                    </a:lnTo>
                    <a:lnTo>
                      <a:pt x="59" y="14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9" name="Freeform 67"/>
              <p:cNvSpPr>
                <a:spLocks/>
              </p:cNvSpPr>
              <p:nvPr/>
            </p:nvSpPr>
            <p:spPr bwMode="auto">
              <a:xfrm>
                <a:off x="3187" y="582"/>
                <a:ext cx="27" cy="124"/>
              </a:xfrm>
              <a:custGeom>
                <a:avLst/>
                <a:gdLst>
                  <a:gd name="T0" fmla="*/ 0 w 55"/>
                  <a:gd name="T1" fmla="*/ 0 h 249"/>
                  <a:gd name="T2" fmla="*/ 0 w 55"/>
                  <a:gd name="T3" fmla="*/ 0 h 249"/>
                  <a:gd name="T4" fmla="*/ 0 w 55"/>
                  <a:gd name="T5" fmla="*/ 1 h 249"/>
                  <a:gd name="T6" fmla="*/ 0 w 55"/>
                  <a:gd name="T7" fmla="*/ 2 h 249"/>
                  <a:gd name="T8" fmla="*/ 0 w 55"/>
                  <a:gd name="T9" fmla="*/ 3 h 249"/>
                  <a:gd name="T10" fmla="*/ 0 w 55"/>
                  <a:gd name="T11" fmla="*/ 3 h 249"/>
                  <a:gd name="T12" fmla="*/ 0 w 55"/>
                  <a:gd name="T13" fmla="*/ 3 h 249"/>
                  <a:gd name="T14" fmla="*/ 0 w 55"/>
                  <a:gd name="T15" fmla="*/ 3 h 249"/>
                  <a:gd name="T16" fmla="*/ 0 w 55"/>
                  <a:gd name="T17" fmla="*/ 2 h 249"/>
                  <a:gd name="T18" fmla="*/ 0 w 55"/>
                  <a:gd name="T19" fmla="*/ 2 h 249"/>
                  <a:gd name="T20" fmla="*/ 0 w 55"/>
                  <a:gd name="T21" fmla="*/ 1 h 249"/>
                  <a:gd name="T22" fmla="*/ 0 w 55"/>
                  <a:gd name="T23" fmla="*/ 0 h 249"/>
                  <a:gd name="T24" fmla="*/ 0 w 55"/>
                  <a:gd name="T25" fmla="*/ 0 h 2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5"/>
                  <a:gd name="T40" fmla="*/ 0 h 249"/>
                  <a:gd name="T41" fmla="*/ 55 w 55"/>
                  <a:gd name="T42" fmla="*/ 249 h 24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5" h="249">
                    <a:moveTo>
                      <a:pt x="55" y="0"/>
                    </a:moveTo>
                    <a:lnTo>
                      <a:pt x="53" y="27"/>
                    </a:lnTo>
                    <a:lnTo>
                      <a:pt x="49" y="93"/>
                    </a:lnTo>
                    <a:lnTo>
                      <a:pt x="41" y="174"/>
                    </a:lnTo>
                    <a:lnTo>
                      <a:pt x="30" y="249"/>
                    </a:lnTo>
                    <a:lnTo>
                      <a:pt x="27" y="246"/>
                    </a:lnTo>
                    <a:lnTo>
                      <a:pt x="19" y="235"/>
                    </a:lnTo>
                    <a:lnTo>
                      <a:pt x="10" y="217"/>
                    </a:lnTo>
                    <a:lnTo>
                      <a:pt x="3" y="190"/>
                    </a:lnTo>
                    <a:lnTo>
                      <a:pt x="0" y="157"/>
                    </a:lnTo>
                    <a:lnTo>
                      <a:pt x="6" y="113"/>
                    </a:lnTo>
                    <a:lnTo>
                      <a:pt x="24" y="61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0" name="Freeform 68"/>
              <p:cNvSpPr>
                <a:spLocks/>
              </p:cNvSpPr>
              <p:nvPr/>
            </p:nvSpPr>
            <p:spPr bwMode="auto">
              <a:xfrm>
                <a:off x="3206" y="732"/>
                <a:ext cx="71" cy="215"/>
              </a:xfrm>
              <a:custGeom>
                <a:avLst/>
                <a:gdLst>
                  <a:gd name="T0" fmla="*/ 0 w 142"/>
                  <a:gd name="T1" fmla="*/ 0 h 430"/>
                  <a:gd name="T2" fmla="*/ 1 w 142"/>
                  <a:gd name="T3" fmla="*/ 0 h 430"/>
                  <a:gd name="T4" fmla="*/ 1 w 142"/>
                  <a:gd name="T5" fmla="*/ 1 h 430"/>
                  <a:gd name="T6" fmla="*/ 1 w 142"/>
                  <a:gd name="T7" fmla="*/ 1 h 430"/>
                  <a:gd name="T8" fmla="*/ 1 w 142"/>
                  <a:gd name="T9" fmla="*/ 1 h 430"/>
                  <a:gd name="T10" fmla="*/ 1 w 142"/>
                  <a:gd name="T11" fmla="*/ 1 h 430"/>
                  <a:gd name="T12" fmla="*/ 1 w 142"/>
                  <a:gd name="T13" fmla="*/ 1 h 430"/>
                  <a:gd name="T14" fmla="*/ 1 w 142"/>
                  <a:gd name="T15" fmla="*/ 1 h 430"/>
                  <a:gd name="T16" fmla="*/ 2 w 142"/>
                  <a:gd name="T17" fmla="*/ 2 h 430"/>
                  <a:gd name="T18" fmla="*/ 2 w 142"/>
                  <a:gd name="T19" fmla="*/ 2 h 430"/>
                  <a:gd name="T20" fmla="*/ 2 w 142"/>
                  <a:gd name="T21" fmla="*/ 2 h 430"/>
                  <a:gd name="T22" fmla="*/ 2 w 142"/>
                  <a:gd name="T23" fmla="*/ 3 h 430"/>
                  <a:gd name="T24" fmla="*/ 2 w 142"/>
                  <a:gd name="T25" fmla="*/ 4 h 430"/>
                  <a:gd name="T26" fmla="*/ 2 w 142"/>
                  <a:gd name="T27" fmla="*/ 4 h 430"/>
                  <a:gd name="T28" fmla="*/ 2 w 142"/>
                  <a:gd name="T29" fmla="*/ 5 h 430"/>
                  <a:gd name="T30" fmla="*/ 2 w 142"/>
                  <a:gd name="T31" fmla="*/ 6 h 430"/>
                  <a:gd name="T32" fmla="*/ 1 w 142"/>
                  <a:gd name="T33" fmla="*/ 7 h 430"/>
                  <a:gd name="T34" fmla="*/ 1 w 142"/>
                  <a:gd name="T35" fmla="*/ 7 h 430"/>
                  <a:gd name="T36" fmla="*/ 1 w 142"/>
                  <a:gd name="T37" fmla="*/ 6 h 430"/>
                  <a:gd name="T38" fmla="*/ 1 w 142"/>
                  <a:gd name="T39" fmla="*/ 5 h 430"/>
                  <a:gd name="T40" fmla="*/ 1 w 142"/>
                  <a:gd name="T41" fmla="*/ 4 h 430"/>
                  <a:gd name="T42" fmla="*/ 1 w 142"/>
                  <a:gd name="T43" fmla="*/ 3 h 430"/>
                  <a:gd name="T44" fmla="*/ 1 w 142"/>
                  <a:gd name="T45" fmla="*/ 2 h 430"/>
                  <a:gd name="T46" fmla="*/ 1 w 142"/>
                  <a:gd name="T47" fmla="*/ 1 h 430"/>
                  <a:gd name="T48" fmla="*/ 0 w 142"/>
                  <a:gd name="T49" fmla="*/ 0 h 43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2"/>
                  <a:gd name="T76" fmla="*/ 0 h 430"/>
                  <a:gd name="T77" fmla="*/ 142 w 142"/>
                  <a:gd name="T78" fmla="*/ 430 h 43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2" h="430">
                    <a:moveTo>
                      <a:pt x="0" y="0"/>
                    </a:moveTo>
                    <a:lnTo>
                      <a:pt x="3" y="0"/>
                    </a:lnTo>
                    <a:lnTo>
                      <a:pt x="11" y="2"/>
                    </a:lnTo>
                    <a:lnTo>
                      <a:pt x="22" y="6"/>
                    </a:lnTo>
                    <a:lnTo>
                      <a:pt x="37" y="11"/>
                    </a:lnTo>
                    <a:lnTo>
                      <a:pt x="55" y="21"/>
                    </a:lnTo>
                    <a:lnTo>
                      <a:pt x="72" y="32"/>
                    </a:lnTo>
                    <a:lnTo>
                      <a:pt x="89" y="47"/>
                    </a:lnTo>
                    <a:lnTo>
                      <a:pt x="106" y="67"/>
                    </a:lnTo>
                    <a:lnTo>
                      <a:pt x="120" y="91"/>
                    </a:lnTo>
                    <a:lnTo>
                      <a:pt x="132" y="121"/>
                    </a:lnTo>
                    <a:lnTo>
                      <a:pt x="140" y="155"/>
                    </a:lnTo>
                    <a:lnTo>
                      <a:pt x="142" y="196"/>
                    </a:lnTo>
                    <a:lnTo>
                      <a:pt x="139" y="244"/>
                    </a:lnTo>
                    <a:lnTo>
                      <a:pt x="127" y="298"/>
                    </a:lnTo>
                    <a:lnTo>
                      <a:pt x="109" y="359"/>
                    </a:lnTo>
                    <a:lnTo>
                      <a:pt x="81" y="430"/>
                    </a:lnTo>
                    <a:lnTo>
                      <a:pt x="83" y="415"/>
                    </a:lnTo>
                    <a:lnTo>
                      <a:pt x="88" y="377"/>
                    </a:lnTo>
                    <a:lnTo>
                      <a:pt x="93" y="320"/>
                    </a:lnTo>
                    <a:lnTo>
                      <a:pt x="94" y="252"/>
                    </a:lnTo>
                    <a:lnTo>
                      <a:pt x="88" y="180"/>
                    </a:lnTo>
                    <a:lnTo>
                      <a:pt x="72" y="109"/>
                    </a:lnTo>
                    <a:lnTo>
                      <a:pt x="44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1" name="Freeform 69"/>
              <p:cNvSpPr>
                <a:spLocks/>
              </p:cNvSpPr>
              <p:nvPr/>
            </p:nvSpPr>
            <p:spPr bwMode="auto">
              <a:xfrm>
                <a:off x="3010" y="974"/>
                <a:ext cx="234" cy="281"/>
              </a:xfrm>
              <a:custGeom>
                <a:avLst/>
                <a:gdLst>
                  <a:gd name="T0" fmla="*/ 8 w 467"/>
                  <a:gd name="T1" fmla="*/ 0 h 560"/>
                  <a:gd name="T2" fmla="*/ 8 w 467"/>
                  <a:gd name="T3" fmla="*/ 1 h 560"/>
                  <a:gd name="T4" fmla="*/ 8 w 467"/>
                  <a:gd name="T5" fmla="*/ 1 h 560"/>
                  <a:gd name="T6" fmla="*/ 8 w 467"/>
                  <a:gd name="T7" fmla="*/ 1 h 560"/>
                  <a:gd name="T8" fmla="*/ 8 w 467"/>
                  <a:gd name="T9" fmla="*/ 1 h 560"/>
                  <a:gd name="T10" fmla="*/ 7 w 467"/>
                  <a:gd name="T11" fmla="*/ 2 h 560"/>
                  <a:gd name="T12" fmla="*/ 7 w 467"/>
                  <a:gd name="T13" fmla="*/ 3 h 560"/>
                  <a:gd name="T14" fmla="*/ 7 w 467"/>
                  <a:gd name="T15" fmla="*/ 3 h 560"/>
                  <a:gd name="T16" fmla="*/ 7 w 467"/>
                  <a:gd name="T17" fmla="*/ 4 h 560"/>
                  <a:gd name="T18" fmla="*/ 6 w 467"/>
                  <a:gd name="T19" fmla="*/ 5 h 560"/>
                  <a:gd name="T20" fmla="*/ 6 w 467"/>
                  <a:gd name="T21" fmla="*/ 5 h 560"/>
                  <a:gd name="T22" fmla="*/ 5 w 467"/>
                  <a:gd name="T23" fmla="*/ 6 h 560"/>
                  <a:gd name="T24" fmla="*/ 4 w 467"/>
                  <a:gd name="T25" fmla="*/ 7 h 560"/>
                  <a:gd name="T26" fmla="*/ 4 w 467"/>
                  <a:gd name="T27" fmla="*/ 7 h 560"/>
                  <a:gd name="T28" fmla="*/ 3 w 467"/>
                  <a:gd name="T29" fmla="*/ 8 h 560"/>
                  <a:gd name="T30" fmla="*/ 2 w 467"/>
                  <a:gd name="T31" fmla="*/ 9 h 560"/>
                  <a:gd name="T32" fmla="*/ 0 w 467"/>
                  <a:gd name="T33" fmla="*/ 9 h 560"/>
                  <a:gd name="T34" fmla="*/ 1 w 467"/>
                  <a:gd name="T35" fmla="*/ 9 h 560"/>
                  <a:gd name="T36" fmla="*/ 1 w 467"/>
                  <a:gd name="T37" fmla="*/ 9 h 560"/>
                  <a:gd name="T38" fmla="*/ 1 w 467"/>
                  <a:gd name="T39" fmla="*/ 9 h 560"/>
                  <a:gd name="T40" fmla="*/ 1 w 467"/>
                  <a:gd name="T41" fmla="*/ 9 h 560"/>
                  <a:gd name="T42" fmla="*/ 2 w 467"/>
                  <a:gd name="T43" fmla="*/ 8 h 560"/>
                  <a:gd name="T44" fmla="*/ 2 w 467"/>
                  <a:gd name="T45" fmla="*/ 8 h 560"/>
                  <a:gd name="T46" fmla="*/ 3 w 467"/>
                  <a:gd name="T47" fmla="*/ 7 h 560"/>
                  <a:gd name="T48" fmla="*/ 3 w 467"/>
                  <a:gd name="T49" fmla="*/ 7 h 560"/>
                  <a:gd name="T50" fmla="*/ 4 w 467"/>
                  <a:gd name="T51" fmla="*/ 6 h 560"/>
                  <a:gd name="T52" fmla="*/ 5 w 467"/>
                  <a:gd name="T53" fmla="*/ 6 h 560"/>
                  <a:gd name="T54" fmla="*/ 5 w 467"/>
                  <a:gd name="T55" fmla="*/ 5 h 560"/>
                  <a:gd name="T56" fmla="*/ 6 w 467"/>
                  <a:gd name="T57" fmla="*/ 4 h 560"/>
                  <a:gd name="T58" fmla="*/ 6 w 467"/>
                  <a:gd name="T59" fmla="*/ 3 h 560"/>
                  <a:gd name="T60" fmla="*/ 7 w 467"/>
                  <a:gd name="T61" fmla="*/ 2 h 560"/>
                  <a:gd name="T62" fmla="*/ 7 w 467"/>
                  <a:gd name="T63" fmla="*/ 1 h 560"/>
                  <a:gd name="T64" fmla="*/ 8 w 467"/>
                  <a:gd name="T65" fmla="*/ 0 h 5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7"/>
                  <a:gd name="T100" fmla="*/ 0 h 560"/>
                  <a:gd name="T101" fmla="*/ 467 w 467"/>
                  <a:gd name="T102" fmla="*/ 560 h 5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7" h="560">
                    <a:moveTo>
                      <a:pt x="467" y="0"/>
                    </a:moveTo>
                    <a:lnTo>
                      <a:pt x="467" y="5"/>
                    </a:lnTo>
                    <a:lnTo>
                      <a:pt x="465" y="17"/>
                    </a:lnTo>
                    <a:lnTo>
                      <a:pt x="461" y="38"/>
                    </a:lnTo>
                    <a:lnTo>
                      <a:pt x="455" y="64"/>
                    </a:lnTo>
                    <a:lnTo>
                      <a:pt x="446" y="97"/>
                    </a:lnTo>
                    <a:lnTo>
                      <a:pt x="432" y="134"/>
                    </a:lnTo>
                    <a:lnTo>
                      <a:pt x="416" y="175"/>
                    </a:lnTo>
                    <a:lnTo>
                      <a:pt x="394" y="219"/>
                    </a:lnTo>
                    <a:lnTo>
                      <a:pt x="367" y="264"/>
                    </a:lnTo>
                    <a:lnTo>
                      <a:pt x="335" y="311"/>
                    </a:lnTo>
                    <a:lnTo>
                      <a:pt x="298" y="357"/>
                    </a:lnTo>
                    <a:lnTo>
                      <a:pt x="253" y="403"/>
                    </a:lnTo>
                    <a:lnTo>
                      <a:pt x="201" y="447"/>
                    </a:lnTo>
                    <a:lnTo>
                      <a:pt x="143" y="489"/>
                    </a:lnTo>
                    <a:lnTo>
                      <a:pt x="76" y="527"/>
                    </a:lnTo>
                    <a:lnTo>
                      <a:pt x="0" y="560"/>
                    </a:lnTo>
                    <a:lnTo>
                      <a:pt x="3" y="558"/>
                    </a:lnTo>
                    <a:lnTo>
                      <a:pt x="14" y="551"/>
                    </a:lnTo>
                    <a:lnTo>
                      <a:pt x="31" y="538"/>
                    </a:lnTo>
                    <a:lnTo>
                      <a:pt x="53" y="522"/>
                    </a:lnTo>
                    <a:lnTo>
                      <a:pt x="79" y="501"/>
                    </a:lnTo>
                    <a:lnTo>
                      <a:pt x="110" y="476"/>
                    </a:lnTo>
                    <a:lnTo>
                      <a:pt x="144" y="446"/>
                    </a:lnTo>
                    <a:lnTo>
                      <a:pt x="181" y="411"/>
                    </a:lnTo>
                    <a:lnTo>
                      <a:pt x="219" y="373"/>
                    </a:lnTo>
                    <a:lnTo>
                      <a:pt x="257" y="332"/>
                    </a:lnTo>
                    <a:lnTo>
                      <a:pt x="296" y="286"/>
                    </a:lnTo>
                    <a:lnTo>
                      <a:pt x="335" y="236"/>
                    </a:lnTo>
                    <a:lnTo>
                      <a:pt x="372" y="182"/>
                    </a:lnTo>
                    <a:lnTo>
                      <a:pt x="406" y="124"/>
                    </a:lnTo>
                    <a:lnTo>
                      <a:pt x="439" y="64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" name="Freeform 70"/>
              <p:cNvSpPr>
                <a:spLocks/>
              </p:cNvSpPr>
              <p:nvPr/>
            </p:nvSpPr>
            <p:spPr bwMode="auto">
              <a:xfrm>
                <a:off x="2162" y="954"/>
                <a:ext cx="39" cy="70"/>
              </a:xfrm>
              <a:custGeom>
                <a:avLst/>
                <a:gdLst>
                  <a:gd name="T0" fmla="*/ 2 w 77"/>
                  <a:gd name="T1" fmla="*/ 0 h 141"/>
                  <a:gd name="T2" fmla="*/ 2 w 77"/>
                  <a:gd name="T3" fmla="*/ 0 h 141"/>
                  <a:gd name="T4" fmla="*/ 2 w 77"/>
                  <a:gd name="T5" fmla="*/ 0 h 141"/>
                  <a:gd name="T6" fmla="*/ 1 w 77"/>
                  <a:gd name="T7" fmla="*/ 0 h 141"/>
                  <a:gd name="T8" fmla="*/ 1 w 77"/>
                  <a:gd name="T9" fmla="*/ 0 h 141"/>
                  <a:gd name="T10" fmla="*/ 1 w 77"/>
                  <a:gd name="T11" fmla="*/ 1 h 141"/>
                  <a:gd name="T12" fmla="*/ 1 w 77"/>
                  <a:gd name="T13" fmla="*/ 1 h 141"/>
                  <a:gd name="T14" fmla="*/ 1 w 77"/>
                  <a:gd name="T15" fmla="*/ 1 h 141"/>
                  <a:gd name="T16" fmla="*/ 0 w 77"/>
                  <a:gd name="T17" fmla="*/ 2 h 141"/>
                  <a:gd name="T18" fmla="*/ 1 w 77"/>
                  <a:gd name="T19" fmla="*/ 2 h 141"/>
                  <a:gd name="T20" fmla="*/ 1 w 77"/>
                  <a:gd name="T21" fmla="*/ 2 h 141"/>
                  <a:gd name="T22" fmla="*/ 1 w 77"/>
                  <a:gd name="T23" fmla="*/ 1 h 141"/>
                  <a:gd name="T24" fmla="*/ 1 w 77"/>
                  <a:gd name="T25" fmla="*/ 1 h 141"/>
                  <a:gd name="T26" fmla="*/ 1 w 77"/>
                  <a:gd name="T27" fmla="*/ 1 h 141"/>
                  <a:gd name="T28" fmla="*/ 2 w 77"/>
                  <a:gd name="T29" fmla="*/ 1 h 141"/>
                  <a:gd name="T30" fmla="*/ 2 w 77"/>
                  <a:gd name="T31" fmla="*/ 0 h 141"/>
                  <a:gd name="T32" fmla="*/ 2 w 77"/>
                  <a:gd name="T33" fmla="*/ 0 h 1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7"/>
                  <a:gd name="T52" fmla="*/ 0 h 141"/>
                  <a:gd name="T53" fmla="*/ 77 w 77"/>
                  <a:gd name="T54" fmla="*/ 141 h 1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7" h="141">
                    <a:moveTo>
                      <a:pt x="77" y="0"/>
                    </a:moveTo>
                    <a:lnTo>
                      <a:pt x="76" y="5"/>
                    </a:lnTo>
                    <a:lnTo>
                      <a:pt x="71" y="17"/>
                    </a:lnTo>
                    <a:lnTo>
                      <a:pt x="64" y="34"/>
                    </a:lnTo>
                    <a:lnTo>
                      <a:pt x="54" y="55"/>
                    </a:lnTo>
                    <a:lnTo>
                      <a:pt x="42" y="78"/>
                    </a:lnTo>
                    <a:lnTo>
                      <a:pt x="30" y="101"/>
                    </a:lnTo>
                    <a:lnTo>
                      <a:pt x="16" y="123"/>
                    </a:lnTo>
                    <a:lnTo>
                      <a:pt x="0" y="141"/>
                    </a:lnTo>
                    <a:lnTo>
                      <a:pt x="3" y="139"/>
                    </a:lnTo>
                    <a:lnTo>
                      <a:pt x="12" y="133"/>
                    </a:lnTo>
                    <a:lnTo>
                      <a:pt x="26" y="123"/>
                    </a:lnTo>
                    <a:lnTo>
                      <a:pt x="41" y="108"/>
                    </a:lnTo>
                    <a:lnTo>
                      <a:pt x="56" y="88"/>
                    </a:lnTo>
                    <a:lnTo>
                      <a:pt x="68" y="64"/>
                    </a:lnTo>
                    <a:lnTo>
                      <a:pt x="76" y="35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3" name="Freeform 71"/>
              <p:cNvSpPr>
                <a:spLocks/>
              </p:cNvSpPr>
              <p:nvPr/>
            </p:nvSpPr>
            <p:spPr bwMode="auto">
              <a:xfrm>
                <a:off x="2189" y="991"/>
                <a:ext cx="59" cy="67"/>
              </a:xfrm>
              <a:custGeom>
                <a:avLst/>
                <a:gdLst>
                  <a:gd name="T0" fmla="*/ 0 w 117"/>
                  <a:gd name="T1" fmla="*/ 2 h 134"/>
                  <a:gd name="T2" fmla="*/ 1 w 117"/>
                  <a:gd name="T3" fmla="*/ 2 h 134"/>
                  <a:gd name="T4" fmla="*/ 1 w 117"/>
                  <a:gd name="T5" fmla="*/ 2 h 134"/>
                  <a:gd name="T6" fmla="*/ 1 w 117"/>
                  <a:gd name="T7" fmla="*/ 2 h 134"/>
                  <a:gd name="T8" fmla="*/ 1 w 117"/>
                  <a:gd name="T9" fmla="*/ 2 h 134"/>
                  <a:gd name="T10" fmla="*/ 2 w 117"/>
                  <a:gd name="T11" fmla="*/ 1 h 134"/>
                  <a:gd name="T12" fmla="*/ 2 w 117"/>
                  <a:gd name="T13" fmla="*/ 1 h 134"/>
                  <a:gd name="T14" fmla="*/ 2 w 117"/>
                  <a:gd name="T15" fmla="*/ 1 h 134"/>
                  <a:gd name="T16" fmla="*/ 2 w 117"/>
                  <a:gd name="T17" fmla="*/ 0 h 134"/>
                  <a:gd name="T18" fmla="*/ 2 w 117"/>
                  <a:gd name="T19" fmla="*/ 1 h 134"/>
                  <a:gd name="T20" fmla="*/ 2 w 117"/>
                  <a:gd name="T21" fmla="*/ 1 h 134"/>
                  <a:gd name="T22" fmla="*/ 2 w 117"/>
                  <a:gd name="T23" fmla="*/ 1 h 134"/>
                  <a:gd name="T24" fmla="*/ 2 w 117"/>
                  <a:gd name="T25" fmla="*/ 1 h 134"/>
                  <a:gd name="T26" fmla="*/ 2 w 117"/>
                  <a:gd name="T27" fmla="*/ 1 h 134"/>
                  <a:gd name="T28" fmla="*/ 2 w 117"/>
                  <a:gd name="T29" fmla="*/ 2 h 134"/>
                  <a:gd name="T30" fmla="*/ 1 w 117"/>
                  <a:gd name="T31" fmla="*/ 2 h 134"/>
                  <a:gd name="T32" fmla="*/ 0 w 117"/>
                  <a:gd name="T33" fmla="*/ 2 h 1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7"/>
                  <a:gd name="T52" fmla="*/ 0 h 134"/>
                  <a:gd name="T53" fmla="*/ 117 w 117"/>
                  <a:gd name="T54" fmla="*/ 134 h 1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7" h="134">
                    <a:moveTo>
                      <a:pt x="0" y="134"/>
                    </a:moveTo>
                    <a:lnTo>
                      <a:pt x="4" y="132"/>
                    </a:lnTo>
                    <a:lnTo>
                      <a:pt x="17" y="124"/>
                    </a:lnTo>
                    <a:lnTo>
                      <a:pt x="35" y="112"/>
                    </a:lnTo>
                    <a:lnTo>
                      <a:pt x="57" y="96"/>
                    </a:lnTo>
                    <a:lnTo>
                      <a:pt x="78" y="76"/>
                    </a:lnTo>
                    <a:lnTo>
                      <a:pt x="96" y="53"/>
                    </a:lnTo>
                    <a:lnTo>
                      <a:pt x="109" y="28"/>
                    </a:lnTo>
                    <a:lnTo>
                      <a:pt x="114" y="0"/>
                    </a:lnTo>
                    <a:lnTo>
                      <a:pt x="115" y="5"/>
                    </a:lnTo>
                    <a:lnTo>
                      <a:pt x="117" y="16"/>
                    </a:lnTo>
                    <a:lnTo>
                      <a:pt x="117" y="34"/>
                    </a:lnTo>
                    <a:lnTo>
                      <a:pt x="112" y="55"/>
                    </a:lnTo>
                    <a:lnTo>
                      <a:pt x="101" y="76"/>
                    </a:lnTo>
                    <a:lnTo>
                      <a:pt x="80" y="98"/>
                    </a:lnTo>
                    <a:lnTo>
                      <a:pt x="48" y="118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4" name="Freeform 72"/>
              <p:cNvSpPr>
                <a:spLocks/>
              </p:cNvSpPr>
              <p:nvPr/>
            </p:nvSpPr>
            <p:spPr bwMode="auto">
              <a:xfrm>
                <a:off x="2202" y="1080"/>
                <a:ext cx="100" cy="106"/>
              </a:xfrm>
              <a:custGeom>
                <a:avLst/>
                <a:gdLst>
                  <a:gd name="T0" fmla="*/ 0 w 199"/>
                  <a:gd name="T1" fmla="*/ 0 h 211"/>
                  <a:gd name="T2" fmla="*/ 1 w 199"/>
                  <a:gd name="T3" fmla="*/ 1 h 211"/>
                  <a:gd name="T4" fmla="*/ 1 w 199"/>
                  <a:gd name="T5" fmla="*/ 1 h 211"/>
                  <a:gd name="T6" fmla="*/ 1 w 199"/>
                  <a:gd name="T7" fmla="*/ 1 h 211"/>
                  <a:gd name="T8" fmla="*/ 1 w 199"/>
                  <a:gd name="T9" fmla="*/ 2 h 211"/>
                  <a:gd name="T10" fmla="*/ 1 w 199"/>
                  <a:gd name="T11" fmla="*/ 2 h 211"/>
                  <a:gd name="T12" fmla="*/ 1 w 199"/>
                  <a:gd name="T13" fmla="*/ 2 h 211"/>
                  <a:gd name="T14" fmla="*/ 1 w 199"/>
                  <a:gd name="T15" fmla="*/ 2 h 211"/>
                  <a:gd name="T16" fmla="*/ 1 w 199"/>
                  <a:gd name="T17" fmla="*/ 2 h 211"/>
                  <a:gd name="T18" fmla="*/ 1 w 199"/>
                  <a:gd name="T19" fmla="*/ 2 h 211"/>
                  <a:gd name="T20" fmla="*/ 1 w 199"/>
                  <a:gd name="T21" fmla="*/ 2 h 211"/>
                  <a:gd name="T22" fmla="*/ 1 w 199"/>
                  <a:gd name="T23" fmla="*/ 2 h 211"/>
                  <a:gd name="T24" fmla="*/ 1 w 199"/>
                  <a:gd name="T25" fmla="*/ 3 h 211"/>
                  <a:gd name="T26" fmla="*/ 1 w 199"/>
                  <a:gd name="T27" fmla="*/ 3 h 211"/>
                  <a:gd name="T28" fmla="*/ 1 w 199"/>
                  <a:gd name="T29" fmla="*/ 3 h 211"/>
                  <a:gd name="T30" fmla="*/ 2 w 199"/>
                  <a:gd name="T31" fmla="*/ 3 h 211"/>
                  <a:gd name="T32" fmla="*/ 2 w 199"/>
                  <a:gd name="T33" fmla="*/ 3 h 211"/>
                  <a:gd name="T34" fmla="*/ 2 w 199"/>
                  <a:gd name="T35" fmla="*/ 3 h 211"/>
                  <a:gd name="T36" fmla="*/ 3 w 199"/>
                  <a:gd name="T37" fmla="*/ 4 h 211"/>
                  <a:gd name="T38" fmla="*/ 3 w 199"/>
                  <a:gd name="T39" fmla="*/ 4 h 211"/>
                  <a:gd name="T40" fmla="*/ 4 w 199"/>
                  <a:gd name="T41" fmla="*/ 4 h 211"/>
                  <a:gd name="T42" fmla="*/ 4 w 199"/>
                  <a:gd name="T43" fmla="*/ 4 h 211"/>
                  <a:gd name="T44" fmla="*/ 3 w 199"/>
                  <a:gd name="T45" fmla="*/ 4 h 211"/>
                  <a:gd name="T46" fmla="*/ 3 w 199"/>
                  <a:gd name="T47" fmla="*/ 4 h 211"/>
                  <a:gd name="T48" fmla="*/ 3 w 199"/>
                  <a:gd name="T49" fmla="*/ 3 h 211"/>
                  <a:gd name="T50" fmla="*/ 2 w 199"/>
                  <a:gd name="T51" fmla="*/ 3 h 211"/>
                  <a:gd name="T52" fmla="*/ 2 w 199"/>
                  <a:gd name="T53" fmla="*/ 3 h 211"/>
                  <a:gd name="T54" fmla="*/ 1 w 199"/>
                  <a:gd name="T55" fmla="*/ 2 h 211"/>
                  <a:gd name="T56" fmla="*/ 1 w 199"/>
                  <a:gd name="T57" fmla="*/ 1 h 211"/>
                  <a:gd name="T58" fmla="*/ 1 w 199"/>
                  <a:gd name="T59" fmla="*/ 1 h 211"/>
                  <a:gd name="T60" fmla="*/ 1 w 199"/>
                  <a:gd name="T61" fmla="*/ 1 h 211"/>
                  <a:gd name="T62" fmla="*/ 1 w 199"/>
                  <a:gd name="T63" fmla="*/ 1 h 211"/>
                  <a:gd name="T64" fmla="*/ 1 w 199"/>
                  <a:gd name="T65" fmla="*/ 1 h 211"/>
                  <a:gd name="T66" fmla="*/ 1 w 199"/>
                  <a:gd name="T67" fmla="*/ 1 h 211"/>
                  <a:gd name="T68" fmla="*/ 1 w 199"/>
                  <a:gd name="T69" fmla="*/ 1 h 211"/>
                  <a:gd name="T70" fmla="*/ 1 w 199"/>
                  <a:gd name="T71" fmla="*/ 1 h 211"/>
                  <a:gd name="T72" fmla="*/ 0 w 199"/>
                  <a:gd name="T73" fmla="*/ 0 h 21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99"/>
                  <a:gd name="T112" fmla="*/ 0 h 211"/>
                  <a:gd name="T113" fmla="*/ 199 w 199"/>
                  <a:gd name="T114" fmla="*/ 211 h 21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99" h="211">
                    <a:moveTo>
                      <a:pt x="0" y="0"/>
                    </a:moveTo>
                    <a:lnTo>
                      <a:pt x="5" y="5"/>
                    </a:lnTo>
                    <a:lnTo>
                      <a:pt x="14" y="18"/>
                    </a:lnTo>
                    <a:lnTo>
                      <a:pt x="23" y="39"/>
                    </a:lnTo>
                    <a:lnTo>
                      <a:pt x="28" y="65"/>
                    </a:lnTo>
                    <a:lnTo>
                      <a:pt x="28" y="66"/>
                    </a:lnTo>
                    <a:lnTo>
                      <a:pt x="27" y="70"/>
                    </a:lnTo>
                    <a:lnTo>
                      <a:pt x="25" y="76"/>
                    </a:lnTo>
                    <a:lnTo>
                      <a:pt x="24" y="84"/>
                    </a:lnTo>
                    <a:lnTo>
                      <a:pt x="24" y="93"/>
                    </a:lnTo>
                    <a:lnTo>
                      <a:pt x="25" y="105"/>
                    </a:lnTo>
                    <a:lnTo>
                      <a:pt x="28" y="116"/>
                    </a:lnTo>
                    <a:lnTo>
                      <a:pt x="32" y="129"/>
                    </a:lnTo>
                    <a:lnTo>
                      <a:pt x="40" y="142"/>
                    </a:lnTo>
                    <a:lnTo>
                      <a:pt x="51" y="154"/>
                    </a:lnTo>
                    <a:lnTo>
                      <a:pt x="65" y="166"/>
                    </a:lnTo>
                    <a:lnTo>
                      <a:pt x="82" y="177"/>
                    </a:lnTo>
                    <a:lnTo>
                      <a:pt x="104" y="188"/>
                    </a:lnTo>
                    <a:lnTo>
                      <a:pt x="130" y="198"/>
                    </a:lnTo>
                    <a:lnTo>
                      <a:pt x="162" y="205"/>
                    </a:lnTo>
                    <a:lnTo>
                      <a:pt x="199" y="211"/>
                    </a:lnTo>
                    <a:lnTo>
                      <a:pt x="194" y="210"/>
                    </a:lnTo>
                    <a:lnTo>
                      <a:pt x="180" y="204"/>
                    </a:lnTo>
                    <a:lnTo>
                      <a:pt x="160" y="195"/>
                    </a:lnTo>
                    <a:lnTo>
                      <a:pt x="136" y="180"/>
                    </a:lnTo>
                    <a:lnTo>
                      <a:pt x="109" y="159"/>
                    </a:lnTo>
                    <a:lnTo>
                      <a:pt x="84" y="133"/>
                    </a:lnTo>
                    <a:lnTo>
                      <a:pt x="63" y="98"/>
                    </a:lnTo>
                    <a:lnTo>
                      <a:pt x="47" y="56"/>
                    </a:lnTo>
                    <a:lnTo>
                      <a:pt x="46" y="54"/>
                    </a:lnTo>
                    <a:lnTo>
                      <a:pt x="44" y="50"/>
                    </a:lnTo>
                    <a:lnTo>
                      <a:pt x="39" y="41"/>
                    </a:lnTo>
                    <a:lnTo>
                      <a:pt x="35" y="33"/>
                    </a:lnTo>
                    <a:lnTo>
                      <a:pt x="28" y="23"/>
                    </a:lnTo>
                    <a:lnTo>
                      <a:pt x="20" y="14"/>
                    </a:lnTo>
                    <a:lnTo>
                      <a:pt x="1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5" name="Freeform 73"/>
              <p:cNvSpPr>
                <a:spLocks/>
              </p:cNvSpPr>
              <p:nvPr/>
            </p:nvSpPr>
            <p:spPr bwMode="auto">
              <a:xfrm>
                <a:off x="2329" y="1203"/>
                <a:ext cx="645" cy="121"/>
              </a:xfrm>
              <a:custGeom>
                <a:avLst/>
                <a:gdLst>
                  <a:gd name="T0" fmla="*/ 21 w 1288"/>
                  <a:gd name="T1" fmla="*/ 2 h 244"/>
                  <a:gd name="T2" fmla="*/ 20 w 1288"/>
                  <a:gd name="T3" fmla="*/ 2 h 244"/>
                  <a:gd name="T4" fmla="*/ 20 w 1288"/>
                  <a:gd name="T5" fmla="*/ 2 h 244"/>
                  <a:gd name="T6" fmla="*/ 19 w 1288"/>
                  <a:gd name="T7" fmla="*/ 2 h 244"/>
                  <a:gd name="T8" fmla="*/ 18 w 1288"/>
                  <a:gd name="T9" fmla="*/ 2 h 244"/>
                  <a:gd name="T10" fmla="*/ 18 w 1288"/>
                  <a:gd name="T11" fmla="*/ 3 h 244"/>
                  <a:gd name="T12" fmla="*/ 16 w 1288"/>
                  <a:gd name="T13" fmla="*/ 3 h 244"/>
                  <a:gd name="T14" fmla="*/ 15 w 1288"/>
                  <a:gd name="T15" fmla="*/ 3 h 244"/>
                  <a:gd name="T16" fmla="*/ 14 w 1288"/>
                  <a:gd name="T17" fmla="*/ 3 h 244"/>
                  <a:gd name="T18" fmla="*/ 12 w 1288"/>
                  <a:gd name="T19" fmla="*/ 3 h 244"/>
                  <a:gd name="T20" fmla="*/ 11 w 1288"/>
                  <a:gd name="T21" fmla="*/ 3 h 244"/>
                  <a:gd name="T22" fmla="*/ 9 w 1288"/>
                  <a:gd name="T23" fmla="*/ 3 h 244"/>
                  <a:gd name="T24" fmla="*/ 7 w 1288"/>
                  <a:gd name="T25" fmla="*/ 3 h 244"/>
                  <a:gd name="T26" fmla="*/ 5 w 1288"/>
                  <a:gd name="T27" fmla="*/ 2 h 244"/>
                  <a:gd name="T28" fmla="*/ 3 w 1288"/>
                  <a:gd name="T29" fmla="*/ 1 h 244"/>
                  <a:gd name="T30" fmla="*/ 1 w 1288"/>
                  <a:gd name="T31" fmla="*/ 0 h 244"/>
                  <a:gd name="T32" fmla="*/ 1 w 1288"/>
                  <a:gd name="T33" fmla="*/ 0 h 244"/>
                  <a:gd name="T34" fmla="*/ 1 w 1288"/>
                  <a:gd name="T35" fmla="*/ 0 h 244"/>
                  <a:gd name="T36" fmla="*/ 1 w 1288"/>
                  <a:gd name="T37" fmla="*/ 0 h 244"/>
                  <a:gd name="T38" fmla="*/ 2 w 1288"/>
                  <a:gd name="T39" fmla="*/ 0 h 244"/>
                  <a:gd name="T40" fmla="*/ 2 w 1288"/>
                  <a:gd name="T41" fmla="*/ 0 h 244"/>
                  <a:gd name="T42" fmla="*/ 3 w 1288"/>
                  <a:gd name="T43" fmla="*/ 1 h 244"/>
                  <a:gd name="T44" fmla="*/ 4 w 1288"/>
                  <a:gd name="T45" fmla="*/ 1 h 244"/>
                  <a:gd name="T46" fmla="*/ 5 w 1288"/>
                  <a:gd name="T47" fmla="*/ 1 h 244"/>
                  <a:gd name="T48" fmla="*/ 7 w 1288"/>
                  <a:gd name="T49" fmla="*/ 2 h 244"/>
                  <a:gd name="T50" fmla="*/ 8 w 1288"/>
                  <a:gd name="T51" fmla="*/ 2 h 244"/>
                  <a:gd name="T52" fmla="*/ 10 w 1288"/>
                  <a:gd name="T53" fmla="*/ 2 h 244"/>
                  <a:gd name="T54" fmla="*/ 12 w 1288"/>
                  <a:gd name="T55" fmla="*/ 2 h 244"/>
                  <a:gd name="T56" fmla="*/ 13 w 1288"/>
                  <a:gd name="T57" fmla="*/ 2 h 244"/>
                  <a:gd name="T58" fmla="*/ 15 w 1288"/>
                  <a:gd name="T59" fmla="*/ 2 h 244"/>
                  <a:gd name="T60" fmla="*/ 17 w 1288"/>
                  <a:gd name="T61" fmla="*/ 2 h 244"/>
                  <a:gd name="T62" fmla="*/ 20 w 1288"/>
                  <a:gd name="T63" fmla="*/ 2 h 24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288"/>
                  <a:gd name="T97" fmla="*/ 0 h 244"/>
                  <a:gd name="T98" fmla="*/ 1288 w 1288"/>
                  <a:gd name="T99" fmla="*/ 244 h 24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288" h="244">
                    <a:moveTo>
                      <a:pt x="1288" y="133"/>
                    </a:moveTo>
                    <a:lnTo>
                      <a:pt x="1286" y="134"/>
                    </a:lnTo>
                    <a:lnTo>
                      <a:pt x="1281" y="136"/>
                    </a:lnTo>
                    <a:lnTo>
                      <a:pt x="1272" y="141"/>
                    </a:lnTo>
                    <a:lnTo>
                      <a:pt x="1260" y="146"/>
                    </a:lnTo>
                    <a:lnTo>
                      <a:pt x="1245" y="152"/>
                    </a:lnTo>
                    <a:lnTo>
                      <a:pt x="1226" y="159"/>
                    </a:lnTo>
                    <a:lnTo>
                      <a:pt x="1204" y="167"/>
                    </a:lnTo>
                    <a:lnTo>
                      <a:pt x="1179" y="177"/>
                    </a:lnTo>
                    <a:lnTo>
                      <a:pt x="1151" y="185"/>
                    </a:lnTo>
                    <a:lnTo>
                      <a:pt x="1121" y="194"/>
                    </a:lnTo>
                    <a:lnTo>
                      <a:pt x="1089" y="202"/>
                    </a:lnTo>
                    <a:lnTo>
                      <a:pt x="1053" y="211"/>
                    </a:lnTo>
                    <a:lnTo>
                      <a:pt x="1017" y="219"/>
                    </a:lnTo>
                    <a:lnTo>
                      <a:pt x="976" y="226"/>
                    </a:lnTo>
                    <a:lnTo>
                      <a:pt x="934" y="232"/>
                    </a:lnTo>
                    <a:lnTo>
                      <a:pt x="890" y="238"/>
                    </a:lnTo>
                    <a:lnTo>
                      <a:pt x="844" y="241"/>
                    </a:lnTo>
                    <a:lnTo>
                      <a:pt x="797" y="244"/>
                    </a:lnTo>
                    <a:lnTo>
                      <a:pt x="747" y="244"/>
                    </a:lnTo>
                    <a:lnTo>
                      <a:pt x="696" y="242"/>
                    </a:lnTo>
                    <a:lnTo>
                      <a:pt x="643" y="239"/>
                    </a:lnTo>
                    <a:lnTo>
                      <a:pt x="589" y="233"/>
                    </a:lnTo>
                    <a:lnTo>
                      <a:pt x="534" y="224"/>
                    </a:lnTo>
                    <a:lnTo>
                      <a:pt x="478" y="214"/>
                    </a:lnTo>
                    <a:lnTo>
                      <a:pt x="421" y="199"/>
                    </a:lnTo>
                    <a:lnTo>
                      <a:pt x="362" y="181"/>
                    </a:lnTo>
                    <a:lnTo>
                      <a:pt x="304" y="161"/>
                    </a:lnTo>
                    <a:lnTo>
                      <a:pt x="244" y="136"/>
                    </a:lnTo>
                    <a:lnTo>
                      <a:pt x="183" y="109"/>
                    </a:lnTo>
                    <a:lnTo>
                      <a:pt x="123" y="76"/>
                    </a:lnTo>
                    <a:lnTo>
                      <a:pt x="61" y="4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5" y="4"/>
                    </a:lnTo>
                    <a:lnTo>
                      <a:pt x="13" y="7"/>
                    </a:lnTo>
                    <a:lnTo>
                      <a:pt x="24" y="13"/>
                    </a:lnTo>
                    <a:lnTo>
                      <a:pt x="38" y="19"/>
                    </a:lnTo>
                    <a:lnTo>
                      <a:pt x="54" y="27"/>
                    </a:lnTo>
                    <a:lnTo>
                      <a:pt x="73" y="35"/>
                    </a:lnTo>
                    <a:lnTo>
                      <a:pt x="94" y="44"/>
                    </a:lnTo>
                    <a:lnTo>
                      <a:pt x="119" y="53"/>
                    </a:lnTo>
                    <a:lnTo>
                      <a:pt x="146" y="64"/>
                    </a:lnTo>
                    <a:lnTo>
                      <a:pt x="176" y="74"/>
                    </a:lnTo>
                    <a:lnTo>
                      <a:pt x="208" y="84"/>
                    </a:lnTo>
                    <a:lnTo>
                      <a:pt x="243" y="95"/>
                    </a:lnTo>
                    <a:lnTo>
                      <a:pt x="279" y="106"/>
                    </a:lnTo>
                    <a:lnTo>
                      <a:pt x="319" y="117"/>
                    </a:lnTo>
                    <a:lnTo>
                      <a:pt x="360" y="127"/>
                    </a:lnTo>
                    <a:lnTo>
                      <a:pt x="404" y="136"/>
                    </a:lnTo>
                    <a:lnTo>
                      <a:pt x="450" y="146"/>
                    </a:lnTo>
                    <a:lnTo>
                      <a:pt x="498" y="154"/>
                    </a:lnTo>
                    <a:lnTo>
                      <a:pt x="548" y="162"/>
                    </a:lnTo>
                    <a:lnTo>
                      <a:pt x="600" y="167"/>
                    </a:lnTo>
                    <a:lnTo>
                      <a:pt x="654" y="173"/>
                    </a:lnTo>
                    <a:lnTo>
                      <a:pt x="710" y="177"/>
                    </a:lnTo>
                    <a:lnTo>
                      <a:pt x="768" y="180"/>
                    </a:lnTo>
                    <a:lnTo>
                      <a:pt x="828" y="181"/>
                    </a:lnTo>
                    <a:lnTo>
                      <a:pt x="889" y="180"/>
                    </a:lnTo>
                    <a:lnTo>
                      <a:pt x="951" y="178"/>
                    </a:lnTo>
                    <a:lnTo>
                      <a:pt x="1015" y="173"/>
                    </a:lnTo>
                    <a:lnTo>
                      <a:pt x="1082" y="166"/>
                    </a:lnTo>
                    <a:lnTo>
                      <a:pt x="1149" y="158"/>
                    </a:lnTo>
                    <a:lnTo>
                      <a:pt x="1218" y="147"/>
                    </a:lnTo>
                    <a:lnTo>
                      <a:pt x="1288" y="13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" name="Freeform 74"/>
              <p:cNvSpPr>
                <a:spLocks/>
              </p:cNvSpPr>
              <p:nvPr/>
            </p:nvSpPr>
            <p:spPr bwMode="auto">
              <a:xfrm>
                <a:off x="2252" y="946"/>
                <a:ext cx="123" cy="47"/>
              </a:xfrm>
              <a:custGeom>
                <a:avLst/>
                <a:gdLst>
                  <a:gd name="T0" fmla="*/ 0 w 248"/>
                  <a:gd name="T1" fmla="*/ 1 h 94"/>
                  <a:gd name="T2" fmla="*/ 0 w 248"/>
                  <a:gd name="T3" fmla="*/ 1 h 94"/>
                  <a:gd name="T4" fmla="*/ 0 w 248"/>
                  <a:gd name="T5" fmla="*/ 1 h 94"/>
                  <a:gd name="T6" fmla="*/ 0 w 248"/>
                  <a:gd name="T7" fmla="*/ 1 h 94"/>
                  <a:gd name="T8" fmla="*/ 0 w 248"/>
                  <a:gd name="T9" fmla="*/ 1 h 94"/>
                  <a:gd name="T10" fmla="*/ 0 w 248"/>
                  <a:gd name="T11" fmla="*/ 1 h 94"/>
                  <a:gd name="T12" fmla="*/ 0 w 248"/>
                  <a:gd name="T13" fmla="*/ 1 h 94"/>
                  <a:gd name="T14" fmla="*/ 0 w 248"/>
                  <a:gd name="T15" fmla="*/ 1 h 94"/>
                  <a:gd name="T16" fmla="*/ 1 w 248"/>
                  <a:gd name="T17" fmla="*/ 0 h 94"/>
                  <a:gd name="T18" fmla="*/ 1 w 248"/>
                  <a:gd name="T19" fmla="*/ 0 h 94"/>
                  <a:gd name="T20" fmla="*/ 1 w 248"/>
                  <a:gd name="T21" fmla="*/ 1 h 94"/>
                  <a:gd name="T22" fmla="*/ 1 w 248"/>
                  <a:gd name="T23" fmla="*/ 1 h 94"/>
                  <a:gd name="T24" fmla="*/ 2 w 248"/>
                  <a:gd name="T25" fmla="*/ 1 h 94"/>
                  <a:gd name="T26" fmla="*/ 2 w 248"/>
                  <a:gd name="T27" fmla="*/ 1 h 94"/>
                  <a:gd name="T28" fmla="*/ 2 w 248"/>
                  <a:gd name="T29" fmla="*/ 1 h 94"/>
                  <a:gd name="T30" fmla="*/ 3 w 248"/>
                  <a:gd name="T31" fmla="*/ 2 h 94"/>
                  <a:gd name="T32" fmla="*/ 3 w 248"/>
                  <a:gd name="T33" fmla="*/ 2 h 94"/>
                  <a:gd name="T34" fmla="*/ 3 w 248"/>
                  <a:gd name="T35" fmla="*/ 2 h 94"/>
                  <a:gd name="T36" fmla="*/ 3 w 248"/>
                  <a:gd name="T37" fmla="*/ 2 h 94"/>
                  <a:gd name="T38" fmla="*/ 3 w 248"/>
                  <a:gd name="T39" fmla="*/ 2 h 94"/>
                  <a:gd name="T40" fmla="*/ 3 w 248"/>
                  <a:gd name="T41" fmla="*/ 2 h 94"/>
                  <a:gd name="T42" fmla="*/ 3 w 248"/>
                  <a:gd name="T43" fmla="*/ 2 h 94"/>
                  <a:gd name="T44" fmla="*/ 3 w 248"/>
                  <a:gd name="T45" fmla="*/ 1 h 94"/>
                  <a:gd name="T46" fmla="*/ 2 w 248"/>
                  <a:gd name="T47" fmla="*/ 1 h 94"/>
                  <a:gd name="T48" fmla="*/ 2 w 248"/>
                  <a:gd name="T49" fmla="*/ 1 h 94"/>
                  <a:gd name="T50" fmla="*/ 2 w 248"/>
                  <a:gd name="T51" fmla="*/ 1 h 94"/>
                  <a:gd name="T52" fmla="*/ 1 w 248"/>
                  <a:gd name="T53" fmla="*/ 1 h 94"/>
                  <a:gd name="T54" fmla="*/ 1 w 248"/>
                  <a:gd name="T55" fmla="*/ 1 h 94"/>
                  <a:gd name="T56" fmla="*/ 1 w 248"/>
                  <a:gd name="T57" fmla="*/ 1 h 94"/>
                  <a:gd name="T58" fmla="*/ 0 w 248"/>
                  <a:gd name="T59" fmla="*/ 1 h 94"/>
                  <a:gd name="T60" fmla="*/ 0 w 248"/>
                  <a:gd name="T61" fmla="*/ 1 h 94"/>
                  <a:gd name="T62" fmla="*/ 0 w 248"/>
                  <a:gd name="T63" fmla="*/ 1 h 94"/>
                  <a:gd name="T64" fmla="*/ 0 w 248"/>
                  <a:gd name="T65" fmla="*/ 1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8"/>
                  <a:gd name="T100" fmla="*/ 0 h 94"/>
                  <a:gd name="T101" fmla="*/ 248 w 248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8" h="94">
                    <a:moveTo>
                      <a:pt x="0" y="26"/>
                    </a:moveTo>
                    <a:lnTo>
                      <a:pt x="1" y="25"/>
                    </a:lnTo>
                    <a:lnTo>
                      <a:pt x="5" y="22"/>
                    </a:lnTo>
                    <a:lnTo>
                      <a:pt x="9" y="19"/>
                    </a:lnTo>
                    <a:lnTo>
                      <a:pt x="17" y="14"/>
                    </a:lnTo>
                    <a:lnTo>
                      <a:pt x="27" y="10"/>
                    </a:lnTo>
                    <a:lnTo>
                      <a:pt x="37" y="6"/>
                    </a:lnTo>
                    <a:lnTo>
                      <a:pt x="51" y="3"/>
                    </a:lnTo>
                    <a:lnTo>
                      <a:pt x="66" y="0"/>
                    </a:lnTo>
                    <a:lnTo>
                      <a:pt x="82" y="0"/>
                    </a:lnTo>
                    <a:lnTo>
                      <a:pt x="101" y="3"/>
                    </a:lnTo>
                    <a:lnTo>
                      <a:pt x="121" y="9"/>
                    </a:lnTo>
                    <a:lnTo>
                      <a:pt x="143" y="17"/>
                    </a:lnTo>
                    <a:lnTo>
                      <a:pt x="167" y="29"/>
                    </a:lnTo>
                    <a:lnTo>
                      <a:pt x="192" y="45"/>
                    </a:lnTo>
                    <a:lnTo>
                      <a:pt x="219" y="67"/>
                    </a:lnTo>
                    <a:lnTo>
                      <a:pt x="248" y="94"/>
                    </a:lnTo>
                    <a:lnTo>
                      <a:pt x="247" y="93"/>
                    </a:lnTo>
                    <a:lnTo>
                      <a:pt x="241" y="89"/>
                    </a:lnTo>
                    <a:lnTo>
                      <a:pt x="234" y="85"/>
                    </a:lnTo>
                    <a:lnTo>
                      <a:pt x="224" y="79"/>
                    </a:lnTo>
                    <a:lnTo>
                      <a:pt x="211" y="72"/>
                    </a:lnTo>
                    <a:lnTo>
                      <a:pt x="197" y="64"/>
                    </a:lnTo>
                    <a:lnTo>
                      <a:pt x="181" y="56"/>
                    </a:lnTo>
                    <a:lnTo>
                      <a:pt x="163" y="48"/>
                    </a:lnTo>
                    <a:lnTo>
                      <a:pt x="144" y="41"/>
                    </a:lnTo>
                    <a:lnTo>
                      <a:pt x="125" y="34"/>
                    </a:lnTo>
                    <a:lnTo>
                      <a:pt x="104" y="28"/>
                    </a:lnTo>
                    <a:lnTo>
                      <a:pt x="83" y="23"/>
                    </a:lnTo>
                    <a:lnTo>
                      <a:pt x="61" y="20"/>
                    </a:lnTo>
                    <a:lnTo>
                      <a:pt x="40" y="20"/>
                    </a:lnTo>
                    <a:lnTo>
                      <a:pt x="20" y="21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" name="Freeform 75"/>
              <p:cNvSpPr>
                <a:spLocks/>
              </p:cNvSpPr>
              <p:nvPr/>
            </p:nvSpPr>
            <p:spPr bwMode="auto">
              <a:xfrm>
                <a:off x="2894" y="740"/>
                <a:ext cx="248" cy="336"/>
              </a:xfrm>
              <a:custGeom>
                <a:avLst/>
                <a:gdLst>
                  <a:gd name="T0" fmla="*/ 7 w 497"/>
                  <a:gd name="T1" fmla="*/ 0 h 672"/>
                  <a:gd name="T2" fmla="*/ 7 w 497"/>
                  <a:gd name="T3" fmla="*/ 1 h 672"/>
                  <a:gd name="T4" fmla="*/ 7 w 497"/>
                  <a:gd name="T5" fmla="*/ 1 h 672"/>
                  <a:gd name="T6" fmla="*/ 7 w 497"/>
                  <a:gd name="T7" fmla="*/ 1 h 672"/>
                  <a:gd name="T8" fmla="*/ 7 w 497"/>
                  <a:gd name="T9" fmla="*/ 2 h 672"/>
                  <a:gd name="T10" fmla="*/ 7 w 497"/>
                  <a:gd name="T11" fmla="*/ 2 h 672"/>
                  <a:gd name="T12" fmla="*/ 7 w 497"/>
                  <a:gd name="T13" fmla="*/ 3 h 672"/>
                  <a:gd name="T14" fmla="*/ 7 w 497"/>
                  <a:gd name="T15" fmla="*/ 3 h 672"/>
                  <a:gd name="T16" fmla="*/ 6 w 497"/>
                  <a:gd name="T17" fmla="*/ 5 h 672"/>
                  <a:gd name="T18" fmla="*/ 6 w 497"/>
                  <a:gd name="T19" fmla="*/ 6 h 672"/>
                  <a:gd name="T20" fmla="*/ 5 w 497"/>
                  <a:gd name="T21" fmla="*/ 6 h 672"/>
                  <a:gd name="T22" fmla="*/ 5 w 497"/>
                  <a:gd name="T23" fmla="*/ 7 h 672"/>
                  <a:gd name="T24" fmla="*/ 4 w 497"/>
                  <a:gd name="T25" fmla="*/ 8 h 672"/>
                  <a:gd name="T26" fmla="*/ 3 w 497"/>
                  <a:gd name="T27" fmla="*/ 9 h 672"/>
                  <a:gd name="T28" fmla="*/ 2 w 497"/>
                  <a:gd name="T29" fmla="*/ 10 h 672"/>
                  <a:gd name="T30" fmla="*/ 1 w 497"/>
                  <a:gd name="T31" fmla="*/ 10 h 672"/>
                  <a:gd name="T32" fmla="*/ 0 w 497"/>
                  <a:gd name="T33" fmla="*/ 11 h 672"/>
                  <a:gd name="T34" fmla="*/ 0 w 497"/>
                  <a:gd name="T35" fmla="*/ 11 h 672"/>
                  <a:gd name="T36" fmla="*/ 0 w 497"/>
                  <a:gd name="T37" fmla="*/ 11 h 672"/>
                  <a:gd name="T38" fmla="*/ 0 w 497"/>
                  <a:gd name="T39" fmla="*/ 11 h 672"/>
                  <a:gd name="T40" fmla="*/ 1 w 497"/>
                  <a:gd name="T41" fmla="*/ 10 h 672"/>
                  <a:gd name="T42" fmla="*/ 1 w 497"/>
                  <a:gd name="T43" fmla="*/ 10 h 672"/>
                  <a:gd name="T44" fmla="*/ 2 w 497"/>
                  <a:gd name="T45" fmla="*/ 10 h 672"/>
                  <a:gd name="T46" fmla="*/ 2 w 497"/>
                  <a:gd name="T47" fmla="*/ 9 h 672"/>
                  <a:gd name="T48" fmla="*/ 3 w 497"/>
                  <a:gd name="T49" fmla="*/ 9 h 672"/>
                  <a:gd name="T50" fmla="*/ 3 w 497"/>
                  <a:gd name="T51" fmla="*/ 8 h 672"/>
                  <a:gd name="T52" fmla="*/ 4 w 497"/>
                  <a:gd name="T53" fmla="*/ 7 h 672"/>
                  <a:gd name="T54" fmla="*/ 5 w 497"/>
                  <a:gd name="T55" fmla="*/ 6 h 672"/>
                  <a:gd name="T56" fmla="*/ 5 w 497"/>
                  <a:gd name="T57" fmla="*/ 6 h 672"/>
                  <a:gd name="T58" fmla="*/ 6 w 497"/>
                  <a:gd name="T59" fmla="*/ 4 h 672"/>
                  <a:gd name="T60" fmla="*/ 7 w 497"/>
                  <a:gd name="T61" fmla="*/ 3 h 672"/>
                  <a:gd name="T62" fmla="*/ 7 w 497"/>
                  <a:gd name="T63" fmla="*/ 2 h 672"/>
                  <a:gd name="T64" fmla="*/ 7 w 497"/>
                  <a:gd name="T65" fmla="*/ 0 h 67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97"/>
                  <a:gd name="T100" fmla="*/ 0 h 672"/>
                  <a:gd name="T101" fmla="*/ 497 w 497"/>
                  <a:gd name="T102" fmla="*/ 672 h 67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97" h="672">
                    <a:moveTo>
                      <a:pt x="497" y="0"/>
                    </a:moveTo>
                    <a:lnTo>
                      <a:pt x="497" y="6"/>
                    </a:lnTo>
                    <a:lnTo>
                      <a:pt x="495" y="22"/>
                    </a:lnTo>
                    <a:lnTo>
                      <a:pt x="493" y="46"/>
                    </a:lnTo>
                    <a:lnTo>
                      <a:pt x="489" y="79"/>
                    </a:lnTo>
                    <a:lnTo>
                      <a:pt x="481" y="120"/>
                    </a:lnTo>
                    <a:lnTo>
                      <a:pt x="469" y="165"/>
                    </a:lnTo>
                    <a:lnTo>
                      <a:pt x="454" y="216"/>
                    </a:lnTo>
                    <a:lnTo>
                      <a:pt x="433" y="269"/>
                    </a:lnTo>
                    <a:lnTo>
                      <a:pt x="407" y="324"/>
                    </a:lnTo>
                    <a:lnTo>
                      <a:pt x="373" y="380"/>
                    </a:lnTo>
                    <a:lnTo>
                      <a:pt x="334" y="437"/>
                    </a:lnTo>
                    <a:lnTo>
                      <a:pt x="286" y="491"/>
                    </a:lnTo>
                    <a:lnTo>
                      <a:pt x="229" y="543"/>
                    </a:lnTo>
                    <a:lnTo>
                      <a:pt x="163" y="591"/>
                    </a:lnTo>
                    <a:lnTo>
                      <a:pt x="87" y="635"/>
                    </a:lnTo>
                    <a:lnTo>
                      <a:pt x="0" y="672"/>
                    </a:lnTo>
                    <a:lnTo>
                      <a:pt x="5" y="670"/>
                    </a:lnTo>
                    <a:lnTo>
                      <a:pt x="18" y="664"/>
                    </a:lnTo>
                    <a:lnTo>
                      <a:pt x="38" y="655"/>
                    </a:lnTo>
                    <a:lnTo>
                      <a:pt x="65" y="640"/>
                    </a:lnTo>
                    <a:lnTo>
                      <a:pt x="96" y="621"/>
                    </a:lnTo>
                    <a:lnTo>
                      <a:pt x="132" y="596"/>
                    </a:lnTo>
                    <a:lnTo>
                      <a:pt x="171" y="567"/>
                    </a:lnTo>
                    <a:lnTo>
                      <a:pt x="212" y="531"/>
                    </a:lnTo>
                    <a:lnTo>
                      <a:pt x="255" y="489"/>
                    </a:lnTo>
                    <a:lnTo>
                      <a:pt x="297" y="441"/>
                    </a:lnTo>
                    <a:lnTo>
                      <a:pt x="339" y="386"/>
                    </a:lnTo>
                    <a:lnTo>
                      <a:pt x="379" y="324"/>
                    </a:lnTo>
                    <a:lnTo>
                      <a:pt x="415" y="255"/>
                    </a:lnTo>
                    <a:lnTo>
                      <a:pt x="448" y="179"/>
                    </a:lnTo>
                    <a:lnTo>
                      <a:pt x="475" y="93"/>
                    </a:lnTo>
                    <a:lnTo>
                      <a:pt x="49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" name="Freeform 76"/>
              <p:cNvSpPr>
                <a:spLocks/>
              </p:cNvSpPr>
              <p:nvPr/>
            </p:nvSpPr>
            <p:spPr bwMode="auto">
              <a:xfrm>
                <a:off x="2286" y="1003"/>
                <a:ext cx="547" cy="133"/>
              </a:xfrm>
              <a:custGeom>
                <a:avLst/>
                <a:gdLst>
                  <a:gd name="T0" fmla="*/ 1 w 1094"/>
                  <a:gd name="T1" fmla="*/ 0 h 267"/>
                  <a:gd name="T2" fmla="*/ 1 w 1094"/>
                  <a:gd name="T3" fmla="*/ 0 h 267"/>
                  <a:gd name="T4" fmla="*/ 1 w 1094"/>
                  <a:gd name="T5" fmla="*/ 0 h 267"/>
                  <a:gd name="T6" fmla="*/ 1 w 1094"/>
                  <a:gd name="T7" fmla="*/ 0 h 267"/>
                  <a:gd name="T8" fmla="*/ 2 w 1094"/>
                  <a:gd name="T9" fmla="*/ 1 h 267"/>
                  <a:gd name="T10" fmla="*/ 3 w 1094"/>
                  <a:gd name="T11" fmla="*/ 1 h 267"/>
                  <a:gd name="T12" fmla="*/ 4 w 1094"/>
                  <a:gd name="T13" fmla="*/ 2 h 267"/>
                  <a:gd name="T14" fmla="*/ 5 w 1094"/>
                  <a:gd name="T15" fmla="*/ 2 h 267"/>
                  <a:gd name="T16" fmla="*/ 6 w 1094"/>
                  <a:gd name="T17" fmla="*/ 3 h 267"/>
                  <a:gd name="T18" fmla="*/ 8 w 1094"/>
                  <a:gd name="T19" fmla="*/ 3 h 267"/>
                  <a:gd name="T20" fmla="*/ 9 w 1094"/>
                  <a:gd name="T21" fmla="*/ 3 h 267"/>
                  <a:gd name="T22" fmla="*/ 10 w 1094"/>
                  <a:gd name="T23" fmla="*/ 4 h 267"/>
                  <a:gd name="T24" fmla="*/ 12 w 1094"/>
                  <a:gd name="T25" fmla="*/ 4 h 267"/>
                  <a:gd name="T26" fmla="*/ 13 w 1094"/>
                  <a:gd name="T27" fmla="*/ 4 h 267"/>
                  <a:gd name="T28" fmla="*/ 15 w 1094"/>
                  <a:gd name="T29" fmla="*/ 3 h 267"/>
                  <a:gd name="T30" fmla="*/ 17 w 1094"/>
                  <a:gd name="T31" fmla="*/ 3 h 267"/>
                  <a:gd name="T32" fmla="*/ 17 w 1094"/>
                  <a:gd name="T33" fmla="*/ 3 h 267"/>
                  <a:gd name="T34" fmla="*/ 17 w 1094"/>
                  <a:gd name="T35" fmla="*/ 3 h 267"/>
                  <a:gd name="T36" fmla="*/ 17 w 1094"/>
                  <a:gd name="T37" fmla="*/ 3 h 267"/>
                  <a:gd name="T38" fmla="*/ 17 w 1094"/>
                  <a:gd name="T39" fmla="*/ 3 h 267"/>
                  <a:gd name="T40" fmla="*/ 16 w 1094"/>
                  <a:gd name="T41" fmla="*/ 3 h 267"/>
                  <a:gd name="T42" fmla="*/ 15 w 1094"/>
                  <a:gd name="T43" fmla="*/ 3 h 267"/>
                  <a:gd name="T44" fmla="*/ 14 w 1094"/>
                  <a:gd name="T45" fmla="*/ 3 h 267"/>
                  <a:gd name="T46" fmla="*/ 13 w 1094"/>
                  <a:gd name="T47" fmla="*/ 3 h 267"/>
                  <a:gd name="T48" fmla="*/ 12 w 1094"/>
                  <a:gd name="T49" fmla="*/ 3 h 267"/>
                  <a:gd name="T50" fmla="*/ 11 w 1094"/>
                  <a:gd name="T51" fmla="*/ 3 h 267"/>
                  <a:gd name="T52" fmla="*/ 9 w 1094"/>
                  <a:gd name="T53" fmla="*/ 3 h 267"/>
                  <a:gd name="T54" fmla="*/ 8 w 1094"/>
                  <a:gd name="T55" fmla="*/ 2 h 267"/>
                  <a:gd name="T56" fmla="*/ 6 w 1094"/>
                  <a:gd name="T57" fmla="*/ 2 h 267"/>
                  <a:gd name="T58" fmla="*/ 5 w 1094"/>
                  <a:gd name="T59" fmla="*/ 1 h 267"/>
                  <a:gd name="T60" fmla="*/ 3 w 1094"/>
                  <a:gd name="T61" fmla="*/ 1 h 267"/>
                  <a:gd name="T62" fmla="*/ 1 w 1094"/>
                  <a:gd name="T63" fmla="*/ 0 h 26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94"/>
                  <a:gd name="T97" fmla="*/ 0 h 267"/>
                  <a:gd name="T98" fmla="*/ 1094 w 1094"/>
                  <a:gd name="T99" fmla="*/ 267 h 26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94" h="267">
                    <a:moveTo>
                      <a:pt x="0" y="0"/>
                    </a:moveTo>
                    <a:lnTo>
                      <a:pt x="1" y="2"/>
                    </a:lnTo>
                    <a:lnTo>
                      <a:pt x="7" y="5"/>
                    </a:lnTo>
                    <a:lnTo>
                      <a:pt x="15" y="11"/>
                    </a:lnTo>
                    <a:lnTo>
                      <a:pt x="27" y="19"/>
                    </a:lnTo>
                    <a:lnTo>
                      <a:pt x="40" y="28"/>
                    </a:lnTo>
                    <a:lnTo>
                      <a:pt x="58" y="38"/>
                    </a:lnTo>
                    <a:lnTo>
                      <a:pt x="78" y="51"/>
                    </a:lnTo>
                    <a:lnTo>
                      <a:pt x="100" y="64"/>
                    </a:lnTo>
                    <a:lnTo>
                      <a:pt x="126" y="79"/>
                    </a:lnTo>
                    <a:lnTo>
                      <a:pt x="153" y="94"/>
                    </a:lnTo>
                    <a:lnTo>
                      <a:pt x="182" y="109"/>
                    </a:lnTo>
                    <a:lnTo>
                      <a:pt x="214" y="125"/>
                    </a:lnTo>
                    <a:lnTo>
                      <a:pt x="248" y="140"/>
                    </a:lnTo>
                    <a:lnTo>
                      <a:pt x="283" y="156"/>
                    </a:lnTo>
                    <a:lnTo>
                      <a:pt x="320" y="171"/>
                    </a:lnTo>
                    <a:lnTo>
                      <a:pt x="359" y="186"/>
                    </a:lnTo>
                    <a:lnTo>
                      <a:pt x="399" y="201"/>
                    </a:lnTo>
                    <a:lnTo>
                      <a:pt x="441" y="215"/>
                    </a:lnTo>
                    <a:lnTo>
                      <a:pt x="484" y="226"/>
                    </a:lnTo>
                    <a:lnTo>
                      <a:pt x="528" y="238"/>
                    </a:lnTo>
                    <a:lnTo>
                      <a:pt x="572" y="247"/>
                    </a:lnTo>
                    <a:lnTo>
                      <a:pt x="617" y="255"/>
                    </a:lnTo>
                    <a:lnTo>
                      <a:pt x="665" y="261"/>
                    </a:lnTo>
                    <a:lnTo>
                      <a:pt x="712" y="264"/>
                    </a:lnTo>
                    <a:lnTo>
                      <a:pt x="759" y="267"/>
                    </a:lnTo>
                    <a:lnTo>
                      <a:pt x="806" y="265"/>
                    </a:lnTo>
                    <a:lnTo>
                      <a:pt x="855" y="262"/>
                    </a:lnTo>
                    <a:lnTo>
                      <a:pt x="903" y="255"/>
                    </a:lnTo>
                    <a:lnTo>
                      <a:pt x="951" y="246"/>
                    </a:lnTo>
                    <a:lnTo>
                      <a:pt x="999" y="233"/>
                    </a:lnTo>
                    <a:lnTo>
                      <a:pt x="1047" y="216"/>
                    </a:lnTo>
                    <a:lnTo>
                      <a:pt x="1094" y="196"/>
                    </a:lnTo>
                    <a:lnTo>
                      <a:pt x="1093" y="196"/>
                    </a:lnTo>
                    <a:lnTo>
                      <a:pt x="1090" y="197"/>
                    </a:lnTo>
                    <a:lnTo>
                      <a:pt x="1084" y="200"/>
                    </a:lnTo>
                    <a:lnTo>
                      <a:pt x="1075" y="202"/>
                    </a:lnTo>
                    <a:lnTo>
                      <a:pt x="1064" y="204"/>
                    </a:lnTo>
                    <a:lnTo>
                      <a:pt x="1052" y="208"/>
                    </a:lnTo>
                    <a:lnTo>
                      <a:pt x="1037" y="210"/>
                    </a:lnTo>
                    <a:lnTo>
                      <a:pt x="1019" y="214"/>
                    </a:lnTo>
                    <a:lnTo>
                      <a:pt x="999" y="217"/>
                    </a:lnTo>
                    <a:lnTo>
                      <a:pt x="977" y="219"/>
                    </a:lnTo>
                    <a:lnTo>
                      <a:pt x="954" y="222"/>
                    </a:lnTo>
                    <a:lnTo>
                      <a:pt x="927" y="224"/>
                    </a:lnTo>
                    <a:lnTo>
                      <a:pt x="898" y="225"/>
                    </a:lnTo>
                    <a:lnTo>
                      <a:pt x="868" y="226"/>
                    </a:lnTo>
                    <a:lnTo>
                      <a:pt x="836" y="226"/>
                    </a:lnTo>
                    <a:lnTo>
                      <a:pt x="802" y="226"/>
                    </a:lnTo>
                    <a:lnTo>
                      <a:pt x="766" y="224"/>
                    </a:lnTo>
                    <a:lnTo>
                      <a:pt x="727" y="222"/>
                    </a:lnTo>
                    <a:lnTo>
                      <a:pt x="686" y="217"/>
                    </a:lnTo>
                    <a:lnTo>
                      <a:pt x="645" y="211"/>
                    </a:lnTo>
                    <a:lnTo>
                      <a:pt x="601" y="204"/>
                    </a:lnTo>
                    <a:lnTo>
                      <a:pt x="555" y="196"/>
                    </a:lnTo>
                    <a:lnTo>
                      <a:pt x="507" y="186"/>
                    </a:lnTo>
                    <a:lnTo>
                      <a:pt x="457" y="174"/>
                    </a:lnTo>
                    <a:lnTo>
                      <a:pt x="407" y="161"/>
                    </a:lnTo>
                    <a:lnTo>
                      <a:pt x="354" y="144"/>
                    </a:lnTo>
                    <a:lnTo>
                      <a:pt x="298" y="127"/>
                    </a:lnTo>
                    <a:lnTo>
                      <a:pt x="242" y="106"/>
                    </a:lnTo>
                    <a:lnTo>
                      <a:pt x="184" y="83"/>
                    </a:lnTo>
                    <a:lnTo>
                      <a:pt x="124" y="59"/>
                    </a:lnTo>
                    <a:lnTo>
                      <a:pt x="63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9" name="Freeform 77"/>
              <p:cNvSpPr>
                <a:spLocks/>
              </p:cNvSpPr>
              <p:nvPr/>
            </p:nvSpPr>
            <p:spPr bwMode="auto">
              <a:xfrm>
                <a:off x="3160" y="608"/>
                <a:ext cx="24" cy="114"/>
              </a:xfrm>
              <a:custGeom>
                <a:avLst/>
                <a:gdLst>
                  <a:gd name="T0" fmla="*/ 0 w 50"/>
                  <a:gd name="T1" fmla="*/ 0 h 228"/>
                  <a:gd name="T2" fmla="*/ 0 w 50"/>
                  <a:gd name="T3" fmla="*/ 1 h 228"/>
                  <a:gd name="T4" fmla="*/ 0 w 50"/>
                  <a:gd name="T5" fmla="*/ 1 h 228"/>
                  <a:gd name="T6" fmla="*/ 0 w 50"/>
                  <a:gd name="T7" fmla="*/ 1 h 228"/>
                  <a:gd name="T8" fmla="*/ 0 w 50"/>
                  <a:gd name="T9" fmla="*/ 2 h 228"/>
                  <a:gd name="T10" fmla="*/ 0 w 50"/>
                  <a:gd name="T11" fmla="*/ 2 h 228"/>
                  <a:gd name="T12" fmla="*/ 0 w 50"/>
                  <a:gd name="T13" fmla="*/ 3 h 228"/>
                  <a:gd name="T14" fmla="*/ 0 w 50"/>
                  <a:gd name="T15" fmla="*/ 4 h 228"/>
                  <a:gd name="T16" fmla="*/ 0 w 50"/>
                  <a:gd name="T17" fmla="*/ 4 h 228"/>
                  <a:gd name="T18" fmla="*/ 0 w 50"/>
                  <a:gd name="T19" fmla="*/ 4 h 228"/>
                  <a:gd name="T20" fmla="*/ 0 w 50"/>
                  <a:gd name="T21" fmla="*/ 4 h 228"/>
                  <a:gd name="T22" fmla="*/ 0 w 50"/>
                  <a:gd name="T23" fmla="*/ 4 h 228"/>
                  <a:gd name="T24" fmla="*/ 0 w 50"/>
                  <a:gd name="T25" fmla="*/ 3 h 228"/>
                  <a:gd name="T26" fmla="*/ 0 w 50"/>
                  <a:gd name="T27" fmla="*/ 3 h 228"/>
                  <a:gd name="T28" fmla="*/ 0 w 50"/>
                  <a:gd name="T29" fmla="*/ 3 h 228"/>
                  <a:gd name="T30" fmla="*/ 0 w 50"/>
                  <a:gd name="T31" fmla="*/ 2 h 228"/>
                  <a:gd name="T32" fmla="*/ 0 w 50"/>
                  <a:gd name="T33" fmla="*/ 2 h 228"/>
                  <a:gd name="T34" fmla="*/ 0 w 50"/>
                  <a:gd name="T35" fmla="*/ 1 h 228"/>
                  <a:gd name="T36" fmla="*/ 0 w 50"/>
                  <a:gd name="T37" fmla="*/ 1 h 228"/>
                  <a:gd name="T38" fmla="*/ 0 w 50"/>
                  <a:gd name="T39" fmla="*/ 1 h 228"/>
                  <a:gd name="T40" fmla="*/ 0 w 50"/>
                  <a:gd name="T41" fmla="*/ 0 h 2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0"/>
                  <a:gd name="T64" fmla="*/ 0 h 228"/>
                  <a:gd name="T65" fmla="*/ 50 w 50"/>
                  <a:gd name="T66" fmla="*/ 228 h 2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0" h="228">
                    <a:moveTo>
                      <a:pt x="49" y="0"/>
                    </a:moveTo>
                    <a:lnTo>
                      <a:pt x="49" y="7"/>
                    </a:lnTo>
                    <a:lnTo>
                      <a:pt x="50" y="26"/>
                    </a:lnTo>
                    <a:lnTo>
                      <a:pt x="50" y="55"/>
                    </a:lnTo>
                    <a:lnTo>
                      <a:pt x="48" y="90"/>
                    </a:lnTo>
                    <a:lnTo>
                      <a:pt x="44" y="128"/>
                    </a:lnTo>
                    <a:lnTo>
                      <a:pt x="36" y="166"/>
                    </a:lnTo>
                    <a:lnTo>
                      <a:pt x="25" y="200"/>
                    </a:lnTo>
                    <a:lnTo>
                      <a:pt x="8" y="228"/>
                    </a:lnTo>
                    <a:lnTo>
                      <a:pt x="6" y="226"/>
                    </a:lnTo>
                    <a:lnTo>
                      <a:pt x="1" y="218"/>
                    </a:lnTo>
                    <a:lnTo>
                      <a:pt x="0" y="202"/>
                    </a:lnTo>
                    <a:lnTo>
                      <a:pt x="5" y="176"/>
                    </a:lnTo>
                    <a:lnTo>
                      <a:pt x="11" y="157"/>
                    </a:lnTo>
                    <a:lnTo>
                      <a:pt x="16" y="131"/>
                    </a:lnTo>
                    <a:lnTo>
                      <a:pt x="23" y="102"/>
                    </a:lnTo>
                    <a:lnTo>
                      <a:pt x="31" y="72"/>
                    </a:lnTo>
                    <a:lnTo>
                      <a:pt x="38" y="45"/>
                    </a:lnTo>
                    <a:lnTo>
                      <a:pt x="43" y="22"/>
                    </a:lnTo>
                    <a:lnTo>
                      <a:pt x="48" y="6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A8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" name="Freeform 78"/>
              <p:cNvSpPr>
                <a:spLocks/>
              </p:cNvSpPr>
              <p:nvPr/>
            </p:nvSpPr>
            <p:spPr bwMode="auto">
              <a:xfrm>
                <a:off x="3154" y="598"/>
                <a:ext cx="28" cy="112"/>
              </a:xfrm>
              <a:custGeom>
                <a:avLst/>
                <a:gdLst>
                  <a:gd name="T0" fmla="*/ 1 w 56"/>
                  <a:gd name="T1" fmla="*/ 0 h 224"/>
                  <a:gd name="T2" fmla="*/ 1 w 56"/>
                  <a:gd name="T3" fmla="*/ 1 h 224"/>
                  <a:gd name="T4" fmla="*/ 1 w 56"/>
                  <a:gd name="T5" fmla="*/ 1 h 224"/>
                  <a:gd name="T6" fmla="*/ 1 w 56"/>
                  <a:gd name="T7" fmla="*/ 1 h 224"/>
                  <a:gd name="T8" fmla="*/ 1 w 56"/>
                  <a:gd name="T9" fmla="*/ 2 h 224"/>
                  <a:gd name="T10" fmla="*/ 1 w 56"/>
                  <a:gd name="T11" fmla="*/ 2 h 224"/>
                  <a:gd name="T12" fmla="*/ 1 w 56"/>
                  <a:gd name="T13" fmla="*/ 3 h 224"/>
                  <a:gd name="T14" fmla="*/ 1 w 56"/>
                  <a:gd name="T15" fmla="*/ 4 h 224"/>
                  <a:gd name="T16" fmla="*/ 0 w 56"/>
                  <a:gd name="T17" fmla="*/ 4 h 224"/>
                  <a:gd name="T18" fmla="*/ 1 w 56"/>
                  <a:gd name="T19" fmla="*/ 4 h 224"/>
                  <a:gd name="T20" fmla="*/ 1 w 56"/>
                  <a:gd name="T21" fmla="*/ 4 h 224"/>
                  <a:gd name="T22" fmla="*/ 1 w 56"/>
                  <a:gd name="T23" fmla="*/ 3 h 224"/>
                  <a:gd name="T24" fmla="*/ 1 w 56"/>
                  <a:gd name="T25" fmla="*/ 3 h 224"/>
                  <a:gd name="T26" fmla="*/ 1 w 56"/>
                  <a:gd name="T27" fmla="*/ 2 h 224"/>
                  <a:gd name="T28" fmla="*/ 1 w 56"/>
                  <a:gd name="T29" fmla="*/ 2 h 224"/>
                  <a:gd name="T30" fmla="*/ 1 w 56"/>
                  <a:gd name="T31" fmla="*/ 1 h 224"/>
                  <a:gd name="T32" fmla="*/ 1 w 56"/>
                  <a:gd name="T33" fmla="*/ 0 h 2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224"/>
                  <a:gd name="T53" fmla="*/ 56 w 56"/>
                  <a:gd name="T54" fmla="*/ 224 h 2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224">
                    <a:moveTo>
                      <a:pt x="52" y="0"/>
                    </a:moveTo>
                    <a:lnTo>
                      <a:pt x="50" y="7"/>
                    </a:lnTo>
                    <a:lnTo>
                      <a:pt x="48" y="27"/>
                    </a:lnTo>
                    <a:lnTo>
                      <a:pt x="44" y="56"/>
                    </a:lnTo>
                    <a:lnTo>
                      <a:pt x="38" y="89"/>
                    </a:lnTo>
                    <a:lnTo>
                      <a:pt x="31" y="127"/>
                    </a:lnTo>
                    <a:lnTo>
                      <a:pt x="22" y="164"/>
                    </a:lnTo>
                    <a:lnTo>
                      <a:pt x="11" y="197"/>
                    </a:lnTo>
                    <a:lnTo>
                      <a:pt x="0" y="224"/>
                    </a:lnTo>
                    <a:lnTo>
                      <a:pt x="3" y="218"/>
                    </a:lnTo>
                    <a:lnTo>
                      <a:pt x="11" y="203"/>
                    </a:lnTo>
                    <a:lnTo>
                      <a:pt x="23" y="180"/>
                    </a:lnTo>
                    <a:lnTo>
                      <a:pt x="34" y="151"/>
                    </a:lnTo>
                    <a:lnTo>
                      <a:pt x="46" y="117"/>
                    </a:lnTo>
                    <a:lnTo>
                      <a:pt x="54" y="79"/>
                    </a:lnTo>
                    <a:lnTo>
                      <a:pt x="56" y="39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" name="Freeform 79"/>
              <p:cNvSpPr>
                <a:spLocks/>
              </p:cNvSpPr>
              <p:nvPr/>
            </p:nvSpPr>
            <p:spPr bwMode="auto">
              <a:xfrm>
                <a:off x="3100" y="919"/>
                <a:ext cx="137" cy="250"/>
              </a:xfrm>
              <a:custGeom>
                <a:avLst/>
                <a:gdLst>
                  <a:gd name="T0" fmla="*/ 3 w 275"/>
                  <a:gd name="T1" fmla="*/ 1 h 500"/>
                  <a:gd name="T2" fmla="*/ 3 w 275"/>
                  <a:gd name="T3" fmla="*/ 1 h 500"/>
                  <a:gd name="T4" fmla="*/ 3 w 275"/>
                  <a:gd name="T5" fmla="*/ 1 h 500"/>
                  <a:gd name="T6" fmla="*/ 3 w 275"/>
                  <a:gd name="T7" fmla="*/ 1 h 500"/>
                  <a:gd name="T8" fmla="*/ 3 w 275"/>
                  <a:gd name="T9" fmla="*/ 2 h 500"/>
                  <a:gd name="T10" fmla="*/ 3 w 275"/>
                  <a:gd name="T11" fmla="*/ 2 h 500"/>
                  <a:gd name="T12" fmla="*/ 3 w 275"/>
                  <a:gd name="T13" fmla="*/ 2 h 500"/>
                  <a:gd name="T14" fmla="*/ 3 w 275"/>
                  <a:gd name="T15" fmla="*/ 3 h 500"/>
                  <a:gd name="T16" fmla="*/ 2 w 275"/>
                  <a:gd name="T17" fmla="*/ 4 h 500"/>
                  <a:gd name="T18" fmla="*/ 2 w 275"/>
                  <a:gd name="T19" fmla="*/ 4 h 500"/>
                  <a:gd name="T20" fmla="*/ 2 w 275"/>
                  <a:gd name="T21" fmla="*/ 5 h 500"/>
                  <a:gd name="T22" fmla="*/ 1 w 275"/>
                  <a:gd name="T23" fmla="*/ 5 h 500"/>
                  <a:gd name="T24" fmla="*/ 1 w 275"/>
                  <a:gd name="T25" fmla="*/ 6 h 500"/>
                  <a:gd name="T26" fmla="*/ 1 w 275"/>
                  <a:gd name="T27" fmla="*/ 7 h 500"/>
                  <a:gd name="T28" fmla="*/ 0 w 275"/>
                  <a:gd name="T29" fmla="*/ 7 h 500"/>
                  <a:gd name="T30" fmla="*/ 0 w 275"/>
                  <a:gd name="T31" fmla="*/ 8 h 500"/>
                  <a:gd name="T32" fmla="*/ 0 w 275"/>
                  <a:gd name="T33" fmla="*/ 8 h 500"/>
                  <a:gd name="T34" fmla="*/ 0 w 275"/>
                  <a:gd name="T35" fmla="*/ 8 h 500"/>
                  <a:gd name="T36" fmla="*/ 0 w 275"/>
                  <a:gd name="T37" fmla="*/ 8 h 500"/>
                  <a:gd name="T38" fmla="*/ 0 w 275"/>
                  <a:gd name="T39" fmla="*/ 8 h 500"/>
                  <a:gd name="T40" fmla="*/ 0 w 275"/>
                  <a:gd name="T41" fmla="*/ 8 h 500"/>
                  <a:gd name="T42" fmla="*/ 0 w 275"/>
                  <a:gd name="T43" fmla="*/ 8 h 500"/>
                  <a:gd name="T44" fmla="*/ 0 w 275"/>
                  <a:gd name="T45" fmla="*/ 8 h 500"/>
                  <a:gd name="T46" fmla="*/ 0 w 275"/>
                  <a:gd name="T47" fmla="*/ 8 h 500"/>
                  <a:gd name="T48" fmla="*/ 1 w 275"/>
                  <a:gd name="T49" fmla="*/ 8 h 500"/>
                  <a:gd name="T50" fmla="*/ 1 w 275"/>
                  <a:gd name="T51" fmla="*/ 7 h 500"/>
                  <a:gd name="T52" fmla="*/ 1 w 275"/>
                  <a:gd name="T53" fmla="*/ 7 h 500"/>
                  <a:gd name="T54" fmla="*/ 2 w 275"/>
                  <a:gd name="T55" fmla="*/ 6 h 500"/>
                  <a:gd name="T56" fmla="*/ 2 w 275"/>
                  <a:gd name="T57" fmla="*/ 5 h 500"/>
                  <a:gd name="T58" fmla="*/ 3 w 275"/>
                  <a:gd name="T59" fmla="*/ 5 h 500"/>
                  <a:gd name="T60" fmla="*/ 3 w 275"/>
                  <a:gd name="T61" fmla="*/ 4 h 500"/>
                  <a:gd name="T62" fmla="*/ 3 w 275"/>
                  <a:gd name="T63" fmla="*/ 4 h 500"/>
                  <a:gd name="T64" fmla="*/ 3 w 275"/>
                  <a:gd name="T65" fmla="*/ 3 h 500"/>
                  <a:gd name="T66" fmla="*/ 4 w 275"/>
                  <a:gd name="T67" fmla="*/ 2 h 500"/>
                  <a:gd name="T68" fmla="*/ 4 w 275"/>
                  <a:gd name="T69" fmla="*/ 2 h 500"/>
                  <a:gd name="T70" fmla="*/ 4 w 275"/>
                  <a:gd name="T71" fmla="*/ 1 h 500"/>
                  <a:gd name="T72" fmla="*/ 4 w 275"/>
                  <a:gd name="T73" fmla="*/ 1 h 500"/>
                  <a:gd name="T74" fmla="*/ 4 w 275"/>
                  <a:gd name="T75" fmla="*/ 1 h 500"/>
                  <a:gd name="T76" fmla="*/ 4 w 275"/>
                  <a:gd name="T77" fmla="*/ 0 h 500"/>
                  <a:gd name="T78" fmla="*/ 4 w 275"/>
                  <a:gd name="T79" fmla="*/ 0 h 500"/>
                  <a:gd name="T80" fmla="*/ 3 w 275"/>
                  <a:gd name="T81" fmla="*/ 1 h 5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75"/>
                  <a:gd name="T124" fmla="*/ 0 h 500"/>
                  <a:gd name="T125" fmla="*/ 275 w 275"/>
                  <a:gd name="T126" fmla="*/ 500 h 5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75" h="500">
                    <a:moveTo>
                      <a:pt x="247" y="9"/>
                    </a:moveTo>
                    <a:lnTo>
                      <a:pt x="246" y="13"/>
                    </a:lnTo>
                    <a:lnTo>
                      <a:pt x="243" y="24"/>
                    </a:lnTo>
                    <a:lnTo>
                      <a:pt x="237" y="42"/>
                    </a:lnTo>
                    <a:lnTo>
                      <a:pt x="229" y="65"/>
                    </a:lnTo>
                    <a:lnTo>
                      <a:pt x="218" y="92"/>
                    </a:lnTo>
                    <a:lnTo>
                      <a:pt x="206" y="124"/>
                    </a:lnTo>
                    <a:lnTo>
                      <a:pt x="192" y="158"/>
                    </a:lnTo>
                    <a:lnTo>
                      <a:pt x="176" y="196"/>
                    </a:lnTo>
                    <a:lnTo>
                      <a:pt x="158" y="235"/>
                    </a:lnTo>
                    <a:lnTo>
                      <a:pt x="140" y="275"/>
                    </a:lnTo>
                    <a:lnTo>
                      <a:pt x="119" y="315"/>
                    </a:lnTo>
                    <a:lnTo>
                      <a:pt x="97" y="354"/>
                    </a:lnTo>
                    <a:lnTo>
                      <a:pt x="74" y="391"/>
                    </a:lnTo>
                    <a:lnTo>
                      <a:pt x="50" y="427"/>
                    </a:lnTo>
                    <a:lnTo>
                      <a:pt x="26" y="459"/>
                    </a:lnTo>
                    <a:lnTo>
                      <a:pt x="0" y="488"/>
                    </a:lnTo>
                    <a:lnTo>
                      <a:pt x="0" y="490"/>
                    </a:lnTo>
                    <a:lnTo>
                      <a:pt x="0" y="494"/>
                    </a:lnTo>
                    <a:lnTo>
                      <a:pt x="1" y="498"/>
                    </a:lnTo>
                    <a:lnTo>
                      <a:pt x="5" y="500"/>
                    </a:lnTo>
                    <a:lnTo>
                      <a:pt x="12" y="499"/>
                    </a:lnTo>
                    <a:lnTo>
                      <a:pt x="26" y="494"/>
                    </a:lnTo>
                    <a:lnTo>
                      <a:pt x="46" y="479"/>
                    </a:lnTo>
                    <a:lnTo>
                      <a:pt x="72" y="456"/>
                    </a:lnTo>
                    <a:lnTo>
                      <a:pt x="99" y="428"/>
                    </a:lnTo>
                    <a:lnTo>
                      <a:pt x="124" y="396"/>
                    </a:lnTo>
                    <a:lnTo>
                      <a:pt x="148" y="359"/>
                    </a:lnTo>
                    <a:lnTo>
                      <a:pt x="170" y="320"/>
                    </a:lnTo>
                    <a:lnTo>
                      <a:pt x="192" y="278"/>
                    </a:lnTo>
                    <a:lnTo>
                      <a:pt x="211" y="235"/>
                    </a:lnTo>
                    <a:lnTo>
                      <a:pt x="229" y="194"/>
                    </a:lnTo>
                    <a:lnTo>
                      <a:pt x="244" y="154"/>
                    </a:lnTo>
                    <a:lnTo>
                      <a:pt x="256" y="116"/>
                    </a:lnTo>
                    <a:lnTo>
                      <a:pt x="266" y="81"/>
                    </a:lnTo>
                    <a:lnTo>
                      <a:pt x="273" y="51"/>
                    </a:lnTo>
                    <a:lnTo>
                      <a:pt x="275" y="27"/>
                    </a:lnTo>
                    <a:lnTo>
                      <a:pt x="275" y="9"/>
                    </a:lnTo>
                    <a:lnTo>
                      <a:pt x="269" y="0"/>
                    </a:lnTo>
                    <a:lnTo>
                      <a:pt x="261" y="0"/>
                    </a:lnTo>
                    <a:lnTo>
                      <a:pt x="247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" name="Freeform 80"/>
              <p:cNvSpPr>
                <a:spLocks/>
              </p:cNvSpPr>
              <p:nvPr/>
            </p:nvSpPr>
            <p:spPr bwMode="auto">
              <a:xfrm>
                <a:off x="3206" y="838"/>
                <a:ext cx="24" cy="30"/>
              </a:xfrm>
              <a:custGeom>
                <a:avLst/>
                <a:gdLst>
                  <a:gd name="T0" fmla="*/ 0 w 50"/>
                  <a:gd name="T1" fmla="*/ 0 h 60"/>
                  <a:gd name="T2" fmla="*/ 0 w 50"/>
                  <a:gd name="T3" fmla="*/ 1 h 60"/>
                  <a:gd name="T4" fmla="*/ 0 w 50"/>
                  <a:gd name="T5" fmla="*/ 1 h 60"/>
                  <a:gd name="T6" fmla="*/ 0 w 50"/>
                  <a:gd name="T7" fmla="*/ 1 h 60"/>
                  <a:gd name="T8" fmla="*/ 0 w 50"/>
                  <a:gd name="T9" fmla="*/ 1 h 60"/>
                  <a:gd name="T10" fmla="*/ 0 w 50"/>
                  <a:gd name="T11" fmla="*/ 1 h 60"/>
                  <a:gd name="T12" fmla="*/ 0 w 50"/>
                  <a:gd name="T13" fmla="*/ 1 h 60"/>
                  <a:gd name="T14" fmla="*/ 0 w 50"/>
                  <a:gd name="T15" fmla="*/ 1 h 60"/>
                  <a:gd name="T16" fmla="*/ 0 w 50"/>
                  <a:gd name="T17" fmla="*/ 1 h 60"/>
                  <a:gd name="T18" fmla="*/ 0 w 50"/>
                  <a:gd name="T19" fmla="*/ 1 h 60"/>
                  <a:gd name="T20" fmla="*/ 0 w 50"/>
                  <a:gd name="T21" fmla="*/ 1 h 60"/>
                  <a:gd name="T22" fmla="*/ 0 w 50"/>
                  <a:gd name="T23" fmla="*/ 1 h 60"/>
                  <a:gd name="T24" fmla="*/ 0 w 50"/>
                  <a:gd name="T25" fmla="*/ 1 h 60"/>
                  <a:gd name="T26" fmla="*/ 0 w 50"/>
                  <a:gd name="T27" fmla="*/ 1 h 60"/>
                  <a:gd name="T28" fmla="*/ 0 w 50"/>
                  <a:gd name="T29" fmla="*/ 1 h 60"/>
                  <a:gd name="T30" fmla="*/ 0 w 50"/>
                  <a:gd name="T31" fmla="*/ 1 h 60"/>
                  <a:gd name="T32" fmla="*/ 0 w 50"/>
                  <a:gd name="T33" fmla="*/ 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60"/>
                  <a:gd name="T53" fmla="*/ 50 w 50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60">
                    <a:moveTo>
                      <a:pt x="20" y="0"/>
                    </a:moveTo>
                    <a:lnTo>
                      <a:pt x="18" y="1"/>
                    </a:lnTo>
                    <a:lnTo>
                      <a:pt x="14" y="6"/>
                    </a:lnTo>
                    <a:lnTo>
                      <a:pt x="9" y="11"/>
                    </a:lnTo>
                    <a:lnTo>
                      <a:pt x="3" y="18"/>
                    </a:lnTo>
                    <a:lnTo>
                      <a:pt x="0" y="27"/>
                    </a:lnTo>
                    <a:lnTo>
                      <a:pt x="0" y="37"/>
                    </a:lnTo>
                    <a:lnTo>
                      <a:pt x="5" y="46"/>
                    </a:lnTo>
                    <a:lnTo>
                      <a:pt x="17" y="55"/>
                    </a:lnTo>
                    <a:lnTo>
                      <a:pt x="30" y="60"/>
                    </a:lnTo>
                    <a:lnTo>
                      <a:pt x="41" y="57"/>
                    </a:lnTo>
                    <a:lnTo>
                      <a:pt x="48" y="50"/>
                    </a:lnTo>
                    <a:lnTo>
                      <a:pt x="50" y="39"/>
                    </a:lnTo>
                    <a:lnTo>
                      <a:pt x="49" y="27"/>
                    </a:lnTo>
                    <a:lnTo>
                      <a:pt x="44" y="15"/>
                    </a:lnTo>
                    <a:lnTo>
                      <a:pt x="35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pic>
          <p:nvPicPr>
            <p:cNvPr id="64" name="Picture 81" descr="j007910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2160"/>
              <a:ext cx="40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4" name="Picture 19" descr="salad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168" y="5597890"/>
            <a:ext cx="494961" cy="48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35" descr="11949860301279678518coffee_ganson.svg.med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886" y="6135757"/>
            <a:ext cx="453488" cy="533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58" descr="ham_2_THUMB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468" y="5642352"/>
            <a:ext cx="575586" cy="57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8" name="Group 15"/>
          <p:cNvGrpSpPr>
            <a:grpSpLocks/>
          </p:cNvGrpSpPr>
          <p:nvPr/>
        </p:nvGrpSpPr>
        <p:grpSpPr bwMode="auto">
          <a:xfrm>
            <a:off x="8439728" y="6167811"/>
            <a:ext cx="448157" cy="543155"/>
            <a:chOff x="4513" y="2659"/>
            <a:chExt cx="731" cy="1109"/>
          </a:xfrm>
        </p:grpSpPr>
        <p:pic>
          <p:nvPicPr>
            <p:cNvPr id="99" name="Picture 13" descr="drinks_orangejuice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CFEFC"/>
                </a:clrFrom>
                <a:clrTo>
                  <a:srgbClr val="FC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" y="2659"/>
              <a:ext cx="731" cy="1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14" descr="j007910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CFEFC"/>
                </a:clrFrom>
                <a:clrTo>
                  <a:srgbClr val="FC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" y="3339"/>
              <a:ext cx="49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10617" y="4161985"/>
            <a:ext cx="421288" cy="467486"/>
          </a:xfrm>
          <a:prstGeom prst="rect">
            <a:avLst/>
          </a:prstGeom>
        </p:spPr>
      </p:pic>
      <p:sp>
        <p:nvSpPr>
          <p:cNvPr id="102" name="AutoShape 4">
            <a:hlinkClick r:id="" action="ppaction://noaction">
              <a:snd r:embed="rId13" name="meencanta.wav"/>
            </a:hlinkClick>
          </p:cNvPr>
          <p:cNvSpPr>
            <a:spLocks noChangeArrowheads="1"/>
          </p:cNvSpPr>
          <p:nvPr/>
        </p:nvSpPr>
        <p:spPr bwMode="auto">
          <a:xfrm>
            <a:off x="5635992" y="4037076"/>
            <a:ext cx="346127" cy="331719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4"/>
          <a:srcRect l="8646" t="-1600" b="28493"/>
          <a:stretch/>
        </p:blipFill>
        <p:spPr>
          <a:xfrm>
            <a:off x="5202305" y="2234150"/>
            <a:ext cx="1408912" cy="150334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15"/>
          <a:srcRect r="42361" b="21197"/>
          <a:stretch/>
        </p:blipFill>
        <p:spPr>
          <a:xfrm>
            <a:off x="7570515" y="737121"/>
            <a:ext cx="1347854" cy="1372541"/>
          </a:xfrm>
          <a:prstGeom prst="rect">
            <a:avLst/>
          </a:prstGeom>
        </p:spPr>
      </p:pic>
      <p:pic>
        <p:nvPicPr>
          <p:cNvPr id="101" name="Picture 8" descr="C:\Users\Antonio\320,000 Imágenes\Content - 25KV1\Food\Food 4\LEMONADJ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468" y="5556250"/>
            <a:ext cx="530173" cy="81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102" descr="http://janeheller.mlblogs.com/leche.gi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268808" y="5998461"/>
            <a:ext cx="726284" cy="849238"/>
          </a:xfrm>
          <a:prstGeom prst="rect">
            <a:avLst/>
          </a:prstGeom>
          <a:noFill/>
        </p:spPr>
      </p:pic>
      <p:pic>
        <p:nvPicPr>
          <p:cNvPr id="104" name="Picture 20" descr="hamburger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32"/>
          <a:stretch>
            <a:fillRect/>
          </a:stretch>
        </p:blipFill>
        <p:spPr bwMode="auto">
          <a:xfrm>
            <a:off x="3334866" y="6219725"/>
            <a:ext cx="388269" cy="45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62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550" y="321971"/>
            <a:ext cx="78432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dirty="0">
                <a:latin typeface="Adobe Gothic Std B" pitchFamily="34" charset="-128"/>
                <a:ea typeface="Adobe Gothic Std B" pitchFamily="34" charset="-128"/>
              </a:rPr>
              <a:t>Strip Bingo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41292" y="2092460"/>
          <a:ext cx="8319750" cy="10628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6625"/>
                <a:gridCol w="1386625"/>
                <a:gridCol w="1386625"/>
                <a:gridCol w="1386625"/>
                <a:gridCol w="1386625"/>
                <a:gridCol w="1386625"/>
              </a:tblGrid>
              <a:tr h="10628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4" name="Group 50"/>
          <p:cNvGrpSpPr>
            <a:grpSpLocks/>
          </p:cNvGrpSpPr>
          <p:nvPr/>
        </p:nvGrpSpPr>
        <p:grpSpPr bwMode="auto">
          <a:xfrm>
            <a:off x="7441809" y="3622354"/>
            <a:ext cx="860166" cy="750937"/>
            <a:chOff x="2880" y="1888"/>
            <a:chExt cx="953" cy="753"/>
          </a:xfrm>
        </p:grpSpPr>
        <p:pic>
          <p:nvPicPr>
            <p:cNvPr id="15" name="Picture 51" descr="NA01099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1888"/>
              <a:ext cx="538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" name="Group 52"/>
            <p:cNvGrpSpPr>
              <a:grpSpLocks/>
            </p:cNvGrpSpPr>
            <p:nvPr/>
          </p:nvGrpSpPr>
          <p:grpSpPr bwMode="auto">
            <a:xfrm>
              <a:off x="2880" y="2024"/>
              <a:ext cx="953" cy="617"/>
              <a:chOff x="2162" y="480"/>
              <a:chExt cx="1115" cy="844"/>
            </a:xfrm>
          </p:grpSpPr>
          <p:sp>
            <p:nvSpPr>
              <p:cNvPr id="18" name="Freeform 53"/>
              <p:cNvSpPr>
                <a:spLocks/>
              </p:cNvSpPr>
              <p:nvPr/>
            </p:nvSpPr>
            <p:spPr bwMode="auto">
              <a:xfrm>
                <a:off x="2182" y="482"/>
                <a:ext cx="1074" cy="815"/>
              </a:xfrm>
              <a:custGeom>
                <a:avLst/>
                <a:gdLst>
                  <a:gd name="T0" fmla="*/ 1 w 2148"/>
                  <a:gd name="T1" fmla="*/ 18 h 1628"/>
                  <a:gd name="T2" fmla="*/ 1 w 2148"/>
                  <a:gd name="T3" fmla="*/ 19 h 1628"/>
                  <a:gd name="T4" fmla="*/ 1 w 2148"/>
                  <a:gd name="T5" fmla="*/ 20 h 1628"/>
                  <a:gd name="T6" fmla="*/ 2 w 2148"/>
                  <a:gd name="T7" fmla="*/ 21 h 1628"/>
                  <a:gd name="T8" fmla="*/ 2 w 2148"/>
                  <a:gd name="T9" fmla="*/ 21 h 1628"/>
                  <a:gd name="T10" fmla="*/ 3 w 2148"/>
                  <a:gd name="T11" fmla="*/ 22 h 1628"/>
                  <a:gd name="T12" fmla="*/ 5 w 2148"/>
                  <a:gd name="T13" fmla="*/ 23 h 1628"/>
                  <a:gd name="T14" fmla="*/ 6 w 2148"/>
                  <a:gd name="T15" fmla="*/ 24 h 1628"/>
                  <a:gd name="T16" fmla="*/ 7 w 2148"/>
                  <a:gd name="T17" fmla="*/ 24 h 1628"/>
                  <a:gd name="T18" fmla="*/ 9 w 2148"/>
                  <a:gd name="T19" fmla="*/ 25 h 1628"/>
                  <a:gd name="T20" fmla="*/ 12 w 2148"/>
                  <a:gd name="T21" fmla="*/ 25 h 1628"/>
                  <a:gd name="T22" fmla="*/ 15 w 2148"/>
                  <a:gd name="T23" fmla="*/ 26 h 1628"/>
                  <a:gd name="T24" fmla="*/ 16 w 2148"/>
                  <a:gd name="T25" fmla="*/ 26 h 1628"/>
                  <a:gd name="T26" fmla="*/ 18 w 2148"/>
                  <a:gd name="T27" fmla="*/ 26 h 1628"/>
                  <a:gd name="T28" fmla="*/ 21 w 2148"/>
                  <a:gd name="T29" fmla="*/ 26 h 1628"/>
                  <a:gd name="T30" fmla="*/ 23 w 2148"/>
                  <a:gd name="T31" fmla="*/ 26 h 1628"/>
                  <a:gd name="T32" fmla="*/ 23 w 2148"/>
                  <a:gd name="T33" fmla="*/ 25 h 1628"/>
                  <a:gd name="T34" fmla="*/ 25 w 2148"/>
                  <a:gd name="T35" fmla="*/ 25 h 1628"/>
                  <a:gd name="T36" fmla="*/ 27 w 2148"/>
                  <a:gd name="T37" fmla="*/ 24 h 1628"/>
                  <a:gd name="T38" fmla="*/ 29 w 2148"/>
                  <a:gd name="T39" fmla="*/ 23 h 1628"/>
                  <a:gd name="T40" fmla="*/ 29 w 2148"/>
                  <a:gd name="T41" fmla="*/ 23 h 1628"/>
                  <a:gd name="T42" fmla="*/ 30 w 2148"/>
                  <a:gd name="T43" fmla="*/ 22 h 1628"/>
                  <a:gd name="T44" fmla="*/ 31 w 2148"/>
                  <a:gd name="T45" fmla="*/ 21 h 1628"/>
                  <a:gd name="T46" fmla="*/ 33 w 2148"/>
                  <a:gd name="T47" fmla="*/ 19 h 1628"/>
                  <a:gd name="T48" fmla="*/ 33 w 2148"/>
                  <a:gd name="T49" fmla="*/ 17 h 1628"/>
                  <a:gd name="T50" fmla="*/ 34 w 2148"/>
                  <a:gd name="T51" fmla="*/ 13 h 1628"/>
                  <a:gd name="T52" fmla="*/ 34 w 2148"/>
                  <a:gd name="T53" fmla="*/ 11 h 1628"/>
                  <a:gd name="T54" fmla="*/ 33 w 2148"/>
                  <a:gd name="T55" fmla="*/ 9 h 1628"/>
                  <a:gd name="T56" fmla="*/ 32 w 2148"/>
                  <a:gd name="T57" fmla="*/ 7 h 1628"/>
                  <a:gd name="T58" fmla="*/ 33 w 2148"/>
                  <a:gd name="T59" fmla="*/ 4 h 1628"/>
                  <a:gd name="T60" fmla="*/ 33 w 2148"/>
                  <a:gd name="T61" fmla="*/ 3 h 1628"/>
                  <a:gd name="T62" fmla="*/ 33 w 2148"/>
                  <a:gd name="T63" fmla="*/ 2 h 1628"/>
                  <a:gd name="T64" fmla="*/ 33 w 2148"/>
                  <a:gd name="T65" fmla="*/ 1 h 1628"/>
                  <a:gd name="T66" fmla="*/ 32 w 2148"/>
                  <a:gd name="T67" fmla="*/ 1 h 1628"/>
                  <a:gd name="T68" fmla="*/ 30 w 2148"/>
                  <a:gd name="T69" fmla="*/ 1 h 1628"/>
                  <a:gd name="T70" fmla="*/ 30 w 2148"/>
                  <a:gd name="T71" fmla="*/ 1 h 1628"/>
                  <a:gd name="T72" fmla="*/ 29 w 2148"/>
                  <a:gd name="T73" fmla="*/ 2 h 1628"/>
                  <a:gd name="T74" fmla="*/ 30 w 2148"/>
                  <a:gd name="T75" fmla="*/ 5 h 1628"/>
                  <a:gd name="T76" fmla="*/ 29 w 2148"/>
                  <a:gd name="T77" fmla="*/ 6 h 1628"/>
                  <a:gd name="T78" fmla="*/ 29 w 2148"/>
                  <a:gd name="T79" fmla="*/ 7 h 1628"/>
                  <a:gd name="T80" fmla="*/ 28 w 2148"/>
                  <a:gd name="T81" fmla="*/ 7 h 1628"/>
                  <a:gd name="T82" fmla="*/ 27 w 2148"/>
                  <a:gd name="T83" fmla="*/ 9 h 1628"/>
                  <a:gd name="T84" fmla="*/ 27 w 2148"/>
                  <a:gd name="T85" fmla="*/ 10 h 1628"/>
                  <a:gd name="T86" fmla="*/ 26 w 2148"/>
                  <a:gd name="T87" fmla="*/ 12 h 1628"/>
                  <a:gd name="T88" fmla="*/ 26 w 2148"/>
                  <a:gd name="T89" fmla="*/ 13 h 1628"/>
                  <a:gd name="T90" fmla="*/ 25 w 2148"/>
                  <a:gd name="T91" fmla="*/ 14 h 1628"/>
                  <a:gd name="T92" fmla="*/ 23 w 2148"/>
                  <a:gd name="T93" fmla="*/ 16 h 1628"/>
                  <a:gd name="T94" fmla="*/ 22 w 2148"/>
                  <a:gd name="T95" fmla="*/ 17 h 1628"/>
                  <a:gd name="T96" fmla="*/ 21 w 2148"/>
                  <a:gd name="T97" fmla="*/ 17 h 1628"/>
                  <a:gd name="T98" fmla="*/ 19 w 2148"/>
                  <a:gd name="T99" fmla="*/ 18 h 1628"/>
                  <a:gd name="T100" fmla="*/ 16 w 2148"/>
                  <a:gd name="T101" fmla="*/ 19 h 1628"/>
                  <a:gd name="T102" fmla="*/ 12 w 2148"/>
                  <a:gd name="T103" fmla="*/ 18 h 1628"/>
                  <a:gd name="T104" fmla="*/ 10 w 2148"/>
                  <a:gd name="T105" fmla="*/ 18 h 1628"/>
                  <a:gd name="T106" fmla="*/ 9 w 2148"/>
                  <a:gd name="T107" fmla="*/ 18 h 1628"/>
                  <a:gd name="T108" fmla="*/ 8 w 2148"/>
                  <a:gd name="T109" fmla="*/ 17 h 1628"/>
                  <a:gd name="T110" fmla="*/ 6 w 2148"/>
                  <a:gd name="T111" fmla="*/ 17 h 1628"/>
                  <a:gd name="T112" fmla="*/ 5 w 2148"/>
                  <a:gd name="T113" fmla="*/ 16 h 1628"/>
                  <a:gd name="T114" fmla="*/ 4 w 2148"/>
                  <a:gd name="T115" fmla="*/ 15 h 162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148"/>
                  <a:gd name="T175" fmla="*/ 0 h 1628"/>
                  <a:gd name="T176" fmla="*/ 2148 w 2148"/>
                  <a:gd name="T177" fmla="*/ 1628 h 162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148" h="1628">
                    <a:moveTo>
                      <a:pt x="0" y="1125"/>
                    </a:moveTo>
                    <a:lnTo>
                      <a:pt x="2" y="1128"/>
                    </a:lnTo>
                    <a:lnTo>
                      <a:pt x="8" y="1136"/>
                    </a:lnTo>
                    <a:lnTo>
                      <a:pt x="16" y="1148"/>
                    </a:lnTo>
                    <a:lnTo>
                      <a:pt x="26" y="1163"/>
                    </a:lnTo>
                    <a:lnTo>
                      <a:pt x="37" y="1180"/>
                    </a:lnTo>
                    <a:lnTo>
                      <a:pt x="47" y="1197"/>
                    </a:lnTo>
                    <a:lnTo>
                      <a:pt x="56" y="1213"/>
                    </a:lnTo>
                    <a:lnTo>
                      <a:pt x="63" y="1228"/>
                    </a:lnTo>
                    <a:lnTo>
                      <a:pt x="69" y="1241"/>
                    </a:lnTo>
                    <a:lnTo>
                      <a:pt x="75" y="1254"/>
                    </a:lnTo>
                    <a:lnTo>
                      <a:pt x="80" y="1265"/>
                    </a:lnTo>
                    <a:lnTo>
                      <a:pt x="85" y="1277"/>
                    </a:lnTo>
                    <a:lnTo>
                      <a:pt x="90" y="1287"/>
                    </a:lnTo>
                    <a:lnTo>
                      <a:pt x="94" y="1296"/>
                    </a:lnTo>
                    <a:lnTo>
                      <a:pt x="99" y="1304"/>
                    </a:lnTo>
                    <a:lnTo>
                      <a:pt x="103" y="1312"/>
                    </a:lnTo>
                    <a:lnTo>
                      <a:pt x="108" y="1317"/>
                    </a:lnTo>
                    <a:lnTo>
                      <a:pt x="116" y="1324"/>
                    </a:lnTo>
                    <a:lnTo>
                      <a:pt x="126" y="1333"/>
                    </a:lnTo>
                    <a:lnTo>
                      <a:pt x="140" y="1342"/>
                    </a:lnTo>
                    <a:lnTo>
                      <a:pt x="158" y="1354"/>
                    </a:lnTo>
                    <a:lnTo>
                      <a:pt x="177" y="1367"/>
                    </a:lnTo>
                    <a:lnTo>
                      <a:pt x="198" y="1380"/>
                    </a:lnTo>
                    <a:lnTo>
                      <a:pt x="221" y="1394"/>
                    </a:lnTo>
                    <a:lnTo>
                      <a:pt x="246" y="1409"/>
                    </a:lnTo>
                    <a:lnTo>
                      <a:pt x="272" y="1424"/>
                    </a:lnTo>
                    <a:lnTo>
                      <a:pt x="298" y="1439"/>
                    </a:lnTo>
                    <a:lnTo>
                      <a:pt x="326" y="1454"/>
                    </a:lnTo>
                    <a:lnTo>
                      <a:pt x="353" y="1468"/>
                    </a:lnTo>
                    <a:lnTo>
                      <a:pt x="380" y="1481"/>
                    </a:lnTo>
                    <a:lnTo>
                      <a:pt x="407" y="1493"/>
                    </a:lnTo>
                    <a:lnTo>
                      <a:pt x="434" y="1505"/>
                    </a:lnTo>
                    <a:lnTo>
                      <a:pt x="437" y="1506"/>
                    </a:lnTo>
                    <a:lnTo>
                      <a:pt x="448" y="1509"/>
                    </a:lnTo>
                    <a:lnTo>
                      <a:pt x="465" y="1515"/>
                    </a:lnTo>
                    <a:lnTo>
                      <a:pt x="487" y="1523"/>
                    </a:lnTo>
                    <a:lnTo>
                      <a:pt x="515" y="1531"/>
                    </a:lnTo>
                    <a:lnTo>
                      <a:pt x="547" y="1542"/>
                    </a:lnTo>
                    <a:lnTo>
                      <a:pt x="583" y="1552"/>
                    </a:lnTo>
                    <a:lnTo>
                      <a:pt x="622" y="1564"/>
                    </a:lnTo>
                    <a:lnTo>
                      <a:pt x="663" y="1575"/>
                    </a:lnTo>
                    <a:lnTo>
                      <a:pt x="707" y="1586"/>
                    </a:lnTo>
                    <a:lnTo>
                      <a:pt x="752" y="1596"/>
                    </a:lnTo>
                    <a:lnTo>
                      <a:pt x="797" y="1605"/>
                    </a:lnTo>
                    <a:lnTo>
                      <a:pt x="843" y="1614"/>
                    </a:lnTo>
                    <a:lnTo>
                      <a:pt x="888" y="1620"/>
                    </a:lnTo>
                    <a:lnTo>
                      <a:pt x="931" y="1626"/>
                    </a:lnTo>
                    <a:lnTo>
                      <a:pt x="974" y="1628"/>
                    </a:lnTo>
                    <a:lnTo>
                      <a:pt x="979" y="1628"/>
                    </a:lnTo>
                    <a:lnTo>
                      <a:pt x="993" y="1628"/>
                    </a:lnTo>
                    <a:lnTo>
                      <a:pt x="1014" y="1627"/>
                    </a:lnTo>
                    <a:lnTo>
                      <a:pt x="1042" y="1626"/>
                    </a:lnTo>
                    <a:lnTo>
                      <a:pt x="1075" y="1625"/>
                    </a:lnTo>
                    <a:lnTo>
                      <a:pt x="1112" y="1624"/>
                    </a:lnTo>
                    <a:lnTo>
                      <a:pt x="1153" y="1622"/>
                    </a:lnTo>
                    <a:lnTo>
                      <a:pt x="1195" y="1620"/>
                    </a:lnTo>
                    <a:lnTo>
                      <a:pt x="1239" y="1618"/>
                    </a:lnTo>
                    <a:lnTo>
                      <a:pt x="1282" y="1616"/>
                    </a:lnTo>
                    <a:lnTo>
                      <a:pt x="1323" y="1613"/>
                    </a:lnTo>
                    <a:lnTo>
                      <a:pt x="1362" y="1610"/>
                    </a:lnTo>
                    <a:lnTo>
                      <a:pt x="1398" y="1607"/>
                    </a:lnTo>
                    <a:lnTo>
                      <a:pt x="1428" y="1604"/>
                    </a:lnTo>
                    <a:lnTo>
                      <a:pt x="1451" y="1601"/>
                    </a:lnTo>
                    <a:lnTo>
                      <a:pt x="1468" y="1597"/>
                    </a:lnTo>
                    <a:lnTo>
                      <a:pt x="1472" y="1596"/>
                    </a:lnTo>
                    <a:lnTo>
                      <a:pt x="1480" y="1595"/>
                    </a:lnTo>
                    <a:lnTo>
                      <a:pt x="1494" y="1591"/>
                    </a:lnTo>
                    <a:lnTo>
                      <a:pt x="1512" y="1586"/>
                    </a:lnTo>
                    <a:lnTo>
                      <a:pt x="1535" y="1580"/>
                    </a:lnTo>
                    <a:lnTo>
                      <a:pt x="1560" y="1573"/>
                    </a:lnTo>
                    <a:lnTo>
                      <a:pt x="1588" y="1565"/>
                    </a:lnTo>
                    <a:lnTo>
                      <a:pt x="1618" y="1556"/>
                    </a:lnTo>
                    <a:lnTo>
                      <a:pt x="1649" y="1544"/>
                    </a:lnTo>
                    <a:lnTo>
                      <a:pt x="1680" y="1533"/>
                    </a:lnTo>
                    <a:lnTo>
                      <a:pt x="1712" y="1521"/>
                    </a:lnTo>
                    <a:lnTo>
                      <a:pt x="1743" y="1507"/>
                    </a:lnTo>
                    <a:lnTo>
                      <a:pt x="1773" y="1493"/>
                    </a:lnTo>
                    <a:lnTo>
                      <a:pt x="1801" y="1477"/>
                    </a:lnTo>
                    <a:lnTo>
                      <a:pt x="1826" y="1462"/>
                    </a:lnTo>
                    <a:lnTo>
                      <a:pt x="1848" y="1445"/>
                    </a:lnTo>
                    <a:lnTo>
                      <a:pt x="1851" y="1444"/>
                    </a:lnTo>
                    <a:lnTo>
                      <a:pt x="1856" y="1438"/>
                    </a:lnTo>
                    <a:lnTo>
                      <a:pt x="1864" y="1431"/>
                    </a:lnTo>
                    <a:lnTo>
                      <a:pt x="1876" y="1420"/>
                    </a:lnTo>
                    <a:lnTo>
                      <a:pt x="1891" y="1407"/>
                    </a:lnTo>
                    <a:lnTo>
                      <a:pt x="1906" y="1392"/>
                    </a:lnTo>
                    <a:lnTo>
                      <a:pt x="1924" y="1373"/>
                    </a:lnTo>
                    <a:lnTo>
                      <a:pt x="1943" y="1354"/>
                    </a:lnTo>
                    <a:lnTo>
                      <a:pt x="1961" y="1333"/>
                    </a:lnTo>
                    <a:lnTo>
                      <a:pt x="1981" y="1310"/>
                    </a:lnTo>
                    <a:lnTo>
                      <a:pt x="1999" y="1286"/>
                    </a:lnTo>
                    <a:lnTo>
                      <a:pt x="2018" y="1261"/>
                    </a:lnTo>
                    <a:lnTo>
                      <a:pt x="2035" y="1234"/>
                    </a:lnTo>
                    <a:lnTo>
                      <a:pt x="2051" y="1208"/>
                    </a:lnTo>
                    <a:lnTo>
                      <a:pt x="2064" y="1180"/>
                    </a:lnTo>
                    <a:lnTo>
                      <a:pt x="2075" y="1152"/>
                    </a:lnTo>
                    <a:lnTo>
                      <a:pt x="2079" y="1143"/>
                    </a:lnTo>
                    <a:lnTo>
                      <a:pt x="2087" y="1115"/>
                    </a:lnTo>
                    <a:lnTo>
                      <a:pt x="2099" y="1075"/>
                    </a:lnTo>
                    <a:lnTo>
                      <a:pt x="2113" y="1022"/>
                    </a:lnTo>
                    <a:lnTo>
                      <a:pt x="2126" y="961"/>
                    </a:lnTo>
                    <a:lnTo>
                      <a:pt x="2137" y="894"/>
                    </a:lnTo>
                    <a:lnTo>
                      <a:pt x="2145" y="824"/>
                    </a:lnTo>
                    <a:lnTo>
                      <a:pt x="2148" y="755"/>
                    </a:lnTo>
                    <a:lnTo>
                      <a:pt x="2148" y="745"/>
                    </a:lnTo>
                    <a:lnTo>
                      <a:pt x="2145" y="722"/>
                    </a:lnTo>
                    <a:lnTo>
                      <a:pt x="2141" y="689"/>
                    </a:lnTo>
                    <a:lnTo>
                      <a:pt x="2133" y="647"/>
                    </a:lnTo>
                    <a:lnTo>
                      <a:pt x="2120" y="605"/>
                    </a:lnTo>
                    <a:lnTo>
                      <a:pt x="2102" y="563"/>
                    </a:lnTo>
                    <a:lnTo>
                      <a:pt x="2077" y="526"/>
                    </a:lnTo>
                    <a:lnTo>
                      <a:pt x="2044" y="500"/>
                    </a:lnTo>
                    <a:lnTo>
                      <a:pt x="2043" y="489"/>
                    </a:lnTo>
                    <a:lnTo>
                      <a:pt x="2043" y="458"/>
                    </a:lnTo>
                    <a:lnTo>
                      <a:pt x="2047" y="403"/>
                    </a:lnTo>
                    <a:lnTo>
                      <a:pt x="2060" y="323"/>
                    </a:lnTo>
                    <a:lnTo>
                      <a:pt x="2061" y="303"/>
                    </a:lnTo>
                    <a:lnTo>
                      <a:pt x="2064" y="255"/>
                    </a:lnTo>
                    <a:lnTo>
                      <a:pt x="2065" y="205"/>
                    </a:lnTo>
                    <a:lnTo>
                      <a:pt x="2064" y="175"/>
                    </a:lnTo>
                    <a:lnTo>
                      <a:pt x="2066" y="172"/>
                    </a:lnTo>
                    <a:lnTo>
                      <a:pt x="2072" y="164"/>
                    </a:lnTo>
                    <a:lnTo>
                      <a:pt x="2079" y="154"/>
                    </a:lnTo>
                    <a:lnTo>
                      <a:pt x="2088" y="139"/>
                    </a:lnTo>
                    <a:lnTo>
                      <a:pt x="2097" y="123"/>
                    </a:lnTo>
                    <a:lnTo>
                      <a:pt x="2104" y="106"/>
                    </a:lnTo>
                    <a:lnTo>
                      <a:pt x="2110" y="88"/>
                    </a:lnTo>
                    <a:lnTo>
                      <a:pt x="2112" y="71"/>
                    </a:lnTo>
                    <a:lnTo>
                      <a:pt x="2112" y="61"/>
                    </a:lnTo>
                    <a:lnTo>
                      <a:pt x="2109" y="36"/>
                    </a:lnTo>
                    <a:lnTo>
                      <a:pt x="2099" y="12"/>
                    </a:lnTo>
                    <a:lnTo>
                      <a:pt x="2083" y="0"/>
                    </a:lnTo>
                    <a:lnTo>
                      <a:pt x="2076" y="0"/>
                    </a:lnTo>
                    <a:lnTo>
                      <a:pt x="2057" y="2"/>
                    </a:lnTo>
                    <a:lnTo>
                      <a:pt x="2030" y="4"/>
                    </a:lnTo>
                    <a:lnTo>
                      <a:pt x="1998" y="8"/>
                    </a:lnTo>
                    <a:lnTo>
                      <a:pt x="1966" y="11"/>
                    </a:lnTo>
                    <a:lnTo>
                      <a:pt x="1937" y="16"/>
                    </a:lnTo>
                    <a:lnTo>
                      <a:pt x="1915" y="22"/>
                    </a:lnTo>
                    <a:lnTo>
                      <a:pt x="1904" y="27"/>
                    </a:lnTo>
                    <a:lnTo>
                      <a:pt x="1902" y="28"/>
                    </a:lnTo>
                    <a:lnTo>
                      <a:pt x="1898" y="33"/>
                    </a:lnTo>
                    <a:lnTo>
                      <a:pt x="1893" y="40"/>
                    </a:lnTo>
                    <a:lnTo>
                      <a:pt x="1889" y="51"/>
                    </a:lnTo>
                    <a:lnTo>
                      <a:pt x="1884" y="68"/>
                    </a:lnTo>
                    <a:lnTo>
                      <a:pt x="1882" y="88"/>
                    </a:lnTo>
                    <a:lnTo>
                      <a:pt x="1883" y="115"/>
                    </a:lnTo>
                    <a:lnTo>
                      <a:pt x="1887" y="147"/>
                    </a:lnTo>
                    <a:lnTo>
                      <a:pt x="1891" y="168"/>
                    </a:lnTo>
                    <a:lnTo>
                      <a:pt x="1897" y="216"/>
                    </a:lnTo>
                    <a:lnTo>
                      <a:pt x="1897" y="275"/>
                    </a:lnTo>
                    <a:lnTo>
                      <a:pt x="1884" y="327"/>
                    </a:lnTo>
                    <a:lnTo>
                      <a:pt x="1883" y="330"/>
                    </a:lnTo>
                    <a:lnTo>
                      <a:pt x="1880" y="338"/>
                    </a:lnTo>
                    <a:lnTo>
                      <a:pt x="1877" y="351"/>
                    </a:lnTo>
                    <a:lnTo>
                      <a:pt x="1871" y="366"/>
                    </a:lnTo>
                    <a:lnTo>
                      <a:pt x="1867" y="381"/>
                    </a:lnTo>
                    <a:lnTo>
                      <a:pt x="1860" y="396"/>
                    </a:lnTo>
                    <a:lnTo>
                      <a:pt x="1854" y="410"/>
                    </a:lnTo>
                    <a:lnTo>
                      <a:pt x="1848" y="419"/>
                    </a:lnTo>
                    <a:lnTo>
                      <a:pt x="1845" y="421"/>
                    </a:lnTo>
                    <a:lnTo>
                      <a:pt x="1833" y="428"/>
                    </a:lnTo>
                    <a:lnTo>
                      <a:pt x="1817" y="441"/>
                    </a:lnTo>
                    <a:lnTo>
                      <a:pt x="1798" y="457"/>
                    </a:lnTo>
                    <a:lnTo>
                      <a:pt x="1777" y="479"/>
                    </a:lnTo>
                    <a:lnTo>
                      <a:pt x="1755" y="506"/>
                    </a:lnTo>
                    <a:lnTo>
                      <a:pt x="1735" y="536"/>
                    </a:lnTo>
                    <a:lnTo>
                      <a:pt x="1719" y="571"/>
                    </a:lnTo>
                    <a:lnTo>
                      <a:pt x="1717" y="577"/>
                    </a:lnTo>
                    <a:lnTo>
                      <a:pt x="1711" y="592"/>
                    </a:lnTo>
                    <a:lnTo>
                      <a:pt x="1702" y="614"/>
                    </a:lnTo>
                    <a:lnTo>
                      <a:pt x="1693" y="642"/>
                    </a:lnTo>
                    <a:lnTo>
                      <a:pt x="1682" y="672"/>
                    </a:lnTo>
                    <a:lnTo>
                      <a:pt x="1672" y="702"/>
                    </a:lnTo>
                    <a:lnTo>
                      <a:pt x="1664" y="730"/>
                    </a:lnTo>
                    <a:lnTo>
                      <a:pt x="1659" y="755"/>
                    </a:lnTo>
                    <a:lnTo>
                      <a:pt x="1658" y="757"/>
                    </a:lnTo>
                    <a:lnTo>
                      <a:pt x="1652" y="765"/>
                    </a:lnTo>
                    <a:lnTo>
                      <a:pt x="1646" y="776"/>
                    </a:lnTo>
                    <a:lnTo>
                      <a:pt x="1634" y="793"/>
                    </a:lnTo>
                    <a:lnTo>
                      <a:pt x="1621" y="812"/>
                    </a:lnTo>
                    <a:lnTo>
                      <a:pt x="1605" y="834"/>
                    </a:lnTo>
                    <a:lnTo>
                      <a:pt x="1587" y="857"/>
                    </a:lnTo>
                    <a:lnTo>
                      <a:pt x="1566" y="882"/>
                    </a:lnTo>
                    <a:lnTo>
                      <a:pt x="1544" y="909"/>
                    </a:lnTo>
                    <a:lnTo>
                      <a:pt x="1520" y="936"/>
                    </a:lnTo>
                    <a:lnTo>
                      <a:pt x="1495" y="962"/>
                    </a:lnTo>
                    <a:lnTo>
                      <a:pt x="1467" y="987"/>
                    </a:lnTo>
                    <a:lnTo>
                      <a:pt x="1439" y="1010"/>
                    </a:lnTo>
                    <a:lnTo>
                      <a:pt x="1409" y="1032"/>
                    </a:lnTo>
                    <a:lnTo>
                      <a:pt x="1379" y="1052"/>
                    </a:lnTo>
                    <a:lnTo>
                      <a:pt x="1348" y="1068"/>
                    </a:lnTo>
                    <a:lnTo>
                      <a:pt x="1345" y="1070"/>
                    </a:lnTo>
                    <a:lnTo>
                      <a:pt x="1335" y="1075"/>
                    </a:lnTo>
                    <a:lnTo>
                      <a:pt x="1318" y="1082"/>
                    </a:lnTo>
                    <a:lnTo>
                      <a:pt x="1295" y="1091"/>
                    </a:lnTo>
                    <a:lnTo>
                      <a:pt x="1268" y="1101"/>
                    </a:lnTo>
                    <a:lnTo>
                      <a:pt x="1234" y="1113"/>
                    </a:lnTo>
                    <a:lnTo>
                      <a:pt x="1196" y="1123"/>
                    </a:lnTo>
                    <a:lnTo>
                      <a:pt x="1153" y="1134"/>
                    </a:lnTo>
                    <a:lnTo>
                      <a:pt x="1107" y="1144"/>
                    </a:lnTo>
                    <a:lnTo>
                      <a:pt x="1055" y="1151"/>
                    </a:lnTo>
                    <a:lnTo>
                      <a:pt x="1001" y="1157"/>
                    </a:lnTo>
                    <a:lnTo>
                      <a:pt x="944" y="1159"/>
                    </a:lnTo>
                    <a:lnTo>
                      <a:pt x="883" y="1158"/>
                    </a:lnTo>
                    <a:lnTo>
                      <a:pt x="821" y="1153"/>
                    </a:lnTo>
                    <a:lnTo>
                      <a:pt x="756" y="1143"/>
                    </a:lnTo>
                    <a:lnTo>
                      <a:pt x="691" y="1128"/>
                    </a:lnTo>
                    <a:lnTo>
                      <a:pt x="688" y="1127"/>
                    </a:lnTo>
                    <a:lnTo>
                      <a:pt x="680" y="1125"/>
                    </a:lnTo>
                    <a:lnTo>
                      <a:pt x="668" y="1121"/>
                    </a:lnTo>
                    <a:lnTo>
                      <a:pt x="652" y="1116"/>
                    </a:lnTo>
                    <a:lnTo>
                      <a:pt x="633" y="1111"/>
                    </a:lnTo>
                    <a:lnTo>
                      <a:pt x="611" y="1104"/>
                    </a:lnTo>
                    <a:lnTo>
                      <a:pt x="587" y="1096"/>
                    </a:lnTo>
                    <a:lnTo>
                      <a:pt x="563" y="1088"/>
                    </a:lnTo>
                    <a:lnTo>
                      <a:pt x="536" y="1080"/>
                    </a:lnTo>
                    <a:lnTo>
                      <a:pt x="511" y="1070"/>
                    </a:lnTo>
                    <a:lnTo>
                      <a:pt x="486" y="1061"/>
                    </a:lnTo>
                    <a:lnTo>
                      <a:pt x="460" y="1053"/>
                    </a:lnTo>
                    <a:lnTo>
                      <a:pt x="439" y="1044"/>
                    </a:lnTo>
                    <a:lnTo>
                      <a:pt x="418" y="1036"/>
                    </a:lnTo>
                    <a:lnTo>
                      <a:pt x="401" y="1028"/>
                    </a:lnTo>
                    <a:lnTo>
                      <a:pt x="387" y="1021"/>
                    </a:lnTo>
                    <a:lnTo>
                      <a:pt x="382" y="1017"/>
                    </a:lnTo>
                    <a:lnTo>
                      <a:pt x="368" y="1009"/>
                    </a:lnTo>
                    <a:lnTo>
                      <a:pt x="348" y="998"/>
                    </a:lnTo>
                    <a:lnTo>
                      <a:pt x="322" y="984"/>
                    </a:lnTo>
                    <a:lnTo>
                      <a:pt x="296" y="970"/>
                    </a:lnTo>
                    <a:lnTo>
                      <a:pt x="268" y="959"/>
                    </a:lnTo>
                    <a:lnTo>
                      <a:pt x="243" y="952"/>
                    </a:lnTo>
                    <a:lnTo>
                      <a:pt x="222" y="949"/>
                    </a:lnTo>
                    <a:lnTo>
                      <a:pt x="35" y="949"/>
                    </a:lnTo>
                    <a:lnTo>
                      <a:pt x="0" y="11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Freeform 54"/>
              <p:cNvSpPr>
                <a:spLocks/>
              </p:cNvSpPr>
              <p:nvPr/>
            </p:nvSpPr>
            <p:spPr bwMode="auto">
              <a:xfrm>
                <a:off x="2247" y="883"/>
                <a:ext cx="987" cy="395"/>
              </a:xfrm>
              <a:custGeom>
                <a:avLst/>
                <a:gdLst>
                  <a:gd name="T0" fmla="*/ 1 w 1974"/>
                  <a:gd name="T1" fmla="*/ 7 h 788"/>
                  <a:gd name="T2" fmla="*/ 1 w 1974"/>
                  <a:gd name="T3" fmla="*/ 7 h 788"/>
                  <a:gd name="T4" fmla="*/ 1 w 1974"/>
                  <a:gd name="T5" fmla="*/ 8 h 788"/>
                  <a:gd name="T6" fmla="*/ 1 w 1974"/>
                  <a:gd name="T7" fmla="*/ 9 h 788"/>
                  <a:gd name="T8" fmla="*/ 2 w 1974"/>
                  <a:gd name="T9" fmla="*/ 9 h 788"/>
                  <a:gd name="T10" fmla="*/ 3 w 1974"/>
                  <a:gd name="T11" fmla="*/ 10 h 788"/>
                  <a:gd name="T12" fmla="*/ 3 w 1974"/>
                  <a:gd name="T13" fmla="*/ 10 h 788"/>
                  <a:gd name="T14" fmla="*/ 4 w 1974"/>
                  <a:gd name="T15" fmla="*/ 10 h 788"/>
                  <a:gd name="T16" fmla="*/ 4 w 1974"/>
                  <a:gd name="T17" fmla="*/ 10 h 788"/>
                  <a:gd name="T18" fmla="*/ 5 w 1974"/>
                  <a:gd name="T19" fmla="*/ 11 h 788"/>
                  <a:gd name="T20" fmla="*/ 6 w 1974"/>
                  <a:gd name="T21" fmla="*/ 11 h 788"/>
                  <a:gd name="T22" fmla="*/ 6 w 1974"/>
                  <a:gd name="T23" fmla="*/ 11 h 788"/>
                  <a:gd name="T24" fmla="*/ 7 w 1974"/>
                  <a:gd name="T25" fmla="*/ 12 h 788"/>
                  <a:gd name="T26" fmla="*/ 9 w 1974"/>
                  <a:gd name="T27" fmla="*/ 12 h 788"/>
                  <a:gd name="T28" fmla="*/ 10 w 1974"/>
                  <a:gd name="T29" fmla="*/ 12 h 788"/>
                  <a:gd name="T30" fmla="*/ 11 w 1974"/>
                  <a:gd name="T31" fmla="*/ 12 h 788"/>
                  <a:gd name="T32" fmla="*/ 12 w 1974"/>
                  <a:gd name="T33" fmla="*/ 13 h 788"/>
                  <a:gd name="T34" fmla="*/ 14 w 1974"/>
                  <a:gd name="T35" fmla="*/ 13 h 788"/>
                  <a:gd name="T36" fmla="*/ 15 w 1974"/>
                  <a:gd name="T37" fmla="*/ 13 h 788"/>
                  <a:gd name="T38" fmla="*/ 17 w 1974"/>
                  <a:gd name="T39" fmla="*/ 13 h 788"/>
                  <a:gd name="T40" fmla="*/ 19 w 1974"/>
                  <a:gd name="T41" fmla="*/ 13 h 788"/>
                  <a:gd name="T42" fmla="*/ 20 w 1974"/>
                  <a:gd name="T43" fmla="*/ 12 h 788"/>
                  <a:gd name="T44" fmla="*/ 21 w 1974"/>
                  <a:gd name="T45" fmla="*/ 12 h 788"/>
                  <a:gd name="T46" fmla="*/ 22 w 1974"/>
                  <a:gd name="T47" fmla="*/ 12 h 788"/>
                  <a:gd name="T48" fmla="*/ 23 w 1974"/>
                  <a:gd name="T49" fmla="*/ 12 h 788"/>
                  <a:gd name="T50" fmla="*/ 25 w 1974"/>
                  <a:gd name="T51" fmla="*/ 11 h 788"/>
                  <a:gd name="T52" fmla="*/ 26 w 1974"/>
                  <a:gd name="T53" fmla="*/ 10 h 788"/>
                  <a:gd name="T54" fmla="*/ 28 w 1974"/>
                  <a:gd name="T55" fmla="*/ 9 h 788"/>
                  <a:gd name="T56" fmla="*/ 30 w 1974"/>
                  <a:gd name="T57" fmla="*/ 7 h 788"/>
                  <a:gd name="T58" fmla="*/ 31 w 1974"/>
                  <a:gd name="T59" fmla="*/ 4 h 788"/>
                  <a:gd name="T60" fmla="*/ 31 w 1974"/>
                  <a:gd name="T61" fmla="*/ 3 h 788"/>
                  <a:gd name="T62" fmla="*/ 31 w 1974"/>
                  <a:gd name="T63" fmla="*/ 2 h 788"/>
                  <a:gd name="T64" fmla="*/ 31 w 1974"/>
                  <a:gd name="T65" fmla="*/ 2 h 788"/>
                  <a:gd name="T66" fmla="*/ 29 w 1974"/>
                  <a:gd name="T67" fmla="*/ 5 h 788"/>
                  <a:gd name="T68" fmla="*/ 27 w 1974"/>
                  <a:gd name="T69" fmla="*/ 7 h 788"/>
                  <a:gd name="T70" fmla="*/ 25 w 1974"/>
                  <a:gd name="T71" fmla="*/ 9 h 788"/>
                  <a:gd name="T72" fmla="*/ 22 w 1974"/>
                  <a:gd name="T73" fmla="*/ 10 h 788"/>
                  <a:gd name="T74" fmla="*/ 20 w 1974"/>
                  <a:gd name="T75" fmla="*/ 11 h 788"/>
                  <a:gd name="T76" fmla="*/ 18 w 1974"/>
                  <a:gd name="T77" fmla="*/ 11 h 788"/>
                  <a:gd name="T78" fmla="*/ 15 w 1974"/>
                  <a:gd name="T79" fmla="*/ 11 h 788"/>
                  <a:gd name="T80" fmla="*/ 13 w 1974"/>
                  <a:gd name="T81" fmla="*/ 11 h 788"/>
                  <a:gd name="T82" fmla="*/ 11 w 1974"/>
                  <a:gd name="T83" fmla="*/ 11 h 788"/>
                  <a:gd name="T84" fmla="*/ 8 w 1974"/>
                  <a:gd name="T85" fmla="*/ 11 h 788"/>
                  <a:gd name="T86" fmla="*/ 6 w 1974"/>
                  <a:gd name="T87" fmla="*/ 10 h 788"/>
                  <a:gd name="T88" fmla="*/ 5 w 1974"/>
                  <a:gd name="T89" fmla="*/ 9 h 788"/>
                  <a:gd name="T90" fmla="*/ 3 w 1974"/>
                  <a:gd name="T91" fmla="*/ 9 h 788"/>
                  <a:gd name="T92" fmla="*/ 2 w 1974"/>
                  <a:gd name="T93" fmla="*/ 8 h 788"/>
                  <a:gd name="T94" fmla="*/ 1 w 1974"/>
                  <a:gd name="T95" fmla="*/ 8 h 78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974"/>
                  <a:gd name="T145" fmla="*/ 0 h 788"/>
                  <a:gd name="T146" fmla="*/ 1974 w 1974"/>
                  <a:gd name="T147" fmla="*/ 788 h 78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974" h="788">
                    <a:moveTo>
                      <a:pt x="0" y="438"/>
                    </a:moveTo>
                    <a:lnTo>
                      <a:pt x="1" y="439"/>
                    </a:lnTo>
                    <a:lnTo>
                      <a:pt x="1" y="440"/>
                    </a:lnTo>
                    <a:lnTo>
                      <a:pt x="1" y="441"/>
                    </a:lnTo>
                    <a:lnTo>
                      <a:pt x="1" y="442"/>
                    </a:lnTo>
                    <a:lnTo>
                      <a:pt x="9" y="467"/>
                    </a:lnTo>
                    <a:lnTo>
                      <a:pt x="21" y="490"/>
                    </a:lnTo>
                    <a:lnTo>
                      <a:pt x="37" y="513"/>
                    </a:lnTo>
                    <a:lnTo>
                      <a:pt x="56" y="533"/>
                    </a:lnTo>
                    <a:lnTo>
                      <a:pt x="79" y="554"/>
                    </a:lnTo>
                    <a:lnTo>
                      <a:pt x="106" y="573"/>
                    </a:lnTo>
                    <a:lnTo>
                      <a:pt x="136" y="590"/>
                    </a:lnTo>
                    <a:lnTo>
                      <a:pt x="168" y="606"/>
                    </a:lnTo>
                    <a:lnTo>
                      <a:pt x="177" y="611"/>
                    </a:lnTo>
                    <a:lnTo>
                      <a:pt x="190" y="615"/>
                    </a:lnTo>
                    <a:lnTo>
                      <a:pt x="204" y="622"/>
                    </a:lnTo>
                    <a:lnTo>
                      <a:pt x="219" y="629"/>
                    </a:lnTo>
                    <a:lnTo>
                      <a:pt x="237" y="636"/>
                    </a:lnTo>
                    <a:lnTo>
                      <a:pt x="257" y="644"/>
                    </a:lnTo>
                    <a:lnTo>
                      <a:pt x="277" y="653"/>
                    </a:lnTo>
                    <a:lnTo>
                      <a:pt x="300" y="663"/>
                    </a:lnTo>
                    <a:lnTo>
                      <a:pt x="326" y="672"/>
                    </a:lnTo>
                    <a:lnTo>
                      <a:pt x="353" y="681"/>
                    </a:lnTo>
                    <a:lnTo>
                      <a:pt x="381" y="690"/>
                    </a:lnTo>
                    <a:lnTo>
                      <a:pt x="412" y="701"/>
                    </a:lnTo>
                    <a:lnTo>
                      <a:pt x="444" y="710"/>
                    </a:lnTo>
                    <a:lnTo>
                      <a:pt x="478" y="720"/>
                    </a:lnTo>
                    <a:lnTo>
                      <a:pt x="514" y="729"/>
                    </a:lnTo>
                    <a:lnTo>
                      <a:pt x="550" y="737"/>
                    </a:lnTo>
                    <a:lnTo>
                      <a:pt x="588" y="747"/>
                    </a:lnTo>
                    <a:lnTo>
                      <a:pt x="628" y="755"/>
                    </a:lnTo>
                    <a:lnTo>
                      <a:pt x="669" y="762"/>
                    </a:lnTo>
                    <a:lnTo>
                      <a:pt x="713" y="769"/>
                    </a:lnTo>
                    <a:lnTo>
                      <a:pt x="757" y="774"/>
                    </a:lnTo>
                    <a:lnTo>
                      <a:pt x="803" y="779"/>
                    </a:lnTo>
                    <a:lnTo>
                      <a:pt x="849" y="782"/>
                    </a:lnTo>
                    <a:lnTo>
                      <a:pt x="897" y="786"/>
                    </a:lnTo>
                    <a:lnTo>
                      <a:pt x="947" y="787"/>
                    </a:lnTo>
                    <a:lnTo>
                      <a:pt x="997" y="788"/>
                    </a:lnTo>
                    <a:lnTo>
                      <a:pt x="1049" y="787"/>
                    </a:lnTo>
                    <a:lnTo>
                      <a:pt x="1102" y="785"/>
                    </a:lnTo>
                    <a:lnTo>
                      <a:pt x="1156" y="780"/>
                    </a:lnTo>
                    <a:lnTo>
                      <a:pt x="1211" y="774"/>
                    </a:lnTo>
                    <a:lnTo>
                      <a:pt x="1268" y="767"/>
                    </a:lnTo>
                    <a:lnTo>
                      <a:pt x="1326" y="758"/>
                    </a:lnTo>
                    <a:lnTo>
                      <a:pt x="1331" y="757"/>
                    </a:lnTo>
                    <a:lnTo>
                      <a:pt x="1349" y="752"/>
                    </a:lnTo>
                    <a:lnTo>
                      <a:pt x="1376" y="746"/>
                    </a:lnTo>
                    <a:lnTo>
                      <a:pt x="1412" y="734"/>
                    </a:lnTo>
                    <a:lnTo>
                      <a:pt x="1453" y="719"/>
                    </a:lnTo>
                    <a:lnTo>
                      <a:pt x="1502" y="698"/>
                    </a:lnTo>
                    <a:lnTo>
                      <a:pt x="1554" y="674"/>
                    </a:lnTo>
                    <a:lnTo>
                      <a:pt x="1608" y="644"/>
                    </a:lnTo>
                    <a:lnTo>
                      <a:pt x="1663" y="608"/>
                    </a:lnTo>
                    <a:lnTo>
                      <a:pt x="1718" y="567"/>
                    </a:lnTo>
                    <a:lnTo>
                      <a:pt x="1771" y="518"/>
                    </a:lnTo>
                    <a:lnTo>
                      <a:pt x="1822" y="463"/>
                    </a:lnTo>
                    <a:lnTo>
                      <a:pt x="1867" y="401"/>
                    </a:lnTo>
                    <a:lnTo>
                      <a:pt x="1906" y="331"/>
                    </a:lnTo>
                    <a:lnTo>
                      <a:pt x="1938" y="252"/>
                    </a:lnTo>
                    <a:lnTo>
                      <a:pt x="1961" y="166"/>
                    </a:lnTo>
                    <a:lnTo>
                      <a:pt x="1964" y="153"/>
                    </a:lnTo>
                    <a:lnTo>
                      <a:pt x="1968" y="117"/>
                    </a:lnTo>
                    <a:lnTo>
                      <a:pt x="1973" y="66"/>
                    </a:lnTo>
                    <a:lnTo>
                      <a:pt x="1974" y="0"/>
                    </a:lnTo>
                    <a:lnTo>
                      <a:pt x="1921" y="104"/>
                    </a:lnTo>
                    <a:lnTo>
                      <a:pt x="1864" y="197"/>
                    </a:lnTo>
                    <a:lnTo>
                      <a:pt x="1806" y="281"/>
                    </a:lnTo>
                    <a:lnTo>
                      <a:pt x="1742" y="356"/>
                    </a:lnTo>
                    <a:lnTo>
                      <a:pt x="1677" y="422"/>
                    </a:lnTo>
                    <a:lnTo>
                      <a:pt x="1610" y="480"/>
                    </a:lnTo>
                    <a:lnTo>
                      <a:pt x="1540" y="531"/>
                    </a:lnTo>
                    <a:lnTo>
                      <a:pt x="1468" y="574"/>
                    </a:lnTo>
                    <a:lnTo>
                      <a:pt x="1395" y="610"/>
                    </a:lnTo>
                    <a:lnTo>
                      <a:pt x="1320" y="638"/>
                    </a:lnTo>
                    <a:lnTo>
                      <a:pt x="1245" y="661"/>
                    </a:lnTo>
                    <a:lnTo>
                      <a:pt x="1169" y="679"/>
                    </a:lnTo>
                    <a:lnTo>
                      <a:pt x="1093" y="690"/>
                    </a:lnTo>
                    <a:lnTo>
                      <a:pt x="1017" y="697"/>
                    </a:lnTo>
                    <a:lnTo>
                      <a:pt x="941" y="699"/>
                    </a:lnTo>
                    <a:lnTo>
                      <a:pt x="866" y="698"/>
                    </a:lnTo>
                    <a:lnTo>
                      <a:pt x="792" y="693"/>
                    </a:lnTo>
                    <a:lnTo>
                      <a:pt x="719" y="683"/>
                    </a:lnTo>
                    <a:lnTo>
                      <a:pt x="647" y="672"/>
                    </a:lnTo>
                    <a:lnTo>
                      <a:pt x="578" y="658"/>
                    </a:lnTo>
                    <a:lnTo>
                      <a:pt x="510" y="641"/>
                    </a:lnTo>
                    <a:lnTo>
                      <a:pt x="446" y="623"/>
                    </a:lnTo>
                    <a:lnTo>
                      <a:pt x="383" y="604"/>
                    </a:lnTo>
                    <a:lnTo>
                      <a:pt x="325" y="583"/>
                    </a:lnTo>
                    <a:lnTo>
                      <a:pt x="269" y="562"/>
                    </a:lnTo>
                    <a:lnTo>
                      <a:pt x="216" y="542"/>
                    </a:lnTo>
                    <a:lnTo>
                      <a:pt x="169" y="521"/>
                    </a:lnTo>
                    <a:lnTo>
                      <a:pt x="125" y="501"/>
                    </a:lnTo>
                    <a:lnTo>
                      <a:pt x="86" y="483"/>
                    </a:lnTo>
                    <a:lnTo>
                      <a:pt x="52" y="465"/>
                    </a:lnTo>
                    <a:lnTo>
                      <a:pt x="23" y="450"/>
                    </a:lnTo>
                    <a:lnTo>
                      <a:pt x="0" y="438"/>
                    </a:lnTo>
                    <a:close/>
                  </a:path>
                </a:pathLst>
              </a:custGeom>
              <a:solidFill>
                <a:srgbClr val="CC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Freeform 55"/>
              <p:cNvSpPr>
                <a:spLocks/>
              </p:cNvSpPr>
              <p:nvPr/>
            </p:nvSpPr>
            <p:spPr bwMode="auto">
              <a:xfrm>
                <a:off x="2176" y="590"/>
                <a:ext cx="1058" cy="643"/>
              </a:xfrm>
              <a:custGeom>
                <a:avLst/>
                <a:gdLst>
                  <a:gd name="T0" fmla="*/ 33 w 2116"/>
                  <a:gd name="T1" fmla="*/ 8 h 1286"/>
                  <a:gd name="T2" fmla="*/ 33 w 2116"/>
                  <a:gd name="T3" fmla="*/ 6 h 1286"/>
                  <a:gd name="T4" fmla="*/ 32 w 2116"/>
                  <a:gd name="T5" fmla="*/ 5 h 1286"/>
                  <a:gd name="T6" fmla="*/ 32 w 2116"/>
                  <a:gd name="T7" fmla="*/ 3 h 1286"/>
                  <a:gd name="T8" fmla="*/ 33 w 2116"/>
                  <a:gd name="T9" fmla="*/ 1 h 1286"/>
                  <a:gd name="T10" fmla="*/ 32 w 2116"/>
                  <a:gd name="T11" fmla="*/ 0 h 1286"/>
                  <a:gd name="T12" fmla="*/ 32 w 2116"/>
                  <a:gd name="T13" fmla="*/ 1 h 1286"/>
                  <a:gd name="T14" fmla="*/ 31 w 2116"/>
                  <a:gd name="T15" fmla="*/ 1 h 1286"/>
                  <a:gd name="T16" fmla="*/ 31 w 2116"/>
                  <a:gd name="T17" fmla="*/ 1 h 1286"/>
                  <a:gd name="T18" fmla="*/ 31 w 2116"/>
                  <a:gd name="T19" fmla="*/ 2 h 1286"/>
                  <a:gd name="T20" fmla="*/ 31 w 2116"/>
                  <a:gd name="T21" fmla="*/ 3 h 1286"/>
                  <a:gd name="T22" fmla="*/ 31 w 2116"/>
                  <a:gd name="T23" fmla="*/ 4 h 1286"/>
                  <a:gd name="T24" fmla="*/ 30 w 2116"/>
                  <a:gd name="T25" fmla="*/ 5 h 1286"/>
                  <a:gd name="T26" fmla="*/ 30 w 2116"/>
                  <a:gd name="T27" fmla="*/ 5 h 1286"/>
                  <a:gd name="T28" fmla="*/ 30 w 2116"/>
                  <a:gd name="T29" fmla="*/ 5 h 1286"/>
                  <a:gd name="T30" fmla="*/ 30 w 2116"/>
                  <a:gd name="T31" fmla="*/ 7 h 1286"/>
                  <a:gd name="T32" fmla="*/ 29 w 2116"/>
                  <a:gd name="T33" fmla="*/ 10 h 1286"/>
                  <a:gd name="T34" fmla="*/ 28 w 2116"/>
                  <a:gd name="T35" fmla="*/ 11 h 1286"/>
                  <a:gd name="T36" fmla="*/ 27 w 2116"/>
                  <a:gd name="T37" fmla="*/ 12 h 1286"/>
                  <a:gd name="T38" fmla="*/ 26 w 2116"/>
                  <a:gd name="T39" fmla="*/ 13 h 1286"/>
                  <a:gd name="T40" fmla="*/ 24 w 2116"/>
                  <a:gd name="T41" fmla="*/ 14 h 1286"/>
                  <a:gd name="T42" fmla="*/ 23 w 2116"/>
                  <a:gd name="T43" fmla="*/ 15 h 1286"/>
                  <a:gd name="T44" fmla="*/ 23 w 2116"/>
                  <a:gd name="T45" fmla="*/ 15 h 1286"/>
                  <a:gd name="T46" fmla="*/ 21 w 2116"/>
                  <a:gd name="T47" fmla="*/ 16 h 1286"/>
                  <a:gd name="T48" fmla="*/ 19 w 2116"/>
                  <a:gd name="T49" fmla="*/ 17 h 1286"/>
                  <a:gd name="T50" fmla="*/ 17 w 2116"/>
                  <a:gd name="T51" fmla="*/ 17 h 1286"/>
                  <a:gd name="T52" fmla="*/ 15 w 2116"/>
                  <a:gd name="T53" fmla="*/ 17 h 1286"/>
                  <a:gd name="T54" fmla="*/ 14 w 2116"/>
                  <a:gd name="T55" fmla="*/ 17 h 1286"/>
                  <a:gd name="T56" fmla="*/ 12 w 2116"/>
                  <a:gd name="T57" fmla="*/ 17 h 1286"/>
                  <a:gd name="T58" fmla="*/ 10 w 2116"/>
                  <a:gd name="T59" fmla="*/ 15 h 1286"/>
                  <a:gd name="T60" fmla="*/ 7 w 2116"/>
                  <a:gd name="T61" fmla="*/ 15 h 1286"/>
                  <a:gd name="T62" fmla="*/ 5 w 2116"/>
                  <a:gd name="T63" fmla="*/ 14 h 1286"/>
                  <a:gd name="T64" fmla="*/ 4 w 2116"/>
                  <a:gd name="T65" fmla="*/ 13 h 1286"/>
                  <a:gd name="T66" fmla="*/ 3 w 2116"/>
                  <a:gd name="T67" fmla="*/ 13 h 1286"/>
                  <a:gd name="T68" fmla="*/ 3 w 2116"/>
                  <a:gd name="T69" fmla="*/ 13 h 1286"/>
                  <a:gd name="T70" fmla="*/ 1 w 2116"/>
                  <a:gd name="T71" fmla="*/ 12 h 1286"/>
                  <a:gd name="T72" fmla="*/ 1 w 2116"/>
                  <a:gd name="T73" fmla="*/ 13 h 1286"/>
                  <a:gd name="T74" fmla="*/ 1 w 2116"/>
                  <a:gd name="T75" fmla="*/ 13 h 1286"/>
                  <a:gd name="T76" fmla="*/ 1 w 2116"/>
                  <a:gd name="T77" fmla="*/ 14 h 1286"/>
                  <a:gd name="T78" fmla="*/ 1 w 2116"/>
                  <a:gd name="T79" fmla="*/ 14 h 1286"/>
                  <a:gd name="T80" fmla="*/ 2 w 2116"/>
                  <a:gd name="T81" fmla="*/ 15 h 1286"/>
                  <a:gd name="T82" fmla="*/ 3 w 2116"/>
                  <a:gd name="T83" fmla="*/ 17 h 1286"/>
                  <a:gd name="T84" fmla="*/ 4 w 2116"/>
                  <a:gd name="T85" fmla="*/ 17 h 1286"/>
                  <a:gd name="T86" fmla="*/ 6 w 2116"/>
                  <a:gd name="T87" fmla="*/ 18 h 1286"/>
                  <a:gd name="T88" fmla="*/ 9 w 2116"/>
                  <a:gd name="T89" fmla="*/ 19 h 1286"/>
                  <a:gd name="T90" fmla="*/ 12 w 2116"/>
                  <a:gd name="T91" fmla="*/ 20 h 1286"/>
                  <a:gd name="T92" fmla="*/ 16 w 2116"/>
                  <a:gd name="T93" fmla="*/ 20 h 1286"/>
                  <a:gd name="T94" fmla="*/ 19 w 2116"/>
                  <a:gd name="T95" fmla="*/ 20 h 1286"/>
                  <a:gd name="T96" fmla="*/ 23 w 2116"/>
                  <a:gd name="T97" fmla="*/ 20 h 1286"/>
                  <a:gd name="T98" fmla="*/ 26 w 2116"/>
                  <a:gd name="T99" fmla="*/ 18 h 1286"/>
                  <a:gd name="T100" fmla="*/ 29 w 2116"/>
                  <a:gd name="T101" fmla="*/ 15 h 1286"/>
                  <a:gd name="T102" fmla="*/ 33 w 2116"/>
                  <a:gd name="T103" fmla="*/ 11 h 128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16"/>
                  <a:gd name="T157" fmla="*/ 0 h 1286"/>
                  <a:gd name="T158" fmla="*/ 2116 w 2116"/>
                  <a:gd name="T159" fmla="*/ 1286 h 128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16" h="1286">
                    <a:moveTo>
                      <a:pt x="2116" y="587"/>
                    </a:moveTo>
                    <a:lnTo>
                      <a:pt x="2115" y="545"/>
                    </a:lnTo>
                    <a:lnTo>
                      <a:pt x="2111" y="503"/>
                    </a:lnTo>
                    <a:lnTo>
                      <a:pt x="2106" y="460"/>
                    </a:lnTo>
                    <a:lnTo>
                      <a:pt x="2096" y="419"/>
                    </a:lnTo>
                    <a:lnTo>
                      <a:pt x="2084" y="379"/>
                    </a:lnTo>
                    <a:lnTo>
                      <a:pt x="2066" y="344"/>
                    </a:lnTo>
                    <a:lnTo>
                      <a:pt x="2046" y="311"/>
                    </a:lnTo>
                    <a:lnTo>
                      <a:pt x="2019" y="285"/>
                    </a:lnTo>
                    <a:lnTo>
                      <a:pt x="2021" y="273"/>
                    </a:lnTo>
                    <a:lnTo>
                      <a:pt x="2027" y="242"/>
                    </a:lnTo>
                    <a:lnTo>
                      <a:pt x="2034" y="200"/>
                    </a:lnTo>
                    <a:lnTo>
                      <a:pt x="2042" y="149"/>
                    </a:lnTo>
                    <a:lnTo>
                      <a:pt x="2049" y="97"/>
                    </a:lnTo>
                    <a:lnTo>
                      <a:pt x="2054" y="51"/>
                    </a:lnTo>
                    <a:lnTo>
                      <a:pt x="2054" y="17"/>
                    </a:lnTo>
                    <a:lnTo>
                      <a:pt x="2048" y="0"/>
                    </a:lnTo>
                    <a:lnTo>
                      <a:pt x="2047" y="0"/>
                    </a:lnTo>
                    <a:lnTo>
                      <a:pt x="2043" y="1"/>
                    </a:lnTo>
                    <a:lnTo>
                      <a:pt x="2039" y="2"/>
                    </a:lnTo>
                    <a:lnTo>
                      <a:pt x="2033" y="2"/>
                    </a:lnTo>
                    <a:lnTo>
                      <a:pt x="2026" y="4"/>
                    </a:lnTo>
                    <a:lnTo>
                      <a:pt x="2019" y="5"/>
                    </a:lnTo>
                    <a:lnTo>
                      <a:pt x="2011" y="5"/>
                    </a:lnTo>
                    <a:lnTo>
                      <a:pt x="2003" y="5"/>
                    </a:lnTo>
                    <a:lnTo>
                      <a:pt x="2003" y="21"/>
                    </a:lnTo>
                    <a:lnTo>
                      <a:pt x="2004" y="35"/>
                    </a:lnTo>
                    <a:lnTo>
                      <a:pt x="2004" y="46"/>
                    </a:lnTo>
                    <a:lnTo>
                      <a:pt x="2004" y="57"/>
                    </a:lnTo>
                    <a:lnTo>
                      <a:pt x="2002" y="82"/>
                    </a:lnTo>
                    <a:lnTo>
                      <a:pt x="1996" y="110"/>
                    </a:lnTo>
                    <a:lnTo>
                      <a:pt x="1989" y="138"/>
                    </a:lnTo>
                    <a:lnTo>
                      <a:pt x="1980" y="167"/>
                    </a:lnTo>
                    <a:lnTo>
                      <a:pt x="1971" y="193"/>
                    </a:lnTo>
                    <a:lnTo>
                      <a:pt x="1964" y="213"/>
                    </a:lnTo>
                    <a:lnTo>
                      <a:pt x="1958" y="228"/>
                    </a:lnTo>
                    <a:lnTo>
                      <a:pt x="1956" y="233"/>
                    </a:lnTo>
                    <a:lnTo>
                      <a:pt x="1944" y="244"/>
                    </a:lnTo>
                    <a:lnTo>
                      <a:pt x="1936" y="257"/>
                    </a:lnTo>
                    <a:lnTo>
                      <a:pt x="1932" y="269"/>
                    </a:lnTo>
                    <a:lnTo>
                      <a:pt x="1928" y="279"/>
                    </a:lnTo>
                    <a:lnTo>
                      <a:pt x="1927" y="287"/>
                    </a:lnTo>
                    <a:lnTo>
                      <a:pt x="1927" y="295"/>
                    </a:lnTo>
                    <a:lnTo>
                      <a:pt x="1928" y="300"/>
                    </a:lnTo>
                    <a:lnTo>
                      <a:pt x="1928" y="301"/>
                    </a:lnTo>
                    <a:lnTo>
                      <a:pt x="1924" y="352"/>
                    </a:lnTo>
                    <a:lnTo>
                      <a:pt x="1911" y="408"/>
                    </a:lnTo>
                    <a:lnTo>
                      <a:pt x="1892" y="465"/>
                    </a:lnTo>
                    <a:lnTo>
                      <a:pt x="1872" y="520"/>
                    </a:lnTo>
                    <a:lnTo>
                      <a:pt x="1851" y="568"/>
                    </a:lnTo>
                    <a:lnTo>
                      <a:pt x="1833" y="608"/>
                    </a:lnTo>
                    <a:lnTo>
                      <a:pt x="1820" y="634"/>
                    </a:lnTo>
                    <a:lnTo>
                      <a:pt x="1815" y="643"/>
                    </a:lnTo>
                    <a:lnTo>
                      <a:pt x="1801" y="672"/>
                    </a:lnTo>
                    <a:lnTo>
                      <a:pt x="1783" y="701"/>
                    </a:lnTo>
                    <a:lnTo>
                      <a:pt x="1760" y="730"/>
                    </a:lnTo>
                    <a:lnTo>
                      <a:pt x="1736" y="757"/>
                    </a:lnTo>
                    <a:lnTo>
                      <a:pt x="1708" y="784"/>
                    </a:lnTo>
                    <a:lnTo>
                      <a:pt x="1679" y="810"/>
                    </a:lnTo>
                    <a:lnTo>
                      <a:pt x="1651" y="835"/>
                    </a:lnTo>
                    <a:lnTo>
                      <a:pt x="1622" y="858"/>
                    </a:lnTo>
                    <a:lnTo>
                      <a:pt x="1593" y="880"/>
                    </a:lnTo>
                    <a:lnTo>
                      <a:pt x="1567" y="898"/>
                    </a:lnTo>
                    <a:lnTo>
                      <a:pt x="1541" y="915"/>
                    </a:lnTo>
                    <a:lnTo>
                      <a:pt x="1519" y="929"/>
                    </a:lnTo>
                    <a:lnTo>
                      <a:pt x="1502" y="941"/>
                    </a:lnTo>
                    <a:lnTo>
                      <a:pt x="1487" y="950"/>
                    </a:lnTo>
                    <a:lnTo>
                      <a:pt x="1479" y="954"/>
                    </a:lnTo>
                    <a:lnTo>
                      <a:pt x="1476" y="957"/>
                    </a:lnTo>
                    <a:lnTo>
                      <a:pt x="1428" y="981"/>
                    </a:lnTo>
                    <a:lnTo>
                      <a:pt x="1379" y="1002"/>
                    </a:lnTo>
                    <a:lnTo>
                      <a:pt x="1329" y="1019"/>
                    </a:lnTo>
                    <a:lnTo>
                      <a:pt x="1281" y="1032"/>
                    </a:lnTo>
                    <a:lnTo>
                      <a:pt x="1233" y="1041"/>
                    </a:lnTo>
                    <a:lnTo>
                      <a:pt x="1185" y="1048"/>
                    </a:lnTo>
                    <a:lnTo>
                      <a:pt x="1140" y="1052"/>
                    </a:lnTo>
                    <a:lnTo>
                      <a:pt x="1097" y="1055"/>
                    </a:lnTo>
                    <a:lnTo>
                      <a:pt x="1058" y="1056"/>
                    </a:lnTo>
                    <a:lnTo>
                      <a:pt x="1021" y="1056"/>
                    </a:lnTo>
                    <a:lnTo>
                      <a:pt x="988" y="1054"/>
                    </a:lnTo>
                    <a:lnTo>
                      <a:pt x="961" y="1052"/>
                    </a:lnTo>
                    <a:lnTo>
                      <a:pt x="938" y="1050"/>
                    </a:lnTo>
                    <a:lnTo>
                      <a:pt x="920" y="1048"/>
                    </a:lnTo>
                    <a:lnTo>
                      <a:pt x="910" y="1047"/>
                    </a:lnTo>
                    <a:lnTo>
                      <a:pt x="907" y="1046"/>
                    </a:lnTo>
                    <a:lnTo>
                      <a:pt x="846" y="1037"/>
                    </a:lnTo>
                    <a:lnTo>
                      <a:pt x="786" y="1027"/>
                    </a:lnTo>
                    <a:lnTo>
                      <a:pt x="726" y="1014"/>
                    </a:lnTo>
                    <a:lnTo>
                      <a:pt x="667" y="1001"/>
                    </a:lnTo>
                    <a:lnTo>
                      <a:pt x="609" y="984"/>
                    </a:lnTo>
                    <a:lnTo>
                      <a:pt x="555" y="967"/>
                    </a:lnTo>
                    <a:lnTo>
                      <a:pt x="502" y="949"/>
                    </a:lnTo>
                    <a:lnTo>
                      <a:pt x="454" y="930"/>
                    </a:lnTo>
                    <a:lnTo>
                      <a:pt x="408" y="913"/>
                    </a:lnTo>
                    <a:lnTo>
                      <a:pt x="366" y="896"/>
                    </a:lnTo>
                    <a:lnTo>
                      <a:pt x="330" y="878"/>
                    </a:lnTo>
                    <a:lnTo>
                      <a:pt x="297" y="863"/>
                    </a:lnTo>
                    <a:lnTo>
                      <a:pt x="270" y="851"/>
                    </a:lnTo>
                    <a:lnTo>
                      <a:pt x="249" y="839"/>
                    </a:lnTo>
                    <a:lnTo>
                      <a:pt x="234" y="831"/>
                    </a:lnTo>
                    <a:lnTo>
                      <a:pt x="226" y="825"/>
                    </a:lnTo>
                    <a:lnTo>
                      <a:pt x="219" y="821"/>
                    </a:lnTo>
                    <a:lnTo>
                      <a:pt x="206" y="816"/>
                    </a:lnTo>
                    <a:lnTo>
                      <a:pt x="189" y="810"/>
                    </a:lnTo>
                    <a:lnTo>
                      <a:pt x="168" y="805"/>
                    </a:lnTo>
                    <a:lnTo>
                      <a:pt x="145" y="799"/>
                    </a:lnTo>
                    <a:lnTo>
                      <a:pt x="119" y="793"/>
                    </a:lnTo>
                    <a:lnTo>
                      <a:pt x="92" y="786"/>
                    </a:lnTo>
                    <a:lnTo>
                      <a:pt x="65" y="780"/>
                    </a:lnTo>
                    <a:lnTo>
                      <a:pt x="60" y="794"/>
                    </a:lnTo>
                    <a:lnTo>
                      <a:pt x="54" y="809"/>
                    </a:lnTo>
                    <a:lnTo>
                      <a:pt x="49" y="824"/>
                    </a:lnTo>
                    <a:lnTo>
                      <a:pt x="42" y="839"/>
                    </a:lnTo>
                    <a:lnTo>
                      <a:pt x="35" y="853"/>
                    </a:lnTo>
                    <a:lnTo>
                      <a:pt x="27" y="866"/>
                    </a:lnTo>
                    <a:lnTo>
                      <a:pt x="18" y="876"/>
                    </a:lnTo>
                    <a:lnTo>
                      <a:pt x="7" y="885"/>
                    </a:lnTo>
                    <a:lnTo>
                      <a:pt x="0" y="897"/>
                    </a:lnTo>
                    <a:lnTo>
                      <a:pt x="8" y="910"/>
                    </a:lnTo>
                    <a:lnTo>
                      <a:pt x="27" y="926"/>
                    </a:lnTo>
                    <a:lnTo>
                      <a:pt x="52" y="942"/>
                    </a:lnTo>
                    <a:lnTo>
                      <a:pt x="80" y="960"/>
                    </a:lnTo>
                    <a:lnTo>
                      <a:pt x="106" y="981"/>
                    </a:lnTo>
                    <a:lnTo>
                      <a:pt x="128" y="1002"/>
                    </a:lnTo>
                    <a:lnTo>
                      <a:pt x="142" y="1025"/>
                    </a:lnTo>
                    <a:lnTo>
                      <a:pt x="165" y="1037"/>
                    </a:lnTo>
                    <a:lnTo>
                      <a:pt x="194" y="1052"/>
                    </a:lnTo>
                    <a:lnTo>
                      <a:pt x="228" y="1070"/>
                    </a:lnTo>
                    <a:lnTo>
                      <a:pt x="267" y="1088"/>
                    </a:lnTo>
                    <a:lnTo>
                      <a:pt x="311" y="1108"/>
                    </a:lnTo>
                    <a:lnTo>
                      <a:pt x="358" y="1129"/>
                    </a:lnTo>
                    <a:lnTo>
                      <a:pt x="411" y="1149"/>
                    </a:lnTo>
                    <a:lnTo>
                      <a:pt x="467" y="1170"/>
                    </a:lnTo>
                    <a:lnTo>
                      <a:pt x="525" y="1191"/>
                    </a:lnTo>
                    <a:lnTo>
                      <a:pt x="588" y="1210"/>
                    </a:lnTo>
                    <a:lnTo>
                      <a:pt x="652" y="1228"/>
                    </a:lnTo>
                    <a:lnTo>
                      <a:pt x="720" y="1245"/>
                    </a:lnTo>
                    <a:lnTo>
                      <a:pt x="789" y="1259"/>
                    </a:lnTo>
                    <a:lnTo>
                      <a:pt x="861" y="1270"/>
                    </a:lnTo>
                    <a:lnTo>
                      <a:pt x="934" y="1280"/>
                    </a:lnTo>
                    <a:lnTo>
                      <a:pt x="1008" y="1285"/>
                    </a:lnTo>
                    <a:lnTo>
                      <a:pt x="1083" y="1286"/>
                    </a:lnTo>
                    <a:lnTo>
                      <a:pt x="1159" y="1284"/>
                    </a:lnTo>
                    <a:lnTo>
                      <a:pt x="1235" y="1277"/>
                    </a:lnTo>
                    <a:lnTo>
                      <a:pt x="1311" y="1266"/>
                    </a:lnTo>
                    <a:lnTo>
                      <a:pt x="1387" y="1248"/>
                    </a:lnTo>
                    <a:lnTo>
                      <a:pt x="1462" y="1225"/>
                    </a:lnTo>
                    <a:lnTo>
                      <a:pt x="1537" y="1197"/>
                    </a:lnTo>
                    <a:lnTo>
                      <a:pt x="1610" y="1161"/>
                    </a:lnTo>
                    <a:lnTo>
                      <a:pt x="1682" y="1118"/>
                    </a:lnTo>
                    <a:lnTo>
                      <a:pt x="1752" y="1067"/>
                    </a:lnTo>
                    <a:lnTo>
                      <a:pt x="1819" y="1009"/>
                    </a:lnTo>
                    <a:lnTo>
                      <a:pt x="1884" y="943"/>
                    </a:lnTo>
                    <a:lnTo>
                      <a:pt x="1948" y="868"/>
                    </a:lnTo>
                    <a:lnTo>
                      <a:pt x="2006" y="784"/>
                    </a:lnTo>
                    <a:lnTo>
                      <a:pt x="2063" y="691"/>
                    </a:lnTo>
                    <a:lnTo>
                      <a:pt x="2116" y="587"/>
                    </a:lnTo>
                    <a:close/>
                  </a:path>
                </a:pathLst>
              </a:custGeom>
              <a:solidFill>
                <a:srgbClr val="EA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Freeform 56"/>
              <p:cNvSpPr>
                <a:spLocks/>
              </p:cNvSpPr>
              <p:nvPr/>
            </p:nvSpPr>
            <p:spPr bwMode="auto">
              <a:xfrm>
                <a:off x="2208" y="581"/>
                <a:ext cx="970" cy="537"/>
              </a:xfrm>
              <a:custGeom>
                <a:avLst/>
                <a:gdLst>
                  <a:gd name="T0" fmla="*/ 14 w 1939"/>
                  <a:gd name="T1" fmla="*/ 17 h 1074"/>
                  <a:gd name="T2" fmla="*/ 16 w 1939"/>
                  <a:gd name="T3" fmla="*/ 17 h 1074"/>
                  <a:gd name="T4" fmla="*/ 19 w 1939"/>
                  <a:gd name="T5" fmla="*/ 17 h 1074"/>
                  <a:gd name="T6" fmla="*/ 22 w 1939"/>
                  <a:gd name="T7" fmla="*/ 16 h 1074"/>
                  <a:gd name="T8" fmla="*/ 23 w 1939"/>
                  <a:gd name="T9" fmla="*/ 15 h 1074"/>
                  <a:gd name="T10" fmla="*/ 24 w 1939"/>
                  <a:gd name="T11" fmla="*/ 14 h 1074"/>
                  <a:gd name="T12" fmla="*/ 26 w 1939"/>
                  <a:gd name="T13" fmla="*/ 13 h 1074"/>
                  <a:gd name="T14" fmla="*/ 28 w 1939"/>
                  <a:gd name="T15" fmla="*/ 11 h 1074"/>
                  <a:gd name="T16" fmla="*/ 28 w 1939"/>
                  <a:gd name="T17" fmla="*/ 9 h 1074"/>
                  <a:gd name="T18" fmla="*/ 30 w 1939"/>
                  <a:gd name="T19" fmla="*/ 6 h 1074"/>
                  <a:gd name="T20" fmla="*/ 30 w 1939"/>
                  <a:gd name="T21" fmla="*/ 5 h 1074"/>
                  <a:gd name="T22" fmla="*/ 30 w 1939"/>
                  <a:gd name="T23" fmla="*/ 4 h 1074"/>
                  <a:gd name="T24" fmla="*/ 30 w 1939"/>
                  <a:gd name="T25" fmla="*/ 3 h 1074"/>
                  <a:gd name="T26" fmla="*/ 31 w 1939"/>
                  <a:gd name="T27" fmla="*/ 2 h 1074"/>
                  <a:gd name="T28" fmla="*/ 31 w 1939"/>
                  <a:gd name="T29" fmla="*/ 1 h 1074"/>
                  <a:gd name="T30" fmla="*/ 30 w 1939"/>
                  <a:gd name="T31" fmla="*/ 1 h 1074"/>
                  <a:gd name="T32" fmla="*/ 30 w 1939"/>
                  <a:gd name="T33" fmla="*/ 1 h 1074"/>
                  <a:gd name="T34" fmla="*/ 30 w 1939"/>
                  <a:gd name="T35" fmla="*/ 1 h 1074"/>
                  <a:gd name="T36" fmla="*/ 30 w 1939"/>
                  <a:gd name="T37" fmla="*/ 1 h 1074"/>
                  <a:gd name="T38" fmla="*/ 29 w 1939"/>
                  <a:gd name="T39" fmla="*/ 4 h 1074"/>
                  <a:gd name="T40" fmla="*/ 28 w 1939"/>
                  <a:gd name="T41" fmla="*/ 4 h 1074"/>
                  <a:gd name="T42" fmla="*/ 28 w 1939"/>
                  <a:gd name="T43" fmla="*/ 5 h 1074"/>
                  <a:gd name="T44" fmla="*/ 27 w 1939"/>
                  <a:gd name="T45" fmla="*/ 6 h 1074"/>
                  <a:gd name="T46" fmla="*/ 27 w 1939"/>
                  <a:gd name="T47" fmla="*/ 7 h 1074"/>
                  <a:gd name="T48" fmla="*/ 26 w 1939"/>
                  <a:gd name="T49" fmla="*/ 9 h 1074"/>
                  <a:gd name="T50" fmla="*/ 25 w 1939"/>
                  <a:gd name="T51" fmla="*/ 11 h 1074"/>
                  <a:gd name="T52" fmla="*/ 24 w 1939"/>
                  <a:gd name="T53" fmla="*/ 12 h 1074"/>
                  <a:gd name="T54" fmla="*/ 24 w 1939"/>
                  <a:gd name="T55" fmla="*/ 12 h 1074"/>
                  <a:gd name="T56" fmla="*/ 23 w 1939"/>
                  <a:gd name="T57" fmla="*/ 13 h 1074"/>
                  <a:gd name="T58" fmla="*/ 22 w 1939"/>
                  <a:gd name="T59" fmla="*/ 14 h 1074"/>
                  <a:gd name="T60" fmla="*/ 20 w 1939"/>
                  <a:gd name="T61" fmla="*/ 14 h 1074"/>
                  <a:gd name="T62" fmla="*/ 18 w 1939"/>
                  <a:gd name="T63" fmla="*/ 15 h 1074"/>
                  <a:gd name="T64" fmla="*/ 16 w 1939"/>
                  <a:gd name="T65" fmla="*/ 15 h 1074"/>
                  <a:gd name="T66" fmla="*/ 13 w 1939"/>
                  <a:gd name="T67" fmla="*/ 16 h 1074"/>
                  <a:gd name="T68" fmla="*/ 12 w 1939"/>
                  <a:gd name="T69" fmla="*/ 15 h 1074"/>
                  <a:gd name="T70" fmla="*/ 10 w 1939"/>
                  <a:gd name="T71" fmla="*/ 15 h 1074"/>
                  <a:gd name="T72" fmla="*/ 7 w 1939"/>
                  <a:gd name="T73" fmla="*/ 14 h 1074"/>
                  <a:gd name="T74" fmla="*/ 5 w 1939"/>
                  <a:gd name="T75" fmla="*/ 13 h 1074"/>
                  <a:gd name="T76" fmla="*/ 4 w 1939"/>
                  <a:gd name="T77" fmla="*/ 13 h 1074"/>
                  <a:gd name="T78" fmla="*/ 2 w 1939"/>
                  <a:gd name="T79" fmla="*/ 12 h 1074"/>
                  <a:gd name="T80" fmla="*/ 2 w 1939"/>
                  <a:gd name="T81" fmla="*/ 12 h 1074"/>
                  <a:gd name="T82" fmla="*/ 1 w 1939"/>
                  <a:gd name="T83" fmla="*/ 12 h 1074"/>
                  <a:gd name="T84" fmla="*/ 1 w 1939"/>
                  <a:gd name="T85" fmla="*/ 12 h 1074"/>
                  <a:gd name="T86" fmla="*/ 2 w 1939"/>
                  <a:gd name="T87" fmla="*/ 13 h 1074"/>
                  <a:gd name="T88" fmla="*/ 3 w 1939"/>
                  <a:gd name="T89" fmla="*/ 13 h 1074"/>
                  <a:gd name="T90" fmla="*/ 4 w 1939"/>
                  <a:gd name="T91" fmla="*/ 14 h 1074"/>
                  <a:gd name="T92" fmla="*/ 6 w 1939"/>
                  <a:gd name="T93" fmla="*/ 15 h 1074"/>
                  <a:gd name="T94" fmla="*/ 9 w 1939"/>
                  <a:gd name="T95" fmla="*/ 16 h 1074"/>
                  <a:gd name="T96" fmla="*/ 13 w 1939"/>
                  <a:gd name="T97" fmla="*/ 17 h 107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39"/>
                  <a:gd name="T148" fmla="*/ 0 h 1074"/>
                  <a:gd name="T149" fmla="*/ 1939 w 1939"/>
                  <a:gd name="T150" fmla="*/ 1074 h 107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39" h="1074">
                    <a:moveTo>
                      <a:pt x="842" y="1064"/>
                    </a:moveTo>
                    <a:lnTo>
                      <a:pt x="845" y="1065"/>
                    </a:lnTo>
                    <a:lnTo>
                      <a:pt x="855" y="1066"/>
                    </a:lnTo>
                    <a:lnTo>
                      <a:pt x="873" y="1068"/>
                    </a:lnTo>
                    <a:lnTo>
                      <a:pt x="896" y="1070"/>
                    </a:lnTo>
                    <a:lnTo>
                      <a:pt x="923" y="1072"/>
                    </a:lnTo>
                    <a:lnTo>
                      <a:pt x="956" y="1074"/>
                    </a:lnTo>
                    <a:lnTo>
                      <a:pt x="993" y="1074"/>
                    </a:lnTo>
                    <a:lnTo>
                      <a:pt x="1032" y="1073"/>
                    </a:lnTo>
                    <a:lnTo>
                      <a:pt x="1075" y="1070"/>
                    </a:lnTo>
                    <a:lnTo>
                      <a:pt x="1120" y="1066"/>
                    </a:lnTo>
                    <a:lnTo>
                      <a:pt x="1168" y="1059"/>
                    </a:lnTo>
                    <a:lnTo>
                      <a:pt x="1216" y="1050"/>
                    </a:lnTo>
                    <a:lnTo>
                      <a:pt x="1264" y="1037"/>
                    </a:lnTo>
                    <a:lnTo>
                      <a:pt x="1314" y="1020"/>
                    </a:lnTo>
                    <a:lnTo>
                      <a:pt x="1363" y="999"/>
                    </a:lnTo>
                    <a:lnTo>
                      <a:pt x="1411" y="975"/>
                    </a:lnTo>
                    <a:lnTo>
                      <a:pt x="1414" y="972"/>
                    </a:lnTo>
                    <a:lnTo>
                      <a:pt x="1422" y="968"/>
                    </a:lnTo>
                    <a:lnTo>
                      <a:pt x="1437" y="959"/>
                    </a:lnTo>
                    <a:lnTo>
                      <a:pt x="1454" y="947"/>
                    </a:lnTo>
                    <a:lnTo>
                      <a:pt x="1476" y="933"/>
                    </a:lnTo>
                    <a:lnTo>
                      <a:pt x="1502" y="916"/>
                    </a:lnTo>
                    <a:lnTo>
                      <a:pt x="1528" y="898"/>
                    </a:lnTo>
                    <a:lnTo>
                      <a:pt x="1557" y="876"/>
                    </a:lnTo>
                    <a:lnTo>
                      <a:pt x="1586" y="853"/>
                    </a:lnTo>
                    <a:lnTo>
                      <a:pt x="1614" y="828"/>
                    </a:lnTo>
                    <a:lnTo>
                      <a:pt x="1643" y="802"/>
                    </a:lnTo>
                    <a:lnTo>
                      <a:pt x="1671" y="775"/>
                    </a:lnTo>
                    <a:lnTo>
                      <a:pt x="1695" y="748"/>
                    </a:lnTo>
                    <a:lnTo>
                      <a:pt x="1718" y="719"/>
                    </a:lnTo>
                    <a:lnTo>
                      <a:pt x="1736" y="690"/>
                    </a:lnTo>
                    <a:lnTo>
                      <a:pt x="1750" y="661"/>
                    </a:lnTo>
                    <a:lnTo>
                      <a:pt x="1755" y="652"/>
                    </a:lnTo>
                    <a:lnTo>
                      <a:pt x="1768" y="626"/>
                    </a:lnTo>
                    <a:lnTo>
                      <a:pt x="1786" y="586"/>
                    </a:lnTo>
                    <a:lnTo>
                      <a:pt x="1807" y="538"/>
                    </a:lnTo>
                    <a:lnTo>
                      <a:pt x="1827" y="483"/>
                    </a:lnTo>
                    <a:lnTo>
                      <a:pt x="1846" y="426"/>
                    </a:lnTo>
                    <a:lnTo>
                      <a:pt x="1859" y="370"/>
                    </a:lnTo>
                    <a:lnTo>
                      <a:pt x="1863" y="319"/>
                    </a:lnTo>
                    <a:lnTo>
                      <a:pt x="1863" y="318"/>
                    </a:lnTo>
                    <a:lnTo>
                      <a:pt x="1862" y="313"/>
                    </a:lnTo>
                    <a:lnTo>
                      <a:pt x="1862" y="305"/>
                    </a:lnTo>
                    <a:lnTo>
                      <a:pt x="1863" y="297"/>
                    </a:lnTo>
                    <a:lnTo>
                      <a:pt x="1867" y="287"/>
                    </a:lnTo>
                    <a:lnTo>
                      <a:pt x="1871" y="275"/>
                    </a:lnTo>
                    <a:lnTo>
                      <a:pt x="1879" y="262"/>
                    </a:lnTo>
                    <a:lnTo>
                      <a:pt x="1891" y="251"/>
                    </a:lnTo>
                    <a:lnTo>
                      <a:pt x="1893" y="246"/>
                    </a:lnTo>
                    <a:lnTo>
                      <a:pt x="1899" y="231"/>
                    </a:lnTo>
                    <a:lnTo>
                      <a:pt x="1906" y="211"/>
                    </a:lnTo>
                    <a:lnTo>
                      <a:pt x="1915" y="185"/>
                    </a:lnTo>
                    <a:lnTo>
                      <a:pt x="1924" y="156"/>
                    </a:lnTo>
                    <a:lnTo>
                      <a:pt x="1931" y="128"/>
                    </a:lnTo>
                    <a:lnTo>
                      <a:pt x="1937" y="100"/>
                    </a:lnTo>
                    <a:lnTo>
                      <a:pt x="1939" y="75"/>
                    </a:lnTo>
                    <a:lnTo>
                      <a:pt x="1939" y="64"/>
                    </a:lnTo>
                    <a:lnTo>
                      <a:pt x="1939" y="53"/>
                    </a:lnTo>
                    <a:lnTo>
                      <a:pt x="1938" y="39"/>
                    </a:lnTo>
                    <a:lnTo>
                      <a:pt x="1938" y="23"/>
                    </a:lnTo>
                    <a:lnTo>
                      <a:pt x="1930" y="22"/>
                    </a:lnTo>
                    <a:lnTo>
                      <a:pt x="1922" y="20"/>
                    </a:lnTo>
                    <a:lnTo>
                      <a:pt x="1915" y="18"/>
                    </a:lnTo>
                    <a:lnTo>
                      <a:pt x="1910" y="15"/>
                    </a:lnTo>
                    <a:lnTo>
                      <a:pt x="1903" y="9"/>
                    </a:lnTo>
                    <a:lnTo>
                      <a:pt x="1898" y="4"/>
                    </a:lnTo>
                    <a:lnTo>
                      <a:pt x="1891" y="2"/>
                    </a:lnTo>
                    <a:lnTo>
                      <a:pt x="1884" y="0"/>
                    </a:lnTo>
                    <a:lnTo>
                      <a:pt x="1878" y="0"/>
                    </a:lnTo>
                    <a:lnTo>
                      <a:pt x="1875" y="2"/>
                    </a:lnTo>
                    <a:lnTo>
                      <a:pt x="1871" y="5"/>
                    </a:lnTo>
                    <a:lnTo>
                      <a:pt x="1870" y="10"/>
                    </a:lnTo>
                    <a:lnTo>
                      <a:pt x="1869" y="23"/>
                    </a:lnTo>
                    <a:lnTo>
                      <a:pt x="1867" y="48"/>
                    </a:lnTo>
                    <a:lnTo>
                      <a:pt x="1863" y="82"/>
                    </a:lnTo>
                    <a:lnTo>
                      <a:pt x="1857" y="120"/>
                    </a:lnTo>
                    <a:lnTo>
                      <a:pt x="1851" y="161"/>
                    </a:lnTo>
                    <a:lnTo>
                      <a:pt x="1840" y="200"/>
                    </a:lnTo>
                    <a:lnTo>
                      <a:pt x="1829" y="235"/>
                    </a:lnTo>
                    <a:lnTo>
                      <a:pt x="1815" y="262"/>
                    </a:lnTo>
                    <a:lnTo>
                      <a:pt x="1811" y="262"/>
                    </a:lnTo>
                    <a:lnTo>
                      <a:pt x="1803" y="265"/>
                    </a:lnTo>
                    <a:lnTo>
                      <a:pt x="1792" y="268"/>
                    </a:lnTo>
                    <a:lnTo>
                      <a:pt x="1778" y="274"/>
                    </a:lnTo>
                    <a:lnTo>
                      <a:pt x="1762" y="284"/>
                    </a:lnTo>
                    <a:lnTo>
                      <a:pt x="1746" y="299"/>
                    </a:lnTo>
                    <a:lnTo>
                      <a:pt x="1731" y="320"/>
                    </a:lnTo>
                    <a:lnTo>
                      <a:pt x="1719" y="347"/>
                    </a:lnTo>
                    <a:lnTo>
                      <a:pt x="1718" y="350"/>
                    </a:lnTo>
                    <a:lnTo>
                      <a:pt x="1717" y="358"/>
                    </a:lnTo>
                    <a:lnTo>
                      <a:pt x="1713" y="372"/>
                    </a:lnTo>
                    <a:lnTo>
                      <a:pt x="1709" y="389"/>
                    </a:lnTo>
                    <a:lnTo>
                      <a:pt x="1703" y="411"/>
                    </a:lnTo>
                    <a:lnTo>
                      <a:pt x="1696" y="437"/>
                    </a:lnTo>
                    <a:lnTo>
                      <a:pt x="1687" y="464"/>
                    </a:lnTo>
                    <a:lnTo>
                      <a:pt x="1677" y="493"/>
                    </a:lnTo>
                    <a:lnTo>
                      <a:pt x="1665" y="524"/>
                    </a:lnTo>
                    <a:lnTo>
                      <a:pt x="1651" y="556"/>
                    </a:lnTo>
                    <a:lnTo>
                      <a:pt x="1635" y="589"/>
                    </a:lnTo>
                    <a:lnTo>
                      <a:pt x="1618" y="621"/>
                    </a:lnTo>
                    <a:lnTo>
                      <a:pt x="1598" y="651"/>
                    </a:lnTo>
                    <a:lnTo>
                      <a:pt x="1576" y="681"/>
                    </a:lnTo>
                    <a:lnTo>
                      <a:pt x="1552" y="709"/>
                    </a:lnTo>
                    <a:lnTo>
                      <a:pt x="1527" y="733"/>
                    </a:lnTo>
                    <a:lnTo>
                      <a:pt x="1526" y="734"/>
                    </a:lnTo>
                    <a:lnTo>
                      <a:pt x="1525" y="736"/>
                    </a:lnTo>
                    <a:lnTo>
                      <a:pt x="1521" y="741"/>
                    </a:lnTo>
                    <a:lnTo>
                      <a:pt x="1517" y="747"/>
                    </a:lnTo>
                    <a:lnTo>
                      <a:pt x="1511" y="753"/>
                    </a:lnTo>
                    <a:lnTo>
                      <a:pt x="1503" y="762"/>
                    </a:lnTo>
                    <a:lnTo>
                      <a:pt x="1495" y="771"/>
                    </a:lnTo>
                    <a:lnTo>
                      <a:pt x="1484" y="781"/>
                    </a:lnTo>
                    <a:lnTo>
                      <a:pt x="1473" y="792"/>
                    </a:lnTo>
                    <a:lnTo>
                      <a:pt x="1459" y="804"/>
                    </a:lnTo>
                    <a:lnTo>
                      <a:pt x="1445" y="816"/>
                    </a:lnTo>
                    <a:lnTo>
                      <a:pt x="1429" y="830"/>
                    </a:lnTo>
                    <a:lnTo>
                      <a:pt x="1412" y="842"/>
                    </a:lnTo>
                    <a:lnTo>
                      <a:pt x="1392" y="856"/>
                    </a:lnTo>
                    <a:lnTo>
                      <a:pt x="1371" y="869"/>
                    </a:lnTo>
                    <a:lnTo>
                      <a:pt x="1350" y="883"/>
                    </a:lnTo>
                    <a:lnTo>
                      <a:pt x="1325" y="895"/>
                    </a:lnTo>
                    <a:lnTo>
                      <a:pt x="1300" y="909"/>
                    </a:lnTo>
                    <a:lnTo>
                      <a:pt x="1272" y="922"/>
                    </a:lnTo>
                    <a:lnTo>
                      <a:pt x="1244" y="933"/>
                    </a:lnTo>
                    <a:lnTo>
                      <a:pt x="1214" y="945"/>
                    </a:lnTo>
                    <a:lnTo>
                      <a:pt x="1181" y="955"/>
                    </a:lnTo>
                    <a:lnTo>
                      <a:pt x="1147" y="964"/>
                    </a:lnTo>
                    <a:lnTo>
                      <a:pt x="1111" y="972"/>
                    </a:lnTo>
                    <a:lnTo>
                      <a:pt x="1074" y="981"/>
                    </a:lnTo>
                    <a:lnTo>
                      <a:pt x="1035" y="986"/>
                    </a:lnTo>
                    <a:lnTo>
                      <a:pt x="994" y="991"/>
                    </a:lnTo>
                    <a:lnTo>
                      <a:pt x="951" y="993"/>
                    </a:lnTo>
                    <a:lnTo>
                      <a:pt x="906" y="996"/>
                    </a:lnTo>
                    <a:lnTo>
                      <a:pt x="860" y="994"/>
                    </a:lnTo>
                    <a:lnTo>
                      <a:pt x="812" y="992"/>
                    </a:lnTo>
                    <a:lnTo>
                      <a:pt x="761" y="987"/>
                    </a:lnTo>
                    <a:lnTo>
                      <a:pt x="756" y="986"/>
                    </a:lnTo>
                    <a:lnTo>
                      <a:pt x="745" y="984"/>
                    </a:lnTo>
                    <a:lnTo>
                      <a:pt x="726" y="979"/>
                    </a:lnTo>
                    <a:lnTo>
                      <a:pt x="702" y="974"/>
                    </a:lnTo>
                    <a:lnTo>
                      <a:pt x="672" y="966"/>
                    </a:lnTo>
                    <a:lnTo>
                      <a:pt x="639" y="957"/>
                    </a:lnTo>
                    <a:lnTo>
                      <a:pt x="602" y="947"/>
                    </a:lnTo>
                    <a:lnTo>
                      <a:pt x="563" y="936"/>
                    </a:lnTo>
                    <a:lnTo>
                      <a:pt x="523" y="924"/>
                    </a:lnTo>
                    <a:lnTo>
                      <a:pt x="481" y="911"/>
                    </a:lnTo>
                    <a:lnTo>
                      <a:pt x="440" y="898"/>
                    </a:lnTo>
                    <a:lnTo>
                      <a:pt x="401" y="883"/>
                    </a:lnTo>
                    <a:lnTo>
                      <a:pt x="363" y="868"/>
                    </a:lnTo>
                    <a:lnTo>
                      <a:pt x="327" y="851"/>
                    </a:lnTo>
                    <a:lnTo>
                      <a:pt x="296" y="835"/>
                    </a:lnTo>
                    <a:lnTo>
                      <a:pt x="269" y="819"/>
                    </a:lnTo>
                    <a:lnTo>
                      <a:pt x="265" y="817"/>
                    </a:lnTo>
                    <a:lnTo>
                      <a:pt x="252" y="811"/>
                    </a:lnTo>
                    <a:lnTo>
                      <a:pt x="232" y="802"/>
                    </a:lnTo>
                    <a:lnTo>
                      <a:pt x="209" y="793"/>
                    </a:lnTo>
                    <a:lnTo>
                      <a:pt x="182" y="785"/>
                    </a:lnTo>
                    <a:lnTo>
                      <a:pt x="154" y="779"/>
                    </a:lnTo>
                    <a:lnTo>
                      <a:pt x="125" y="775"/>
                    </a:lnTo>
                    <a:lnTo>
                      <a:pt x="99" y="779"/>
                    </a:lnTo>
                    <a:lnTo>
                      <a:pt x="95" y="778"/>
                    </a:lnTo>
                    <a:lnTo>
                      <a:pt x="87" y="774"/>
                    </a:lnTo>
                    <a:lnTo>
                      <a:pt x="76" y="770"/>
                    </a:lnTo>
                    <a:lnTo>
                      <a:pt x="61" y="765"/>
                    </a:lnTo>
                    <a:lnTo>
                      <a:pt x="46" y="762"/>
                    </a:lnTo>
                    <a:lnTo>
                      <a:pt x="33" y="759"/>
                    </a:lnTo>
                    <a:lnTo>
                      <a:pt x="22" y="759"/>
                    </a:lnTo>
                    <a:lnTo>
                      <a:pt x="15" y="763"/>
                    </a:lnTo>
                    <a:lnTo>
                      <a:pt x="11" y="768"/>
                    </a:lnTo>
                    <a:lnTo>
                      <a:pt x="8" y="777"/>
                    </a:lnTo>
                    <a:lnTo>
                      <a:pt x="4" y="787"/>
                    </a:lnTo>
                    <a:lnTo>
                      <a:pt x="0" y="798"/>
                    </a:lnTo>
                    <a:lnTo>
                      <a:pt x="27" y="804"/>
                    </a:lnTo>
                    <a:lnTo>
                      <a:pt x="54" y="811"/>
                    </a:lnTo>
                    <a:lnTo>
                      <a:pt x="80" y="817"/>
                    </a:lnTo>
                    <a:lnTo>
                      <a:pt x="103" y="823"/>
                    </a:lnTo>
                    <a:lnTo>
                      <a:pt x="124" y="828"/>
                    </a:lnTo>
                    <a:lnTo>
                      <a:pt x="141" y="834"/>
                    </a:lnTo>
                    <a:lnTo>
                      <a:pt x="154" y="839"/>
                    </a:lnTo>
                    <a:lnTo>
                      <a:pt x="161" y="843"/>
                    </a:lnTo>
                    <a:lnTo>
                      <a:pt x="169" y="849"/>
                    </a:lnTo>
                    <a:lnTo>
                      <a:pt x="184" y="857"/>
                    </a:lnTo>
                    <a:lnTo>
                      <a:pt x="205" y="869"/>
                    </a:lnTo>
                    <a:lnTo>
                      <a:pt x="232" y="881"/>
                    </a:lnTo>
                    <a:lnTo>
                      <a:pt x="265" y="896"/>
                    </a:lnTo>
                    <a:lnTo>
                      <a:pt x="301" y="914"/>
                    </a:lnTo>
                    <a:lnTo>
                      <a:pt x="343" y="931"/>
                    </a:lnTo>
                    <a:lnTo>
                      <a:pt x="389" y="948"/>
                    </a:lnTo>
                    <a:lnTo>
                      <a:pt x="437" y="967"/>
                    </a:lnTo>
                    <a:lnTo>
                      <a:pt x="490" y="985"/>
                    </a:lnTo>
                    <a:lnTo>
                      <a:pt x="544" y="1002"/>
                    </a:lnTo>
                    <a:lnTo>
                      <a:pt x="602" y="1019"/>
                    </a:lnTo>
                    <a:lnTo>
                      <a:pt x="661" y="1032"/>
                    </a:lnTo>
                    <a:lnTo>
                      <a:pt x="721" y="1045"/>
                    </a:lnTo>
                    <a:lnTo>
                      <a:pt x="781" y="1055"/>
                    </a:lnTo>
                    <a:lnTo>
                      <a:pt x="842" y="106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Freeform 57"/>
              <p:cNvSpPr>
                <a:spLocks/>
              </p:cNvSpPr>
              <p:nvPr/>
            </p:nvSpPr>
            <p:spPr bwMode="auto">
              <a:xfrm>
                <a:off x="2165" y="959"/>
                <a:ext cx="62" cy="87"/>
              </a:xfrm>
              <a:custGeom>
                <a:avLst/>
                <a:gdLst>
                  <a:gd name="T0" fmla="*/ 2 w 124"/>
                  <a:gd name="T1" fmla="*/ 1 h 173"/>
                  <a:gd name="T2" fmla="*/ 2 w 124"/>
                  <a:gd name="T3" fmla="*/ 1 h 173"/>
                  <a:gd name="T4" fmla="*/ 2 w 124"/>
                  <a:gd name="T5" fmla="*/ 1 h 173"/>
                  <a:gd name="T6" fmla="*/ 2 w 124"/>
                  <a:gd name="T7" fmla="*/ 1 h 173"/>
                  <a:gd name="T8" fmla="*/ 2 w 124"/>
                  <a:gd name="T9" fmla="*/ 0 h 173"/>
                  <a:gd name="T10" fmla="*/ 2 w 124"/>
                  <a:gd name="T11" fmla="*/ 0 h 173"/>
                  <a:gd name="T12" fmla="*/ 2 w 124"/>
                  <a:gd name="T13" fmla="*/ 1 h 173"/>
                  <a:gd name="T14" fmla="*/ 2 w 124"/>
                  <a:gd name="T15" fmla="*/ 1 h 173"/>
                  <a:gd name="T16" fmla="*/ 2 w 124"/>
                  <a:gd name="T17" fmla="*/ 1 h 173"/>
                  <a:gd name="T18" fmla="*/ 2 w 124"/>
                  <a:gd name="T19" fmla="*/ 1 h 173"/>
                  <a:gd name="T20" fmla="*/ 2 w 124"/>
                  <a:gd name="T21" fmla="*/ 2 h 173"/>
                  <a:gd name="T22" fmla="*/ 2 w 124"/>
                  <a:gd name="T23" fmla="*/ 2 h 173"/>
                  <a:gd name="T24" fmla="*/ 2 w 124"/>
                  <a:gd name="T25" fmla="*/ 2 h 173"/>
                  <a:gd name="T26" fmla="*/ 2 w 124"/>
                  <a:gd name="T27" fmla="*/ 2 h 173"/>
                  <a:gd name="T28" fmla="*/ 2 w 124"/>
                  <a:gd name="T29" fmla="*/ 2 h 173"/>
                  <a:gd name="T30" fmla="*/ 2 w 124"/>
                  <a:gd name="T31" fmla="*/ 3 h 173"/>
                  <a:gd name="T32" fmla="*/ 1 w 124"/>
                  <a:gd name="T33" fmla="*/ 3 h 173"/>
                  <a:gd name="T34" fmla="*/ 1 w 124"/>
                  <a:gd name="T35" fmla="*/ 3 h 173"/>
                  <a:gd name="T36" fmla="*/ 1 w 124"/>
                  <a:gd name="T37" fmla="*/ 3 h 173"/>
                  <a:gd name="T38" fmla="*/ 1 w 124"/>
                  <a:gd name="T39" fmla="*/ 3 h 173"/>
                  <a:gd name="T40" fmla="*/ 1 w 124"/>
                  <a:gd name="T41" fmla="*/ 3 h 173"/>
                  <a:gd name="T42" fmla="*/ 1 w 124"/>
                  <a:gd name="T43" fmla="*/ 3 h 173"/>
                  <a:gd name="T44" fmla="*/ 1 w 124"/>
                  <a:gd name="T45" fmla="*/ 3 h 173"/>
                  <a:gd name="T46" fmla="*/ 1 w 124"/>
                  <a:gd name="T47" fmla="*/ 3 h 173"/>
                  <a:gd name="T48" fmla="*/ 1 w 124"/>
                  <a:gd name="T49" fmla="*/ 3 h 173"/>
                  <a:gd name="T50" fmla="*/ 1 w 124"/>
                  <a:gd name="T51" fmla="*/ 3 h 173"/>
                  <a:gd name="T52" fmla="*/ 0 w 124"/>
                  <a:gd name="T53" fmla="*/ 3 h 173"/>
                  <a:gd name="T54" fmla="*/ 1 w 124"/>
                  <a:gd name="T55" fmla="*/ 2 h 173"/>
                  <a:gd name="T56" fmla="*/ 1 w 124"/>
                  <a:gd name="T57" fmla="*/ 2 h 173"/>
                  <a:gd name="T58" fmla="*/ 1 w 124"/>
                  <a:gd name="T59" fmla="*/ 2 h 173"/>
                  <a:gd name="T60" fmla="*/ 1 w 124"/>
                  <a:gd name="T61" fmla="*/ 2 h 173"/>
                  <a:gd name="T62" fmla="*/ 1 w 124"/>
                  <a:gd name="T63" fmla="*/ 2 h 173"/>
                  <a:gd name="T64" fmla="*/ 1 w 124"/>
                  <a:gd name="T65" fmla="*/ 2 h 173"/>
                  <a:gd name="T66" fmla="*/ 1 w 124"/>
                  <a:gd name="T67" fmla="*/ 1 h 173"/>
                  <a:gd name="T68" fmla="*/ 2 w 124"/>
                  <a:gd name="T69" fmla="*/ 1 h 173"/>
                  <a:gd name="T70" fmla="*/ 2 w 124"/>
                  <a:gd name="T71" fmla="*/ 1 h 173"/>
                  <a:gd name="T72" fmla="*/ 2 w 124"/>
                  <a:gd name="T73" fmla="*/ 1 h 17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4"/>
                  <a:gd name="T112" fmla="*/ 0 h 173"/>
                  <a:gd name="T113" fmla="*/ 124 w 124"/>
                  <a:gd name="T114" fmla="*/ 173 h 17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4" h="173">
                    <a:moveTo>
                      <a:pt x="82" y="6"/>
                    </a:moveTo>
                    <a:lnTo>
                      <a:pt x="83" y="5"/>
                    </a:lnTo>
                    <a:lnTo>
                      <a:pt x="88" y="3"/>
                    </a:lnTo>
                    <a:lnTo>
                      <a:pt x="94" y="1"/>
                    </a:lnTo>
                    <a:lnTo>
                      <a:pt x="101" y="0"/>
                    </a:lnTo>
                    <a:lnTo>
                      <a:pt x="107" y="0"/>
                    </a:lnTo>
                    <a:lnTo>
                      <a:pt x="113" y="3"/>
                    </a:lnTo>
                    <a:lnTo>
                      <a:pt x="119" y="10"/>
                    </a:lnTo>
                    <a:lnTo>
                      <a:pt x="121" y="22"/>
                    </a:lnTo>
                    <a:lnTo>
                      <a:pt x="124" y="48"/>
                    </a:lnTo>
                    <a:lnTo>
                      <a:pt x="122" y="68"/>
                    </a:lnTo>
                    <a:lnTo>
                      <a:pt x="116" y="85"/>
                    </a:lnTo>
                    <a:lnTo>
                      <a:pt x="102" y="103"/>
                    </a:lnTo>
                    <a:lnTo>
                      <a:pt x="93" y="113"/>
                    </a:lnTo>
                    <a:lnTo>
                      <a:pt x="81" y="126"/>
                    </a:lnTo>
                    <a:lnTo>
                      <a:pt x="71" y="139"/>
                    </a:lnTo>
                    <a:lnTo>
                      <a:pt x="59" y="152"/>
                    </a:lnTo>
                    <a:lnTo>
                      <a:pt x="49" y="162"/>
                    </a:lnTo>
                    <a:lnTo>
                      <a:pt x="40" y="171"/>
                    </a:lnTo>
                    <a:lnTo>
                      <a:pt x="31" y="173"/>
                    </a:lnTo>
                    <a:lnTo>
                      <a:pt x="26" y="171"/>
                    </a:lnTo>
                    <a:lnTo>
                      <a:pt x="21" y="164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6" y="142"/>
                    </a:lnTo>
                    <a:lnTo>
                      <a:pt x="3" y="135"/>
                    </a:lnTo>
                    <a:lnTo>
                      <a:pt x="0" y="129"/>
                    </a:lnTo>
                    <a:lnTo>
                      <a:pt x="2" y="124"/>
                    </a:lnTo>
                    <a:lnTo>
                      <a:pt x="6" y="122"/>
                    </a:lnTo>
                    <a:lnTo>
                      <a:pt x="13" y="116"/>
                    </a:lnTo>
                    <a:lnTo>
                      <a:pt x="23" y="104"/>
                    </a:lnTo>
                    <a:lnTo>
                      <a:pt x="35" y="88"/>
                    </a:lnTo>
                    <a:lnTo>
                      <a:pt x="46" y="67"/>
                    </a:lnTo>
                    <a:lnTo>
                      <a:pt x="58" y="47"/>
                    </a:lnTo>
                    <a:lnTo>
                      <a:pt x="69" y="29"/>
                    </a:lnTo>
                    <a:lnTo>
                      <a:pt x="78" y="14"/>
                    </a:lnTo>
                    <a:lnTo>
                      <a:pt x="82" y="6"/>
                    </a:lnTo>
                    <a:close/>
                  </a:path>
                </a:pathLst>
              </a:custGeom>
              <a:solidFill>
                <a:srgbClr val="A8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Freeform 58"/>
              <p:cNvSpPr>
                <a:spLocks/>
              </p:cNvSpPr>
              <p:nvPr/>
            </p:nvSpPr>
            <p:spPr bwMode="auto">
              <a:xfrm>
                <a:off x="3140" y="492"/>
                <a:ext cx="86" cy="78"/>
              </a:xfrm>
              <a:custGeom>
                <a:avLst/>
                <a:gdLst>
                  <a:gd name="T0" fmla="*/ 1 w 172"/>
                  <a:gd name="T1" fmla="*/ 1 h 156"/>
                  <a:gd name="T2" fmla="*/ 1 w 172"/>
                  <a:gd name="T3" fmla="*/ 1 h 156"/>
                  <a:gd name="T4" fmla="*/ 1 w 172"/>
                  <a:gd name="T5" fmla="*/ 1 h 156"/>
                  <a:gd name="T6" fmla="*/ 1 w 172"/>
                  <a:gd name="T7" fmla="*/ 1 h 156"/>
                  <a:gd name="T8" fmla="*/ 1 w 172"/>
                  <a:gd name="T9" fmla="*/ 1 h 156"/>
                  <a:gd name="T10" fmla="*/ 1 w 172"/>
                  <a:gd name="T11" fmla="*/ 1 h 156"/>
                  <a:gd name="T12" fmla="*/ 1 w 172"/>
                  <a:gd name="T13" fmla="*/ 1 h 156"/>
                  <a:gd name="T14" fmla="*/ 1 w 172"/>
                  <a:gd name="T15" fmla="*/ 1 h 156"/>
                  <a:gd name="T16" fmla="*/ 0 w 172"/>
                  <a:gd name="T17" fmla="*/ 1 h 156"/>
                  <a:gd name="T18" fmla="*/ 1 w 172"/>
                  <a:gd name="T19" fmla="*/ 2 h 156"/>
                  <a:gd name="T20" fmla="*/ 1 w 172"/>
                  <a:gd name="T21" fmla="*/ 2 h 156"/>
                  <a:gd name="T22" fmla="*/ 1 w 172"/>
                  <a:gd name="T23" fmla="*/ 3 h 156"/>
                  <a:gd name="T24" fmla="*/ 1 w 172"/>
                  <a:gd name="T25" fmla="*/ 3 h 156"/>
                  <a:gd name="T26" fmla="*/ 1 w 172"/>
                  <a:gd name="T27" fmla="*/ 3 h 156"/>
                  <a:gd name="T28" fmla="*/ 1 w 172"/>
                  <a:gd name="T29" fmla="*/ 3 h 156"/>
                  <a:gd name="T30" fmla="*/ 1 w 172"/>
                  <a:gd name="T31" fmla="*/ 3 h 156"/>
                  <a:gd name="T32" fmla="*/ 1 w 172"/>
                  <a:gd name="T33" fmla="*/ 3 h 156"/>
                  <a:gd name="T34" fmla="*/ 1 w 172"/>
                  <a:gd name="T35" fmla="*/ 3 h 156"/>
                  <a:gd name="T36" fmla="*/ 2 w 172"/>
                  <a:gd name="T37" fmla="*/ 3 h 156"/>
                  <a:gd name="T38" fmla="*/ 2 w 172"/>
                  <a:gd name="T39" fmla="*/ 3 h 156"/>
                  <a:gd name="T40" fmla="*/ 2 w 172"/>
                  <a:gd name="T41" fmla="*/ 3 h 156"/>
                  <a:gd name="T42" fmla="*/ 2 w 172"/>
                  <a:gd name="T43" fmla="*/ 3 h 156"/>
                  <a:gd name="T44" fmla="*/ 3 w 172"/>
                  <a:gd name="T45" fmla="*/ 2 h 156"/>
                  <a:gd name="T46" fmla="*/ 3 w 172"/>
                  <a:gd name="T47" fmla="*/ 2 h 156"/>
                  <a:gd name="T48" fmla="*/ 3 w 172"/>
                  <a:gd name="T49" fmla="*/ 1 h 156"/>
                  <a:gd name="T50" fmla="*/ 3 w 172"/>
                  <a:gd name="T51" fmla="*/ 1 h 156"/>
                  <a:gd name="T52" fmla="*/ 3 w 172"/>
                  <a:gd name="T53" fmla="*/ 1 h 156"/>
                  <a:gd name="T54" fmla="*/ 3 w 172"/>
                  <a:gd name="T55" fmla="*/ 0 h 156"/>
                  <a:gd name="T56" fmla="*/ 3 w 172"/>
                  <a:gd name="T57" fmla="*/ 0 h 156"/>
                  <a:gd name="T58" fmla="*/ 3 w 172"/>
                  <a:gd name="T59" fmla="*/ 1 h 156"/>
                  <a:gd name="T60" fmla="*/ 3 w 172"/>
                  <a:gd name="T61" fmla="*/ 1 h 156"/>
                  <a:gd name="T62" fmla="*/ 2 w 172"/>
                  <a:gd name="T63" fmla="*/ 1 h 156"/>
                  <a:gd name="T64" fmla="*/ 2 w 172"/>
                  <a:gd name="T65" fmla="*/ 1 h 156"/>
                  <a:gd name="T66" fmla="*/ 2 w 172"/>
                  <a:gd name="T67" fmla="*/ 1 h 156"/>
                  <a:gd name="T68" fmla="*/ 2 w 172"/>
                  <a:gd name="T69" fmla="*/ 1 h 156"/>
                  <a:gd name="T70" fmla="*/ 2 w 172"/>
                  <a:gd name="T71" fmla="*/ 1 h 156"/>
                  <a:gd name="T72" fmla="*/ 1 w 172"/>
                  <a:gd name="T73" fmla="*/ 1 h 15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2"/>
                  <a:gd name="T112" fmla="*/ 0 h 156"/>
                  <a:gd name="T113" fmla="*/ 172 w 172"/>
                  <a:gd name="T114" fmla="*/ 156 h 15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2" h="156">
                    <a:moveTo>
                      <a:pt x="60" y="32"/>
                    </a:moveTo>
                    <a:lnTo>
                      <a:pt x="58" y="31"/>
                    </a:lnTo>
                    <a:lnTo>
                      <a:pt x="51" y="30"/>
                    </a:lnTo>
                    <a:lnTo>
                      <a:pt x="42" y="29"/>
                    </a:lnTo>
                    <a:lnTo>
                      <a:pt x="30" y="29"/>
                    </a:lnTo>
                    <a:lnTo>
                      <a:pt x="19" y="34"/>
                    </a:lnTo>
                    <a:lnTo>
                      <a:pt x="9" y="42"/>
                    </a:lnTo>
                    <a:lnTo>
                      <a:pt x="2" y="57"/>
                    </a:lnTo>
                    <a:lnTo>
                      <a:pt x="0" y="80"/>
                    </a:lnTo>
                    <a:lnTo>
                      <a:pt x="1" y="104"/>
                    </a:lnTo>
                    <a:lnTo>
                      <a:pt x="5" y="122"/>
                    </a:lnTo>
                    <a:lnTo>
                      <a:pt x="11" y="136"/>
                    </a:lnTo>
                    <a:lnTo>
                      <a:pt x="17" y="145"/>
                    </a:lnTo>
                    <a:lnTo>
                      <a:pt x="26" y="151"/>
                    </a:lnTo>
                    <a:lnTo>
                      <a:pt x="34" y="155"/>
                    </a:lnTo>
                    <a:lnTo>
                      <a:pt x="43" y="156"/>
                    </a:lnTo>
                    <a:lnTo>
                      <a:pt x="52" y="156"/>
                    </a:lnTo>
                    <a:lnTo>
                      <a:pt x="64" y="155"/>
                    </a:lnTo>
                    <a:lnTo>
                      <a:pt x="77" y="151"/>
                    </a:lnTo>
                    <a:lnTo>
                      <a:pt x="95" y="147"/>
                    </a:lnTo>
                    <a:lnTo>
                      <a:pt x="112" y="140"/>
                    </a:lnTo>
                    <a:lnTo>
                      <a:pt x="128" y="130"/>
                    </a:lnTo>
                    <a:lnTo>
                      <a:pt x="142" y="119"/>
                    </a:lnTo>
                    <a:lnTo>
                      <a:pt x="153" y="106"/>
                    </a:lnTo>
                    <a:lnTo>
                      <a:pt x="159" y="92"/>
                    </a:lnTo>
                    <a:lnTo>
                      <a:pt x="166" y="58"/>
                    </a:lnTo>
                    <a:lnTo>
                      <a:pt x="172" y="23"/>
                    </a:lnTo>
                    <a:lnTo>
                      <a:pt x="171" y="0"/>
                    </a:lnTo>
                    <a:lnTo>
                      <a:pt x="159" y="0"/>
                    </a:lnTo>
                    <a:lnTo>
                      <a:pt x="150" y="7"/>
                    </a:lnTo>
                    <a:lnTo>
                      <a:pt x="138" y="14"/>
                    </a:lnTo>
                    <a:lnTo>
                      <a:pt x="125" y="20"/>
                    </a:lnTo>
                    <a:lnTo>
                      <a:pt x="112" y="24"/>
                    </a:lnTo>
                    <a:lnTo>
                      <a:pt x="97" y="29"/>
                    </a:lnTo>
                    <a:lnTo>
                      <a:pt x="84" y="31"/>
                    </a:lnTo>
                    <a:lnTo>
                      <a:pt x="72" y="32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A8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Freeform 59"/>
              <p:cNvSpPr>
                <a:spLocks/>
              </p:cNvSpPr>
              <p:nvPr/>
            </p:nvSpPr>
            <p:spPr bwMode="auto">
              <a:xfrm>
                <a:off x="2375" y="853"/>
                <a:ext cx="641" cy="229"/>
              </a:xfrm>
              <a:custGeom>
                <a:avLst/>
                <a:gdLst>
                  <a:gd name="T0" fmla="*/ 1 w 1280"/>
                  <a:gd name="T1" fmla="*/ 5 h 456"/>
                  <a:gd name="T2" fmla="*/ 1 w 1280"/>
                  <a:gd name="T3" fmla="*/ 5 h 456"/>
                  <a:gd name="T4" fmla="*/ 1 w 1280"/>
                  <a:gd name="T5" fmla="*/ 5 h 456"/>
                  <a:gd name="T6" fmla="*/ 2 w 1280"/>
                  <a:gd name="T7" fmla="*/ 6 h 456"/>
                  <a:gd name="T8" fmla="*/ 3 w 1280"/>
                  <a:gd name="T9" fmla="*/ 6 h 456"/>
                  <a:gd name="T10" fmla="*/ 5 w 1280"/>
                  <a:gd name="T11" fmla="*/ 7 h 456"/>
                  <a:gd name="T12" fmla="*/ 6 w 1280"/>
                  <a:gd name="T13" fmla="*/ 7 h 456"/>
                  <a:gd name="T14" fmla="*/ 8 w 1280"/>
                  <a:gd name="T15" fmla="*/ 7 h 456"/>
                  <a:gd name="T16" fmla="*/ 9 w 1280"/>
                  <a:gd name="T17" fmla="*/ 8 h 456"/>
                  <a:gd name="T18" fmla="*/ 11 w 1280"/>
                  <a:gd name="T19" fmla="*/ 8 h 456"/>
                  <a:gd name="T20" fmla="*/ 13 w 1280"/>
                  <a:gd name="T21" fmla="*/ 7 h 456"/>
                  <a:gd name="T22" fmla="*/ 14 w 1280"/>
                  <a:gd name="T23" fmla="*/ 7 h 456"/>
                  <a:gd name="T24" fmla="*/ 16 w 1280"/>
                  <a:gd name="T25" fmla="*/ 6 h 456"/>
                  <a:gd name="T26" fmla="*/ 17 w 1280"/>
                  <a:gd name="T27" fmla="*/ 5 h 456"/>
                  <a:gd name="T28" fmla="*/ 19 w 1280"/>
                  <a:gd name="T29" fmla="*/ 4 h 456"/>
                  <a:gd name="T30" fmla="*/ 20 w 1280"/>
                  <a:gd name="T31" fmla="*/ 2 h 456"/>
                  <a:gd name="T32" fmla="*/ 21 w 1280"/>
                  <a:gd name="T33" fmla="*/ 1 h 456"/>
                  <a:gd name="T34" fmla="*/ 20 w 1280"/>
                  <a:gd name="T35" fmla="*/ 1 h 456"/>
                  <a:gd name="T36" fmla="*/ 20 w 1280"/>
                  <a:gd name="T37" fmla="*/ 1 h 456"/>
                  <a:gd name="T38" fmla="*/ 20 w 1280"/>
                  <a:gd name="T39" fmla="*/ 2 h 456"/>
                  <a:gd name="T40" fmla="*/ 19 w 1280"/>
                  <a:gd name="T41" fmla="*/ 2 h 456"/>
                  <a:gd name="T42" fmla="*/ 19 w 1280"/>
                  <a:gd name="T43" fmla="*/ 3 h 456"/>
                  <a:gd name="T44" fmla="*/ 18 w 1280"/>
                  <a:gd name="T45" fmla="*/ 4 h 456"/>
                  <a:gd name="T46" fmla="*/ 17 w 1280"/>
                  <a:gd name="T47" fmla="*/ 5 h 456"/>
                  <a:gd name="T48" fmla="*/ 15 w 1280"/>
                  <a:gd name="T49" fmla="*/ 5 h 456"/>
                  <a:gd name="T50" fmla="*/ 14 w 1280"/>
                  <a:gd name="T51" fmla="*/ 6 h 456"/>
                  <a:gd name="T52" fmla="*/ 13 w 1280"/>
                  <a:gd name="T53" fmla="*/ 7 h 456"/>
                  <a:gd name="T54" fmla="*/ 11 w 1280"/>
                  <a:gd name="T55" fmla="*/ 7 h 456"/>
                  <a:gd name="T56" fmla="*/ 9 w 1280"/>
                  <a:gd name="T57" fmla="*/ 7 h 456"/>
                  <a:gd name="T58" fmla="*/ 7 w 1280"/>
                  <a:gd name="T59" fmla="*/ 7 h 456"/>
                  <a:gd name="T60" fmla="*/ 4 w 1280"/>
                  <a:gd name="T61" fmla="*/ 6 h 456"/>
                  <a:gd name="T62" fmla="*/ 2 w 1280"/>
                  <a:gd name="T63" fmla="*/ 5 h 45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280"/>
                  <a:gd name="T97" fmla="*/ 0 h 456"/>
                  <a:gd name="T98" fmla="*/ 1280 w 1280"/>
                  <a:gd name="T99" fmla="*/ 456 h 45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280" h="456">
                    <a:moveTo>
                      <a:pt x="0" y="279"/>
                    </a:moveTo>
                    <a:lnTo>
                      <a:pt x="2" y="280"/>
                    </a:lnTo>
                    <a:lnTo>
                      <a:pt x="10" y="285"/>
                    </a:lnTo>
                    <a:lnTo>
                      <a:pt x="23" y="291"/>
                    </a:lnTo>
                    <a:lnTo>
                      <a:pt x="40" y="301"/>
                    </a:lnTo>
                    <a:lnTo>
                      <a:pt x="61" y="311"/>
                    </a:lnTo>
                    <a:lnTo>
                      <a:pt x="86" y="324"/>
                    </a:lnTo>
                    <a:lnTo>
                      <a:pt x="116" y="338"/>
                    </a:lnTo>
                    <a:lnTo>
                      <a:pt x="148" y="351"/>
                    </a:lnTo>
                    <a:lnTo>
                      <a:pt x="184" y="365"/>
                    </a:lnTo>
                    <a:lnTo>
                      <a:pt x="223" y="380"/>
                    </a:lnTo>
                    <a:lnTo>
                      <a:pt x="265" y="394"/>
                    </a:lnTo>
                    <a:lnTo>
                      <a:pt x="308" y="408"/>
                    </a:lnTo>
                    <a:lnTo>
                      <a:pt x="354" y="421"/>
                    </a:lnTo>
                    <a:lnTo>
                      <a:pt x="403" y="432"/>
                    </a:lnTo>
                    <a:lnTo>
                      <a:pt x="452" y="441"/>
                    </a:lnTo>
                    <a:lnTo>
                      <a:pt x="503" y="448"/>
                    </a:lnTo>
                    <a:lnTo>
                      <a:pt x="555" y="454"/>
                    </a:lnTo>
                    <a:lnTo>
                      <a:pt x="608" y="456"/>
                    </a:lnTo>
                    <a:lnTo>
                      <a:pt x="661" y="455"/>
                    </a:lnTo>
                    <a:lnTo>
                      <a:pt x="715" y="451"/>
                    </a:lnTo>
                    <a:lnTo>
                      <a:pt x="768" y="442"/>
                    </a:lnTo>
                    <a:lnTo>
                      <a:pt x="822" y="430"/>
                    </a:lnTo>
                    <a:lnTo>
                      <a:pt x="874" y="414"/>
                    </a:lnTo>
                    <a:lnTo>
                      <a:pt x="927" y="392"/>
                    </a:lnTo>
                    <a:lnTo>
                      <a:pt x="978" y="364"/>
                    </a:lnTo>
                    <a:lnTo>
                      <a:pt x="1027" y="332"/>
                    </a:lnTo>
                    <a:lnTo>
                      <a:pt x="1074" y="294"/>
                    </a:lnTo>
                    <a:lnTo>
                      <a:pt x="1120" y="249"/>
                    </a:lnTo>
                    <a:lnTo>
                      <a:pt x="1164" y="197"/>
                    </a:lnTo>
                    <a:lnTo>
                      <a:pt x="1206" y="139"/>
                    </a:lnTo>
                    <a:lnTo>
                      <a:pt x="1245" y="74"/>
                    </a:lnTo>
                    <a:lnTo>
                      <a:pt x="1280" y="0"/>
                    </a:lnTo>
                    <a:lnTo>
                      <a:pt x="1279" y="2"/>
                    </a:lnTo>
                    <a:lnTo>
                      <a:pt x="1277" y="8"/>
                    </a:lnTo>
                    <a:lnTo>
                      <a:pt x="1271" y="17"/>
                    </a:lnTo>
                    <a:lnTo>
                      <a:pt x="1264" y="29"/>
                    </a:lnTo>
                    <a:lnTo>
                      <a:pt x="1255" y="44"/>
                    </a:lnTo>
                    <a:lnTo>
                      <a:pt x="1244" y="61"/>
                    </a:lnTo>
                    <a:lnTo>
                      <a:pt x="1231" y="81"/>
                    </a:lnTo>
                    <a:lnTo>
                      <a:pt x="1215" y="101"/>
                    </a:lnTo>
                    <a:lnTo>
                      <a:pt x="1196" y="124"/>
                    </a:lnTo>
                    <a:lnTo>
                      <a:pt x="1176" y="147"/>
                    </a:lnTo>
                    <a:lnTo>
                      <a:pt x="1153" y="172"/>
                    </a:lnTo>
                    <a:lnTo>
                      <a:pt x="1127" y="197"/>
                    </a:lnTo>
                    <a:lnTo>
                      <a:pt x="1098" y="221"/>
                    </a:lnTo>
                    <a:lnTo>
                      <a:pt x="1067" y="247"/>
                    </a:lnTo>
                    <a:lnTo>
                      <a:pt x="1034" y="271"/>
                    </a:lnTo>
                    <a:lnTo>
                      <a:pt x="998" y="294"/>
                    </a:lnTo>
                    <a:lnTo>
                      <a:pt x="959" y="316"/>
                    </a:lnTo>
                    <a:lnTo>
                      <a:pt x="918" y="336"/>
                    </a:lnTo>
                    <a:lnTo>
                      <a:pt x="873" y="355"/>
                    </a:lnTo>
                    <a:lnTo>
                      <a:pt x="824" y="371"/>
                    </a:lnTo>
                    <a:lnTo>
                      <a:pt x="774" y="385"/>
                    </a:lnTo>
                    <a:lnTo>
                      <a:pt x="720" y="396"/>
                    </a:lnTo>
                    <a:lnTo>
                      <a:pt x="663" y="404"/>
                    </a:lnTo>
                    <a:lnTo>
                      <a:pt x="602" y="409"/>
                    </a:lnTo>
                    <a:lnTo>
                      <a:pt x="539" y="409"/>
                    </a:lnTo>
                    <a:lnTo>
                      <a:pt x="472" y="406"/>
                    </a:lnTo>
                    <a:lnTo>
                      <a:pt x="403" y="398"/>
                    </a:lnTo>
                    <a:lnTo>
                      <a:pt x="329" y="385"/>
                    </a:lnTo>
                    <a:lnTo>
                      <a:pt x="252" y="366"/>
                    </a:lnTo>
                    <a:lnTo>
                      <a:pt x="171" y="343"/>
                    </a:lnTo>
                    <a:lnTo>
                      <a:pt x="87" y="315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Freeform 60"/>
              <p:cNvSpPr>
                <a:spLocks/>
              </p:cNvSpPr>
              <p:nvPr/>
            </p:nvSpPr>
            <p:spPr bwMode="auto">
              <a:xfrm>
                <a:off x="3024" y="720"/>
                <a:ext cx="46" cy="92"/>
              </a:xfrm>
              <a:custGeom>
                <a:avLst/>
                <a:gdLst>
                  <a:gd name="T0" fmla="*/ 0 w 92"/>
                  <a:gd name="T1" fmla="*/ 3 h 183"/>
                  <a:gd name="T2" fmla="*/ 1 w 92"/>
                  <a:gd name="T3" fmla="*/ 3 h 183"/>
                  <a:gd name="T4" fmla="*/ 1 w 92"/>
                  <a:gd name="T5" fmla="*/ 3 h 183"/>
                  <a:gd name="T6" fmla="*/ 1 w 92"/>
                  <a:gd name="T7" fmla="*/ 3 h 183"/>
                  <a:gd name="T8" fmla="*/ 1 w 92"/>
                  <a:gd name="T9" fmla="*/ 2 h 183"/>
                  <a:gd name="T10" fmla="*/ 1 w 92"/>
                  <a:gd name="T11" fmla="*/ 2 h 183"/>
                  <a:gd name="T12" fmla="*/ 1 w 92"/>
                  <a:gd name="T13" fmla="*/ 1 h 183"/>
                  <a:gd name="T14" fmla="*/ 2 w 92"/>
                  <a:gd name="T15" fmla="*/ 1 h 183"/>
                  <a:gd name="T16" fmla="*/ 2 w 92"/>
                  <a:gd name="T17" fmla="*/ 0 h 183"/>
                  <a:gd name="T18" fmla="*/ 2 w 92"/>
                  <a:gd name="T19" fmla="*/ 1 h 183"/>
                  <a:gd name="T20" fmla="*/ 2 w 92"/>
                  <a:gd name="T21" fmla="*/ 1 h 183"/>
                  <a:gd name="T22" fmla="*/ 2 w 92"/>
                  <a:gd name="T23" fmla="*/ 1 h 183"/>
                  <a:gd name="T24" fmla="*/ 1 w 92"/>
                  <a:gd name="T25" fmla="*/ 1 h 183"/>
                  <a:gd name="T26" fmla="*/ 1 w 92"/>
                  <a:gd name="T27" fmla="*/ 2 h 183"/>
                  <a:gd name="T28" fmla="*/ 1 w 92"/>
                  <a:gd name="T29" fmla="*/ 2 h 183"/>
                  <a:gd name="T30" fmla="*/ 1 w 92"/>
                  <a:gd name="T31" fmla="*/ 3 h 183"/>
                  <a:gd name="T32" fmla="*/ 0 w 92"/>
                  <a:gd name="T33" fmla="*/ 3 h 1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2"/>
                  <a:gd name="T52" fmla="*/ 0 h 183"/>
                  <a:gd name="T53" fmla="*/ 92 w 92"/>
                  <a:gd name="T54" fmla="*/ 183 h 1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2" h="183">
                    <a:moveTo>
                      <a:pt x="0" y="183"/>
                    </a:moveTo>
                    <a:lnTo>
                      <a:pt x="1" y="177"/>
                    </a:lnTo>
                    <a:lnTo>
                      <a:pt x="4" y="163"/>
                    </a:lnTo>
                    <a:lnTo>
                      <a:pt x="10" y="141"/>
                    </a:lnTo>
                    <a:lnTo>
                      <a:pt x="19" y="115"/>
                    </a:lnTo>
                    <a:lnTo>
                      <a:pt x="31" y="85"/>
                    </a:lnTo>
                    <a:lnTo>
                      <a:pt x="47" y="55"/>
                    </a:lnTo>
                    <a:lnTo>
                      <a:pt x="67" y="26"/>
                    </a:lnTo>
                    <a:lnTo>
                      <a:pt x="92" y="0"/>
                    </a:lnTo>
                    <a:lnTo>
                      <a:pt x="89" y="4"/>
                    </a:lnTo>
                    <a:lnTo>
                      <a:pt x="81" y="18"/>
                    </a:lnTo>
                    <a:lnTo>
                      <a:pt x="71" y="39"/>
                    </a:lnTo>
                    <a:lnTo>
                      <a:pt x="58" y="64"/>
                    </a:lnTo>
                    <a:lnTo>
                      <a:pt x="43" y="93"/>
                    </a:lnTo>
                    <a:lnTo>
                      <a:pt x="27" y="124"/>
                    </a:lnTo>
                    <a:lnTo>
                      <a:pt x="12" y="154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Freeform 61"/>
              <p:cNvSpPr>
                <a:spLocks/>
              </p:cNvSpPr>
              <p:nvPr/>
            </p:nvSpPr>
            <p:spPr bwMode="auto">
              <a:xfrm>
                <a:off x="3108" y="574"/>
                <a:ext cx="24" cy="118"/>
              </a:xfrm>
              <a:custGeom>
                <a:avLst/>
                <a:gdLst>
                  <a:gd name="T0" fmla="*/ 0 w 48"/>
                  <a:gd name="T1" fmla="*/ 4 h 236"/>
                  <a:gd name="T2" fmla="*/ 1 w 48"/>
                  <a:gd name="T3" fmla="*/ 4 h 236"/>
                  <a:gd name="T4" fmla="*/ 1 w 48"/>
                  <a:gd name="T5" fmla="*/ 4 h 236"/>
                  <a:gd name="T6" fmla="*/ 1 w 48"/>
                  <a:gd name="T7" fmla="*/ 3 h 236"/>
                  <a:gd name="T8" fmla="*/ 1 w 48"/>
                  <a:gd name="T9" fmla="*/ 3 h 236"/>
                  <a:gd name="T10" fmla="*/ 1 w 48"/>
                  <a:gd name="T11" fmla="*/ 2 h 236"/>
                  <a:gd name="T12" fmla="*/ 1 w 48"/>
                  <a:gd name="T13" fmla="*/ 2 h 236"/>
                  <a:gd name="T14" fmla="*/ 1 w 48"/>
                  <a:gd name="T15" fmla="*/ 1 h 236"/>
                  <a:gd name="T16" fmla="*/ 1 w 48"/>
                  <a:gd name="T17" fmla="*/ 0 h 236"/>
                  <a:gd name="T18" fmla="*/ 1 w 48"/>
                  <a:gd name="T19" fmla="*/ 1 h 236"/>
                  <a:gd name="T20" fmla="*/ 1 w 48"/>
                  <a:gd name="T21" fmla="*/ 1 h 236"/>
                  <a:gd name="T22" fmla="*/ 1 w 48"/>
                  <a:gd name="T23" fmla="*/ 1 h 236"/>
                  <a:gd name="T24" fmla="*/ 1 w 48"/>
                  <a:gd name="T25" fmla="*/ 2 h 236"/>
                  <a:gd name="T26" fmla="*/ 1 w 48"/>
                  <a:gd name="T27" fmla="*/ 2 h 236"/>
                  <a:gd name="T28" fmla="*/ 1 w 48"/>
                  <a:gd name="T29" fmla="*/ 3 h 236"/>
                  <a:gd name="T30" fmla="*/ 1 w 48"/>
                  <a:gd name="T31" fmla="*/ 3 h 236"/>
                  <a:gd name="T32" fmla="*/ 0 w 48"/>
                  <a:gd name="T33" fmla="*/ 4 h 2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236"/>
                  <a:gd name="T53" fmla="*/ 48 w 48"/>
                  <a:gd name="T54" fmla="*/ 236 h 2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236">
                    <a:moveTo>
                      <a:pt x="0" y="236"/>
                    </a:moveTo>
                    <a:lnTo>
                      <a:pt x="2" y="230"/>
                    </a:lnTo>
                    <a:lnTo>
                      <a:pt x="8" y="215"/>
                    </a:lnTo>
                    <a:lnTo>
                      <a:pt x="17" y="191"/>
                    </a:lnTo>
                    <a:lnTo>
                      <a:pt x="26" y="160"/>
                    </a:lnTo>
                    <a:lnTo>
                      <a:pt x="34" y="124"/>
                    </a:lnTo>
                    <a:lnTo>
                      <a:pt x="40" y="84"/>
                    </a:lnTo>
                    <a:lnTo>
                      <a:pt x="43" y="43"/>
                    </a:lnTo>
                    <a:lnTo>
                      <a:pt x="40" y="0"/>
                    </a:lnTo>
                    <a:lnTo>
                      <a:pt x="41" y="4"/>
                    </a:lnTo>
                    <a:lnTo>
                      <a:pt x="45" y="18"/>
                    </a:lnTo>
                    <a:lnTo>
                      <a:pt x="47" y="40"/>
                    </a:lnTo>
                    <a:lnTo>
                      <a:pt x="48" y="69"/>
                    </a:lnTo>
                    <a:lnTo>
                      <a:pt x="46" y="104"/>
                    </a:lnTo>
                    <a:lnTo>
                      <a:pt x="38" y="144"/>
                    </a:lnTo>
                    <a:lnTo>
                      <a:pt x="23" y="188"/>
                    </a:lnTo>
                    <a:lnTo>
                      <a:pt x="0" y="2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Freeform 62"/>
              <p:cNvSpPr>
                <a:spLocks/>
              </p:cNvSpPr>
              <p:nvPr/>
            </p:nvSpPr>
            <p:spPr bwMode="auto">
              <a:xfrm>
                <a:off x="3120" y="490"/>
                <a:ext cx="18" cy="62"/>
              </a:xfrm>
              <a:custGeom>
                <a:avLst/>
                <a:gdLst>
                  <a:gd name="T0" fmla="*/ 1 w 36"/>
                  <a:gd name="T1" fmla="*/ 2 h 123"/>
                  <a:gd name="T2" fmla="*/ 1 w 36"/>
                  <a:gd name="T3" fmla="*/ 2 h 123"/>
                  <a:gd name="T4" fmla="*/ 1 w 36"/>
                  <a:gd name="T5" fmla="*/ 2 h 123"/>
                  <a:gd name="T6" fmla="*/ 1 w 36"/>
                  <a:gd name="T7" fmla="*/ 2 h 123"/>
                  <a:gd name="T8" fmla="*/ 0 w 36"/>
                  <a:gd name="T9" fmla="*/ 2 h 123"/>
                  <a:gd name="T10" fmla="*/ 0 w 36"/>
                  <a:gd name="T11" fmla="*/ 1 h 123"/>
                  <a:gd name="T12" fmla="*/ 1 w 36"/>
                  <a:gd name="T13" fmla="*/ 1 h 123"/>
                  <a:gd name="T14" fmla="*/ 1 w 36"/>
                  <a:gd name="T15" fmla="*/ 1 h 123"/>
                  <a:gd name="T16" fmla="*/ 1 w 36"/>
                  <a:gd name="T17" fmla="*/ 0 h 123"/>
                  <a:gd name="T18" fmla="*/ 1 w 36"/>
                  <a:gd name="T19" fmla="*/ 1 h 123"/>
                  <a:gd name="T20" fmla="*/ 1 w 36"/>
                  <a:gd name="T21" fmla="*/ 1 h 123"/>
                  <a:gd name="T22" fmla="*/ 1 w 36"/>
                  <a:gd name="T23" fmla="*/ 1 h 123"/>
                  <a:gd name="T24" fmla="*/ 1 w 36"/>
                  <a:gd name="T25" fmla="*/ 1 h 123"/>
                  <a:gd name="T26" fmla="*/ 1 w 36"/>
                  <a:gd name="T27" fmla="*/ 1 h 123"/>
                  <a:gd name="T28" fmla="*/ 1 w 36"/>
                  <a:gd name="T29" fmla="*/ 2 h 123"/>
                  <a:gd name="T30" fmla="*/ 1 w 36"/>
                  <a:gd name="T31" fmla="*/ 2 h 123"/>
                  <a:gd name="T32" fmla="*/ 1 w 36"/>
                  <a:gd name="T33" fmla="*/ 2 h 1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123"/>
                  <a:gd name="T53" fmla="*/ 36 w 36"/>
                  <a:gd name="T54" fmla="*/ 123 h 1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123">
                    <a:moveTo>
                      <a:pt x="11" y="123"/>
                    </a:moveTo>
                    <a:lnTo>
                      <a:pt x="10" y="120"/>
                    </a:lnTo>
                    <a:lnTo>
                      <a:pt x="7" y="109"/>
                    </a:lnTo>
                    <a:lnTo>
                      <a:pt x="2" y="93"/>
                    </a:lnTo>
                    <a:lnTo>
                      <a:pt x="0" y="75"/>
                    </a:lnTo>
                    <a:lnTo>
                      <a:pt x="0" y="54"/>
                    </a:lnTo>
                    <a:lnTo>
                      <a:pt x="6" y="34"/>
                    </a:lnTo>
                    <a:lnTo>
                      <a:pt x="16" y="15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0" y="10"/>
                    </a:lnTo>
                    <a:lnTo>
                      <a:pt x="25" y="23"/>
                    </a:lnTo>
                    <a:lnTo>
                      <a:pt x="19" y="39"/>
                    </a:lnTo>
                    <a:lnTo>
                      <a:pt x="14" y="57"/>
                    </a:lnTo>
                    <a:lnTo>
                      <a:pt x="10" y="78"/>
                    </a:lnTo>
                    <a:lnTo>
                      <a:pt x="9" y="100"/>
                    </a:lnTo>
                    <a:lnTo>
                      <a:pt x="11" y="1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Freeform 63"/>
              <p:cNvSpPr>
                <a:spLocks/>
              </p:cNvSpPr>
              <p:nvPr/>
            </p:nvSpPr>
            <p:spPr bwMode="auto">
              <a:xfrm>
                <a:off x="3160" y="480"/>
                <a:ext cx="64" cy="16"/>
              </a:xfrm>
              <a:custGeom>
                <a:avLst/>
                <a:gdLst>
                  <a:gd name="T0" fmla="*/ 0 w 128"/>
                  <a:gd name="T1" fmla="*/ 1 h 32"/>
                  <a:gd name="T2" fmla="*/ 2 w 128"/>
                  <a:gd name="T3" fmla="*/ 0 h 32"/>
                  <a:gd name="T4" fmla="*/ 1 w 128"/>
                  <a:gd name="T5" fmla="*/ 1 h 32"/>
                  <a:gd name="T6" fmla="*/ 0 w 128"/>
                  <a:gd name="T7" fmla="*/ 1 h 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8"/>
                  <a:gd name="T13" fmla="*/ 0 h 32"/>
                  <a:gd name="T14" fmla="*/ 128 w 128"/>
                  <a:gd name="T15" fmla="*/ 32 h 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8" h="32">
                    <a:moveTo>
                      <a:pt x="0" y="16"/>
                    </a:moveTo>
                    <a:lnTo>
                      <a:pt x="128" y="0"/>
                    </a:lnTo>
                    <a:lnTo>
                      <a:pt x="13" y="3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Freeform 64"/>
              <p:cNvSpPr>
                <a:spLocks/>
              </p:cNvSpPr>
              <p:nvPr/>
            </p:nvSpPr>
            <p:spPr bwMode="auto">
              <a:xfrm>
                <a:off x="3222" y="482"/>
                <a:ext cx="37" cy="78"/>
              </a:xfrm>
              <a:custGeom>
                <a:avLst/>
                <a:gdLst>
                  <a:gd name="T0" fmla="*/ 0 w 75"/>
                  <a:gd name="T1" fmla="*/ 0 h 155"/>
                  <a:gd name="T2" fmla="*/ 0 w 75"/>
                  <a:gd name="T3" fmla="*/ 1 h 155"/>
                  <a:gd name="T4" fmla="*/ 0 w 75"/>
                  <a:gd name="T5" fmla="*/ 1 h 155"/>
                  <a:gd name="T6" fmla="*/ 0 w 75"/>
                  <a:gd name="T7" fmla="*/ 1 h 155"/>
                  <a:gd name="T8" fmla="*/ 1 w 75"/>
                  <a:gd name="T9" fmla="*/ 1 h 155"/>
                  <a:gd name="T10" fmla="*/ 1 w 75"/>
                  <a:gd name="T11" fmla="*/ 1 h 155"/>
                  <a:gd name="T12" fmla="*/ 1 w 75"/>
                  <a:gd name="T13" fmla="*/ 2 h 155"/>
                  <a:gd name="T14" fmla="*/ 0 w 75"/>
                  <a:gd name="T15" fmla="*/ 2 h 155"/>
                  <a:gd name="T16" fmla="*/ 0 w 75"/>
                  <a:gd name="T17" fmla="*/ 3 h 155"/>
                  <a:gd name="T18" fmla="*/ 0 w 75"/>
                  <a:gd name="T19" fmla="*/ 3 h 155"/>
                  <a:gd name="T20" fmla="*/ 0 w 75"/>
                  <a:gd name="T21" fmla="*/ 3 h 155"/>
                  <a:gd name="T22" fmla="*/ 0 w 75"/>
                  <a:gd name="T23" fmla="*/ 3 h 155"/>
                  <a:gd name="T24" fmla="*/ 0 w 75"/>
                  <a:gd name="T25" fmla="*/ 2 h 155"/>
                  <a:gd name="T26" fmla="*/ 0 w 75"/>
                  <a:gd name="T27" fmla="*/ 2 h 155"/>
                  <a:gd name="T28" fmla="*/ 0 w 75"/>
                  <a:gd name="T29" fmla="*/ 1 h 155"/>
                  <a:gd name="T30" fmla="*/ 0 w 75"/>
                  <a:gd name="T31" fmla="*/ 1 h 155"/>
                  <a:gd name="T32" fmla="*/ 0 w 75"/>
                  <a:gd name="T33" fmla="*/ 0 h 1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5"/>
                  <a:gd name="T52" fmla="*/ 0 h 155"/>
                  <a:gd name="T53" fmla="*/ 75 w 75"/>
                  <a:gd name="T54" fmla="*/ 155 h 1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5" h="155">
                    <a:moveTo>
                      <a:pt x="16" y="0"/>
                    </a:moveTo>
                    <a:lnTo>
                      <a:pt x="22" y="2"/>
                    </a:lnTo>
                    <a:lnTo>
                      <a:pt x="35" y="8"/>
                    </a:lnTo>
                    <a:lnTo>
                      <a:pt x="53" y="18"/>
                    </a:lnTo>
                    <a:lnTo>
                      <a:pt x="67" y="34"/>
                    </a:lnTo>
                    <a:lnTo>
                      <a:pt x="75" y="55"/>
                    </a:lnTo>
                    <a:lnTo>
                      <a:pt x="69" y="81"/>
                    </a:lnTo>
                    <a:lnTo>
                      <a:pt x="46" y="115"/>
                    </a:lnTo>
                    <a:lnTo>
                      <a:pt x="0" y="155"/>
                    </a:lnTo>
                    <a:lnTo>
                      <a:pt x="3" y="152"/>
                    </a:lnTo>
                    <a:lnTo>
                      <a:pt x="11" y="143"/>
                    </a:lnTo>
                    <a:lnTo>
                      <a:pt x="20" y="129"/>
                    </a:lnTo>
                    <a:lnTo>
                      <a:pt x="31" y="109"/>
                    </a:lnTo>
                    <a:lnTo>
                      <a:pt x="37" y="86"/>
                    </a:lnTo>
                    <a:lnTo>
                      <a:pt x="39" y="60"/>
                    </a:lnTo>
                    <a:lnTo>
                      <a:pt x="32" y="3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Freeform 65"/>
              <p:cNvSpPr>
                <a:spLocks/>
              </p:cNvSpPr>
              <p:nvPr/>
            </p:nvSpPr>
            <p:spPr bwMode="auto">
              <a:xfrm>
                <a:off x="3170" y="504"/>
                <a:ext cx="17" cy="54"/>
              </a:xfrm>
              <a:custGeom>
                <a:avLst/>
                <a:gdLst>
                  <a:gd name="T0" fmla="*/ 1 w 33"/>
                  <a:gd name="T1" fmla="*/ 0 h 109"/>
                  <a:gd name="T2" fmla="*/ 1 w 33"/>
                  <a:gd name="T3" fmla="*/ 0 h 109"/>
                  <a:gd name="T4" fmla="*/ 1 w 33"/>
                  <a:gd name="T5" fmla="*/ 0 h 109"/>
                  <a:gd name="T6" fmla="*/ 1 w 33"/>
                  <a:gd name="T7" fmla="*/ 1 h 109"/>
                  <a:gd name="T8" fmla="*/ 0 w 33"/>
                  <a:gd name="T9" fmla="*/ 1 h 109"/>
                  <a:gd name="T10" fmla="*/ 1 w 33"/>
                  <a:gd name="T11" fmla="*/ 1 h 109"/>
                  <a:gd name="T12" fmla="*/ 1 w 33"/>
                  <a:gd name="T13" fmla="*/ 1 h 109"/>
                  <a:gd name="T14" fmla="*/ 1 w 33"/>
                  <a:gd name="T15" fmla="*/ 1 h 109"/>
                  <a:gd name="T16" fmla="*/ 1 w 33"/>
                  <a:gd name="T17" fmla="*/ 1 h 109"/>
                  <a:gd name="T18" fmla="*/ 1 w 33"/>
                  <a:gd name="T19" fmla="*/ 1 h 109"/>
                  <a:gd name="T20" fmla="*/ 1 w 33"/>
                  <a:gd name="T21" fmla="*/ 0 h 109"/>
                  <a:gd name="T22" fmla="*/ 1 w 33"/>
                  <a:gd name="T23" fmla="*/ 0 h 109"/>
                  <a:gd name="T24" fmla="*/ 1 w 33"/>
                  <a:gd name="T25" fmla="*/ 0 h 10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9"/>
                  <a:gd name="T41" fmla="*/ 33 w 33"/>
                  <a:gd name="T42" fmla="*/ 109 h 10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9">
                    <a:moveTo>
                      <a:pt x="28" y="0"/>
                    </a:moveTo>
                    <a:lnTo>
                      <a:pt x="28" y="12"/>
                    </a:lnTo>
                    <a:lnTo>
                      <a:pt x="24" y="41"/>
                    </a:lnTo>
                    <a:lnTo>
                      <a:pt x="16" y="76"/>
                    </a:lnTo>
                    <a:lnTo>
                      <a:pt x="0" y="109"/>
                    </a:lnTo>
                    <a:lnTo>
                      <a:pt x="2" y="106"/>
                    </a:lnTo>
                    <a:lnTo>
                      <a:pt x="8" y="102"/>
                    </a:lnTo>
                    <a:lnTo>
                      <a:pt x="15" y="93"/>
                    </a:lnTo>
                    <a:lnTo>
                      <a:pt x="23" y="80"/>
                    </a:lnTo>
                    <a:lnTo>
                      <a:pt x="30" y="65"/>
                    </a:lnTo>
                    <a:lnTo>
                      <a:pt x="33" y="47"/>
                    </a:lnTo>
                    <a:lnTo>
                      <a:pt x="33" y="2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" name="Freeform 66"/>
              <p:cNvSpPr>
                <a:spLocks/>
              </p:cNvSpPr>
              <p:nvPr/>
            </p:nvSpPr>
            <p:spPr bwMode="auto">
              <a:xfrm>
                <a:off x="3176" y="568"/>
                <a:ext cx="34" cy="13"/>
              </a:xfrm>
              <a:custGeom>
                <a:avLst/>
                <a:gdLst>
                  <a:gd name="T0" fmla="*/ 1 w 68"/>
                  <a:gd name="T1" fmla="*/ 0 h 27"/>
                  <a:gd name="T2" fmla="*/ 1 w 68"/>
                  <a:gd name="T3" fmla="*/ 0 h 27"/>
                  <a:gd name="T4" fmla="*/ 1 w 68"/>
                  <a:gd name="T5" fmla="*/ 0 h 27"/>
                  <a:gd name="T6" fmla="*/ 1 w 68"/>
                  <a:gd name="T7" fmla="*/ 0 h 27"/>
                  <a:gd name="T8" fmla="*/ 1 w 68"/>
                  <a:gd name="T9" fmla="*/ 0 h 27"/>
                  <a:gd name="T10" fmla="*/ 1 w 68"/>
                  <a:gd name="T11" fmla="*/ 0 h 27"/>
                  <a:gd name="T12" fmla="*/ 1 w 68"/>
                  <a:gd name="T13" fmla="*/ 0 h 27"/>
                  <a:gd name="T14" fmla="*/ 1 w 68"/>
                  <a:gd name="T15" fmla="*/ 0 h 27"/>
                  <a:gd name="T16" fmla="*/ 0 w 68"/>
                  <a:gd name="T17" fmla="*/ 0 h 27"/>
                  <a:gd name="T18" fmla="*/ 1 w 68"/>
                  <a:gd name="T19" fmla="*/ 0 h 27"/>
                  <a:gd name="T20" fmla="*/ 1 w 68"/>
                  <a:gd name="T21" fmla="*/ 0 h 27"/>
                  <a:gd name="T22" fmla="*/ 1 w 68"/>
                  <a:gd name="T23" fmla="*/ 0 h 27"/>
                  <a:gd name="T24" fmla="*/ 1 w 68"/>
                  <a:gd name="T25" fmla="*/ 0 h 27"/>
                  <a:gd name="T26" fmla="*/ 1 w 68"/>
                  <a:gd name="T27" fmla="*/ 0 h 27"/>
                  <a:gd name="T28" fmla="*/ 1 w 68"/>
                  <a:gd name="T29" fmla="*/ 0 h 27"/>
                  <a:gd name="T30" fmla="*/ 1 w 68"/>
                  <a:gd name="T31" fmla="*/ 0 h 27"/>
                  <a:gd name="T32" fmla="*/ 1 w 68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27"/>
                  <a:gd name="T53" fmla="*/ 68 w 68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27">
                    <a:moveTo>
                      <a:pt x="68" y="0"/>
                    </a:moveTo>
                    <a:lnTo>
                      <a:pt x="65" y="1"/>
                    </a:lnTo>
                    <a:lnTo>
                      <a:pt x="61" y="4"/>
                    </a:lnTo>
                    <a:lnTo>
                      <a:pt x="54" y="6"/>
                    </a:lnTo>
                    <a:lnTo>
                      <a:pt x="45" y="10"/>
                    </a:lnTo>
                    <a:lnTo>
                      <a:pt x="33" y="14"/>
                    </a:lnTo>
                    <a:lnTo>
                      <a:pt x="21" y="16"/>
                    </a:lnTo>
                    <a:lnTo>
                      <a:pt x="10" y="19"/>
                    </a:lnTo>
                    <a:lnTo>
                      <a:pt x="0" y="20"/>
                    </a:lnTo>
                    <a:lnTo>
                      <a:pt x="2" y="21"/>
                    </a:lnTo>
                    <a:lnTo>
                      <a:pt x="8" y="23"/>
                    </a:lnTo>
                    <a:lnTo>
                      <a:pt x="16" y="26"/>
                    </a:lnTo>
                    <a:lnTo>
                      <a:pt x="26" y="27"/>
                    </a:lnTo>
                    <a:lnTo>
                      <a:pt x="38" y="26"/>
                    </a:lnTo>
                    <a:lnTo>
                      <a:pt x="49" y="22"/>
                    </a:lnTo>
                    <a:lnTo>
                      <a:pt x="59" y="14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" name="Freeform 67"/>
              <p:cNvSpPr>
                <a:spLocks/>
              </p:cNvSpPr>
              <p:nvPr/>
            </p:nvSpPr>
            <p:spPr bwMode="auto">
              <a:xfrm>
                <a:off x="3187" y="582"/>
                <a:ext cx="27" cy="124"/>
              </a:xfrm>
              <a:custGeom>
                <a:avLst/>
                <a:gdLst>
                  <a:gd name="T0" fmla="*/ 0 w 55"/>
                  <a:gd name="T1" fmla="*/ 0 h 249"/>
                  <a:gd name="T2" fmla="*/ 0 w 55"/>
                  <a:gd name="T3" fmla="*/ 0 h 249"/>
                  <a:gd name="T4" fmla="*/ 0 w 55"/>
                  <a:gd name="T5" fmla="*/ 1 h 249"/>
                  <a:gd name="T6" fmla="*/ 0 w 55"/>
                  <a:gd name="T7" fmla="*/ 2 h 249"/>
                  <a:gd name="T8" fmla="*/ 0 w 55"/>
                  <a:gd name="T9" fmla="*/ 3 h 249"/>
                  <a:gd name="T10" fmla="*/ 0 w 55"/>
                  <a:gd name="T11" fmla="*/ 3 h 249"/>
                  <a:gd name="T12" fmla="*/ 0 w 55"/>
                  <a:gd name="T13" fmla="*/ 3 h 249"/>
                  <a:gd name="T14" fmla="*/ 0 w 55"/>
                  <a:gd name="T15" fmla="*/ 3 h 249"/>
                  <a:gd name="T16" fmla="*/ 0 w 55"/>
                  <a:gd name="T17" fmla="*/ 2 h 249"/>
                  <a:gd name="T18" fmla="*/ 0 w 55"/>
                  <a:gd name="T19" fmla="*/ 2 h 249"/>
                  <a:gd name="T20" fmla="*/ 0 w 55"/>
                  <a:gd name="T21" fmla="*/ 1 h 249"/>
                  <a:gd name="T22" fmla="*/ 0 w 55"/>
                  <a:gd name="T23" fmla="*/ 0 h 249"/>
                  <a:gd name="T24" fmla="*/ 0 w 55"/>
                  <a:gd name="T25" fmla="*/ 0 h 2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5"/>
                  <a:gd name="T40" fmla="*/ 0 h 249"/>
                  <a:gd name="T41" fmla="*/ 55 w 55"/>
                  <a:gd name="T42" fmla="*/ 249 h 24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5" h="249">
                    <a:moveTo>
                      <a:pt x="55" y="0"/>
                    </a:moveTo>
                    <a:lnTo>
                      <a:pt x="53" y="27"/>
                    </a:lnTo>
                    <a:lnTo>
                      <a:pt x="49" y="93"/>
                    </a:lnTo>
                    <a:lnTo>
                      <a:pt x="41" y="174"/>
                    </a:lnTo>
                    <a:lnTo>
                      <a:pt x="30" y="249"/>
                    </a:lnTo>
                    <a:lnTo>
                      <a:pt x="27" y="246"/>
                    </a:lnTo>
                    <a:lnTo>
                      <a:pt x="19" y="235"/>
                    </a:lnTo>
                    <a:lnTo>
                      <a:pt x="10" y="217"/>
                    </a:lnTo>
                    <a:lnTo>
                      <a:pt x="3" y="190"/>
                    </a:lnTo>
                    <a:lnTo>
                      <a:pt x="0" y="157"/>
                    </a:lnTo>
                    <a:lnTo>
                      <a:pt x="6" y="113"/>
                    </a:lnTo>
                    <a:lnTo>
                      <a:pt x="24" y="61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Freeform 68"/>
              <p:cNvSpPr>
                <a:spLocks/>
              </p:cNvSpPr>
              <p:nvPr/>
            </p:nvSpPr>
            <p:spPr bwMode="auto">
              <a:xfrm>
                <a:off x="3206" y="732"/>
                <a:ext cx="71" cy="215"/>
              </a:xfrm>
              <a:custGeom>
                <a:avLst/>
                <a:gdLst>
                  <a:gd name="T0" fmla="*/ 0 w 142"/>
                  <a:gd name="T1" fmla="*/ 0 h 430"/>
                  <a:gd name="T2" fmla="*/ 1 w 142"/>
                  <a:gd name="T3" fmla="*/ 0 h 430"/>
                  <a:gd name="T4" fmla="*/ 1 w 142"/>
                  <a:gd name="T5" fmla="*/ 1 h 430"/>
                  <a:gd name="T6" fmla="*/ 1 w 142"/>
                  <a:gd name="T7" fmla="*/ 1 h 430"/>
                  <a:gd name="T8" fmla="*/ 1 w 142"/>
                  <a:gd name="T9" fmla="*/ 1 h 430"/>
                  <a:gd name="T10" fmla="*/ 1 w 142"/>
                  <a:gd name="T11" fmla="*/ 1 h 430"/>
                  <a:gd name="T12" fmla="*/ 1 w 142"/>
                  <a:gd name="T13" fmla="*/ 1 h 430"/>
                  <a:gd name="T14" fmla="*/ 1 w 142"/>
                  <a:gd name="T15" fmla="*/ 1 h 430"/>
                  <a:gd name="T16" fmla="*/ 2 w 142"/>
                  <a:gd name="T17" fmla="*/ 2 h 430"/>
                  <a:gd name="T18" fmla="*/ 2 w 142"/>
                  <a:gd name="T19" fmla="*/ 2 h 430"/>
                  <a:gd name="T20" fmla="*/ 2 w 142"/>
                  <a:gd name="T21" fmla="*/ 2 h 430"/>
                  <a:gd name="T22" fmla="*/ 2 w 142"/>
                  <a:gd name="T23" fmla="*/ 3 h 430"/>
                  <a:gd name="T24" fmla="*/ 2 w 142"/>
                  <a:gd name="T25" fmla="*/ 4 h 430"/>
                  <a:gd name="T26" fmla="*/ 2 w 142"/>
                  <a:gd name="T27" fmla="*/ 4 h 430"/>
                  <a:gd name="T28" fmla="*/ 2 w 142"/>
                  <a:gd name="T29" fmla="*/ 5 h 430"/>
                  <a:gd name="T30" fmla="*/ 2 w 142"/>
                  <a:gd name="T31" fmla="*/ 6 h 430"/>
                  <a:gd name="T32" fmla="*/ 1 w 142"/>
                  <a:gd name="T33" fmla="*/ 7 h 430"/>
                  <a:gd name="T34" fmla="*/ 1 w 142"/>
                  <a:gd name="T35" fmla="*/ 7 h 430"/>
                  <a:gd name="T36" fmla="*/ 1 w 142"/>
                  <a:gd name="T37" fmla="*/ 6 h 430"/>
                  <a:gd name="T38" fmla="*/ 1 w 142"/>
                  <a:gd name="T39" fmla="*/ 5 h 430"/>
                  <a:gd name="T40" fmla="*/ 1 w 142"/>
                  <a:gd name="T41" fmla="*/ 4 h 430"/>
                  <a:gd name="T42" fmla="*/ 1 w 142"/>
                  <a:gd name="T43" fmla="*/ 3 h 430"/>
                  <a:gd name="T44" fmla="*/ 1 w 142"/>
                  <a:gd name="T45" fmla="*/ 2 h 430"/>
                  <a:gd name="T46" fmla="*/ 1 w 142"/>
                  <a:gd name="T47" fmla="*/ 1 h 430"/>
                  <a:gd name="T48" fmla="*/ 0 w 142"/>
                  <a:gd name="T49" fmla="*/ 0 h 43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2"/>
                  <a:gd name="T76" fmla="*/ 0 h 430"/>
                  <a:gd name="T77" fmla="*/ 142 w 142"/>
                  <a:gd name="T78" fmla="*/ 430 h 43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2" h="430">
                    <a:moveTo>
                      <a:pt x="0" y="0"/>
                    </a:moveTo>
                    <a:lnTo>
                      <a:pt x="3" y="0"/>
                    </a:lnTo>
                    <a:lnTo>
                      <a:pt x="11" y="2"/>
                    </a:lnTo>
                    <a:lnTo>
                      <a:pt x="22" y="6"/>
                    </a:lnTo>
                    <a:lnTo>
                      <a:pt x="37" y="11"/>
                    </a:lnTo>
                    <a:lnTo>
                      <a:pt x="55" y="21"/>
                    </a:lnTo>
                    <a:lnTo>
                      <a:pt x="72" y="32"/>
                    </a:lnTo>
                    <a:lnTo>
                      <a:pt x="89" y="47"/>
                    </a:lnTo>
                    <a:lnTo>
                      <a:pt x="106" y="67"/>
                    </a:lnTo>
                    <a:lnTo>
                      <a:pt x="120" y="91"/>
                    </a:lnTo>
                    <a:lnTo>
                      <a:pt x="132" y="121"/>
                    </a:lnTo>
                    <a:lnTo>
                      <a:pt x="140" y="155"/>
                    </a:lnTo>
                    <a:lnTo>
                      <a:pt x="142" y="196"/>
                    </a:lnTo>
                    <a:lnTo>
                      <a:pt x="139" y="244"/>
                    </a:lnTo>
                    <a:lnTo>
                      <a:pt x="127" y="298"/>
                    </a:lnTo>
                    <a:lnTo>
                      <a:pt x="109" y="359"/>
                    </a:lnTo>
                    <a:lnTo>
                      <a:pt x="81" y="430"/>
                    </a:lnTo>
                    <a:lnTo>
                      <a:pt x="83" y="415"/>
                    </a:lnTo>
                    <a:lnTo>
                      <a:pt x="88" y="377"/>
                    </a:lnTo>
                    <a:lnTo>
                      <a:pt x="93" y="320"/>
                    </a:lnTo>
                    <a:lnTo>
                      <a:pt x="94" y="252"/>
                    </a:lnTo>
                    <a:lnTo>
                      <a:pt x="88" y="180"/>
                    </a:lnTo>
                    <a:lnTo>
                      <a:pt x="72" y="109"/>
                    </a:lnTo>
                    <a:lnTo>
                      <a:pt x="44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" name="Freeform 69"/>
              <p:cNvSpPr>
                <a:spLocks/>
              </p:cNvSpPr>
              <p:nvPr/>
            </p:nvSpPr>
            <p:spPr bwMode="auto">
              <a:xfrm>
                <a:off x="3010" y="974"/>
                <a:ext cx="234" cy="281"/>
              </a:xfrm>
              <a:custGeom>
                <a:avLst/>
                <a:gdLst>
                  <a:gd name="T0" fmla="*/ 8 w 467"/>
                  <a:gd name="T1" fmla="*/ 0 h 560"/>
                  <a:gd name="T2" fmla="*/ 8 w 467"/>
                  <a:gd name="T3" fmla="*/ 1 h 560"/>
                  <a:gd name="T4" fmla="*/ 8 w 467"/>
                  <a:gd name="T5" fmla="*/ 1 h 560"/>
                  <a:gd name="T6" fmla="*/ 8 w 467"/>
                  <a:gd name="T7" fmla="*/ 1 h 560"/>
                  <a:gd name="T8" fmla="*/ 8 w 467"/>
                  <a:gd name="T9" fmla="*/ 1 h 560"/>
                  <a:gd name="T10" fmla="*/ 7 w 467"/>
                  <a:gd name="T11" fmla="*/ 2 h 560"/>
                  <a:gd name="T12" fmla="*/ 7 w 467"/>
                  <a:gd name="T13" fmla="*/ 3 h 560"/>
                  <a:gd name="T14" fmla="*/ 7 w 467"/>
                  <a:gd name="T15" fmla="*/ 3 h 560"/>
                  <a:gd name="T16" fmla="*/ 7 w 467"/>
                  <a:gd name="T17" fmla="*/ 4 h 560"/>
                  <a:gd name="T18" fmla="*/ 6 w 467"/>
                  <a:gd name="T19" fmla="*/ 5 h 560"/>
                  <a:gd name="T20" fmla="*/ 6 w 467"/>
                  <a:gd name="T21" fmla="*/ 5 h 560"/>
                  <a:gd name="T22" fmla="*/ 5 w 467"/>
                  <a:gd name="T23" fmla="*/ 6 h 560"/>
                  <a:gd name="T24" fmla="*/ 4 w 467"/>
                  <a:gd name="T25" fmla="*/ 7 h 560"/>
                  <a:gd name="T26" fmla="*/ 4 w 467"/>
                  <a:gd name="T27" fmla="*/ 7 h 560"/>
                  <a:gd name="T28" fmla="*/ 3 w 467"/>
                  <a:gd name="T29" fmla="*/ 8 h 560"/>
                  <a:gd name="T30" fmla="*/ 2 w 467"/>
                  <a:gd name="T31" fmla="*/ 9 h 560"/>
                  <a:gd name="T32" fmla="*/ 0 w 467"/>
                  <a:gd name="T33" fmla="*/ 9 h 560"/>
                  <a:gd name="T34" fmla="*/ 1 w 467"/>
                  <a:gd name="T35" fmla="*/ 9 h 560"/>
                  <a:gd name="T36" fmla="*/ 1 w 467"/>
                  <a:gd name="T37" fmla="*/ 9 h 560"/>
                  <a:gd name="T38" fmla="*/ 1 w 467"/>
                  <a:gd name="T39" fmla="*/ 9 h 560"/>
                  <a:gd name="T40" fmla="*/ 1 w 467"/>
                  <a:gd name="T41" fmla="*/ 9 h 560"/>
                  <a:gd name="T42" fmla="*/ 2 w 467"/>
                  <a:gd name="T43" fmla="*/ 8 h 560"/>
                  <a:gd name="T44" fmla="*/ 2 w 467"/>
                  <a:gd name="T45" fmla="*/ 8 h 560"/>
                  <a:gd name="T46" fmla="*/ 3 w 467"/>
                  <a:gd name="T47" fmla="*/ 7 h 560"/>
                  <a:gd name="T48" fmla="*/ 3 w 467"/>
                  <a:gd name="T49" fmla="*/ 7 h 560"/>
                  <a:gd name="T50" fmla="*/ 4 w 467"/>
                  <a:gd name="T51" fmla="*/ 6 h 560"/>
                  <a:gd name="T52" fmla="*/ 5 w 467"/>
                  <a:gd name="T53" fmla="*/ 6 h 560"/>
                  <a:gd name="T54" fmla="*/ 5 w 467"/>
                  <a:gd name="T55" fmla="*/ 5 h 560"/>
                  <a:gd name="T56" fmla="*/ 6 w 467"/>
                  <a:gd name="T57" fmla="*/ 4 h 560"/>
                  <a:gd name="T58" fmla="*/ 6 w 467"/>
                  <a:gd name="T59" fmla="*/ 3 h 560"/>
                  <a:gd name="T60" fmla="*/ 7 w 467"/>
                  <a:gd name="T61" fmla="*/ 2 h 560"/>
                  <a:gd name="T62" fmla="*/ 7 w 467"/>
                  <a:gd name="T63" fmla="*/ 1 h 560"/>
                  <a:gd name="T64" fmla="*/ 8 w 467"/>
                  <a:gd name="T65" fmla="*/ 0 h 5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7"/>
                  <a:gd name="T100" fmla="*/ 0 h 560"/>
                  <a:gd name="T101" fmla="*/ 467 w 467"/>
                  <a:gd name="T102" fmla="*/ 560 h 5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7" h="560">
                    <a:moveTo>
                      <a:pt x="467" y="0"/>
                    </a:moveTo>
                    <a:lnTo>
                      <a:pt x="467" y="5"/>
                    </a:lnTo>
                    <a:lnTo>
                      <a:pt x="465" y="17"/>
                    </a:lnTo>
                    <a:lnTo>
                      <a:pt x="461" y="38"/>
                    </a:lnTo>
                    <a:lnTo>
                      <a:pt x="455" y="64"/>
                    </a:lnTo>
                    <a:lnTo>
                      <a:pt x="446" y="97"/>
                    </a:lnTo>
                    <a:lnTo>
                      <a:pt x="432" y="134"/>
                    </a:lnTo>
                    <a:lnTo>
                      <a:pt x="416" y="175"/>
                    </a:lnTo>
                    <a:lnTo>
                      <a:pt x="394" y="219"/>
                    </a:lnTo>
                    <a:lnTo>
                      <a:pt x="367" y="264"/>
                    </a:lnTo>
                    <a:lnTo>
                      <a:pt x="335" y="311"/>
                    </a:lnTo>
                    <a:lnTo>
                      <a:pt x="298" y="357"/>
                    </a:lnTo>
                    <a:lnTo>
                      <a:pt x="253" y="403"/>
                    </a:lnTo>
                    <a:lnTo>
                      <a:pt x="201" y="447"/>
                    </a:lnTo>
                    <a:lnTo>
                      <a:pt x="143" y="489"/>
                    </a:lnTo>
                    <a:lnTo>
                      <a:pt x="76" y="527"/>
                    </a:lnTo>
                    <a:lnTo>
                      <a:pt x="0" y="560"/>
                    </a:lnTo>
                    <a:lnTo>
                      <a:pt x="3" y="558"/>
                    </a:lnTo>
                    <a:lnTo>
                      <a:pt x="14" y="551"/>
                    </a:lnTo>
                    <a:lnTo>
                      <a:pt x="31" y="538"/>
                    </a:lnTo>
                    <a:lnTo>
                      <a:pt x="53" y="522"/>
                    </a:lnTo>
                    <a:lnTo>
                      <a:pt x="79" y="501"/>
                    </a:lnTo>
                    <a:lnTo>
                      <a:pt x="110" y="476"/>
                    </a:lnTo>
                    <a:lnTo>
                      <a:pt x="144" y="446"/>
                    </a:lnTo>
                    <a:lnTo>
                      <a:pt x="181" y="411"/>
                    </a:lnTo>
                    <a:lnTo>
                      <a:pt x="219" y="373"/>
                    </a:lnTo>
                    <a:lnTo>
                      <a:pt x="257" y="332"/>
                    </a:lnTo>
                    <a:lnTo>
                      <a:pt x="296" y="286"/>
                    </a:lnTo>
                    <a:lnTo>
                      <a:pt x="335" y="236"/>
                    </a:lnTo>
                    <a:lnTo>
                      <a:pt x="372" y="182"/>
                    </a:lnTo>
                    <a:lnTo>
                      <a:pt x="406" y="124"/>
                    </a:lnTo>
                    <a:lnTo>
                      <a:pt x="439" y="64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" name="Freeform 70"/>
              <p:cNvSpPr>
                <a:spLocks/>
              </p:cNvSpPr>
              <p:nvPr/>
            </p:nvSpPr>
            <p:spPr bwMode="auto">
              <a:xfrm>
                <a:off x="2162" y="954"/>
                <a:ext cx="39" cy="70"/>
              </a:xfrm>
              <a:custGeom>
                <a:avLst/>
                <a:gdLst>
                  <a:gd name="T0" fmla="*/ 2 w 77"/>
                  <a:gd name="T1" fmla="*/ 0 h 141"/>
                  <a:gd name="T2" fmla="*/ 2 w 77"/>
                  <a:gd name="T3" fmla="*/ 0 h 141"/>
                  <a:gd name="T4" fmla="*/ 2 w 77"/>
                  <a:gd name="T5" fmla="*/ 0 h 141"/>
                  <a:gd name="T6" fmla="*/ 1 w 77"/>
                  <a:gd name="T7" fmla="*/ 0 h 141"/>
                  <a:gd name="T8" fmla="*/ 1 w 77"/>
                  <a:gd name="T9" fmla="*/ 0 h 141"/>
                  <a:gd name="T10" fmla="*/ 1 w 77"/>
                  <a:gd name="T11" fmla="*/ 1 h 141"/>
                  <a:gd name="T12" fmla="*/ 1 w 77"/>
                  <a:gd name="T13" fmla="*/ 1 h 141"/>
                  <a:gd name="T14" fmla="*/ 1 w 77"/>
                  <a:gd name="T15" fmla="*/ 1 h 141"/>
                  <a:gd name="T16" fmla="*/ 0 w 77"/>
                  <a:gd name="T17" fmla="*/ 2 h 141"/>
                  <a:gd name="T18" fmla="*/ 1 w 77"/>
                  <a:gd name="T19" fmla="*/ 2 h 141"/>
                  <a:gd name="T20" fmla="*/ 1 w 77"/>
                  <a:gd name="T21" fmla="*/ 2 h 141"/>
                  <a:gd name="T22" fmla="*/ 1 w 77"/>
                  <a:gd name="T23" fmla="*/ 1 h 141"/>
                  <a:gd name="T24" fmla="*/ 1 w 77"/>
                  <a:gd name="T25" fmla="*/ 1 h 141"/>
                  <a:gd name="T26" fmla="*/ 1 w 77"/>
                  <a:gd name="T27" fmla="*/ 1 h 141"/>
                  <a:gd name="T28" fmla="*/ 2 w 77"/>
                  <a:gd name="T29" fmla="*/ 1 h 141"/>
                  <a:gd name="T30" fmla="*/ 2 w 77"/>
                  <a:gd name="T31" fmla="*/ 0 h 141"/>
                  <a:gd name="T32" fmla="*/ 2 w 77"/>
                  <a:gd name="T33" fmla="*/ 0 h 1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7"/>
                  <a:gd name="T52" fmla="*/ 0 h 141"/>
                  <a:gd name="T53" fmla="*/ 77 w 77"/>
                  <a:gd name="T54" fmla="*/ 141 h 1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7" h="141">
                    <a:moveTo>
                      <a:pt x="77" y="0"/>
                    </a:moveTo>
                    <a:lnTo>
                      <a:pt x="76" y="5"/>
                    </a:lnTo>
                    <a:lnTo>
                      <a:pt x="71" y="17"/>
                    </a:lnTo>
                    <a:lnTo>
                      <a:pt x="64" y="34"/>
                    </a:lnTo>
                    <a:lnTo>
                      <a:pt x="54" y="55"/>
                    </a:lnTo>
                    <a:lnTo>
                      <a:pt x="42" y="78"/>
                    </a:lnTo>
                    <a:lnTo>
                      <a:pt x="30" y="101"/>
                    </a:lnTo>
                    <a:lnTo>
                      <a:pt x="16" y="123"/>
                    </a:lnTo>
                    <a:lnTo>
                      <a:pt x="0" y="141"/>
                    </a:lnTo>
                    <a:lnTo>
                      <a:pt x="3" y="139"/>
                    </a:lnTo>
                    <a:lnTo>
                      <a:pt x="12" y="133"/>
                    </a:lnTo>
                    <a:lnTo>
                      <a:pt x="26" y="123"/>
                    </a:lnTo>
                    <a:lnTo>
                      <a:pt x="41" y="108"/>
                    </a:lnTo>
                    <a:lnTo>
                      <a:pt x="56" y="88"/>
                    </a:lnTo>
                    <a:lnTo>
                      <a:pt x="68" y="64"/>
                    </a:lnTo>
                    <a:lnTo>
                      <a:pt x="76" y="35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Freeform 71"/>
              <p:cNvSpPr>
                <a:spLocks/>
              </p:cNvSpPr>
              <p:nvPr/>
            </p:nvSpPr>
            <p:spPr bwMode="auto">
              <a:xfrm>
                <a:off x="2189" y="991"/>
                <a:ext cx="59" cy="67"/>
              </a:xfrm>
              <a:custGeom>
                <a:avLst/>
                <a:gdLst>
                  <a:gd name="T0" fmla="*/ 0 w 117"/>
                  <a:gd name="T1" fmla="*/ 2 h 134"/>
                  <a:gd name="T2" fmla="*/ 1 w 117"/>
                  <a:gd name="T3" fmla="*/ 2 h 134"/>
                  <a:gd name="T4" fmla="*/ 1 w 117"/>
                  <a:gd name="T5" fmla="*/ 2 h 134"/>
                  <a:gd name="T6" fmla="*/ 1 w 117"/>
                  <a:gd name="T7" fmla="*/ 2 h 134"/>
                  <a:gd name="T8" fmla="*/ 1 w 117"/>
                  <a:gd name="T9" fmla="*/ 2 h 134"/>
                  <a:gd name="T10" fmla="*/ 2 w 117"/>
                  <a:gd name="T11" fmla="*/ 1 h 134"/>
                  <a:gd name="T12" fmla="*/ 2 w 117"/>
                  <a:gd name="T13" fmla="*/ 1 h 134"/>
                  <a:gd name="T14" fmla="*/ 2 w 117"/>
                  <a:gd name="T15" fmla="*/ 1 h 134"/>
                  <a:gd name="T16" fmla="*/ 2 w 117"/>
                  <a:gd name="T17" fmla="*/ 0 h 134"/>
                  <a:gd name="T18" fmla="*/ 2 w 117"/>
                  <a:gd name="T19" fmla="*/ 1 h 134"/>
                  <a:gd name="T20" fmla="*/ 2 w 117"/>
                  <a:gd name="T21" fmla="*/ 1 h 134"/>
                  <a:gd name="T22" fmla="*/ 2 w 117"/>
                  <a:gd name="T23" fmla="*/ 1 h 134"/>
                  <a:gd name="T24" fmla="*/ 2 w 117"/>
                  <a:gd name="T25" fmla="*/ 1 h 134"/>
                  <a:gd name="T26" fmla="*/ 2 w 117"/>
                  <a:gd name="T27" fmla="*/ 1 h 134"/>
                  <a:gd name="T28" fmla="*/ 2 w 117"/>
                  <a:gd name="T29" fmla="*/ 2 h 134"/>
                  <a:gd name="T30" fmla="*/ 1 w 117"/>
                  <a:gd name="T31" fmla="*/ 2 h 134"/>
                  <a:gd name="T32" fmla="*/ 0 w 117"/>
                  <a:gd name="T33" fmla="*/ 2 h 1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7"/>
                  <a:gd name="T52" fmla="*/ 0 h 134"/>
                  <a:gd name="T53" fmla="*/ 117 w 117"/>
                  <a:gd name="T54" fmla="*/ 134 h 1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7" h="134">
                    <a:moveTo>
                      <a:pt x="0" y="134"/>
                    </a:moveTo>
                    <a:lnTo>
                      <a:pt x="4" y="132"/>
                    </a:lnTo>
                    <a:lnTo>
                      <a:pt x="17" y="124"/>
                    </a:lnTo>
                    <a:lnTo>
                      <a:pt x="35" y="112"/>
                    </a:lnTo>
                    <a:lnTo>
                      <a:pt x="57" y="96"/>
                    </a:lnTo>
                    <a:lnTo>
                      <a:pt x="78" y="76"/>
                    </a:lnTo>
                    <a:lnTo>
                      <a:pt x="96" y="53"/>
                    </a:lnTo>
                    <a:lnTo>
                      <a:pt x="109" y="28"/>
                    </a:lnTo>
                    <a:lnTo>
                      <a:pt x="114" y="0"/>
                    </a:lnTo>
                    <a:lnTo>
                      <a:pt x="115" y="5"/>
                    </a:lnTo>
                    <a:lnTo>
                      <a:pt x="117" y="16"/>
                    </a:lnTo>
                    <a:lnTo>
                      <a:pt x="117" y="34"/>
                    </a:lnTo>
                    <a:lnTo>
                      <a:pt x="112" y="55"/>
                    </a:lnTo>
                    <a:lnTo>
                      <a:pt x="101" y="76"/>
                    </a:lnTo>
                    <a:lnTo>
                      <a:pt x="80" y="98"/>
                    </a:lnTo>
                    <a:lnTo>
                      <a:pt x="48" y="118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" name="Freeform 72"/>
              <p:cNvSpPr>
                <a:spLocks/>
              </p:cNvSpPr>
              <p:nvPr/>
            </p:nvSpPr>
            <p:spPr bwMode="auto">
              <a:xfrm>
                <a:off x="2202" y="1080"/>
                <a:ext cx="100" cy="106"/>
              </a:xfrm>
              <a:custGeom>
                <a:avLst/>
                <a:gdLst>
                  <a:gd name="T0" fmla="*/ 0 w 199"/>
                  <a:gd name="T1" fmla="*/ 0 h 211"/>
                  <a:gd name="T2" fmla="*/ 1 w 199"/>
                  <a:gd name="T3" fmla="*/ 1 h 211"/>
                  <a:gd name="T4" fmla="*/ 1 w 199"/>
                  <a:gd name="T5" fmla="*/ 1 h 211"/>
                  <a:gd name="T6" fmla="*/ 1 w 199"/>
                  <a:gd name="T7" fmla="*/ 1 h 211"/>
                  <a:gd name="T8" fmla="*/ 1 w 199"/>
                  <a:gd name="T9" fmla="*/ 2 h 211"/>
                  <a:gd name="T10" fmla="*/ 1 w 199"/>
                  <a:gd name="T11" fmla="*/ 2 h 211"/>
                  <a:gd name="T12" fmla="*/ 1 w 199"/>
                  <a:gd name="T13" fmla="*/ 2 h 211"/>
                  <a:gd name="T14" fmla="*/ 1 w 199"/>
                  <a:gd name="T15" fmla="*/ 2 h 211"/>
                  <a:gd name="T16" fmla="*/ 1 w 199"/>
                  <a:gd name="T17" fmla="*/ 2 h 211"/>
                  <a:gd name="T18" fmla="*/ 1 w 199"/>
                  <a:gd name="T19" fmla="*/ 2 h 211"/>
                  <a:gd name="T20" fmla="*/ 1 w 199"/>
                  <a:gd name="T21" fmla="*/ 2 h 211"/>
                  <a:gd name="T22" fmla="*/ 1 w 199"/>
                  <a:gd name="T23" fmla="*/ 2 h 211"/>
                  <a:gd name="T24" fmla="*/ 1 w 199"/>
                  <a:gd name="T25" fmla="*/ 3 h 211"/>
                  <a:gd name="T26" fmla="*/ 1 w 199"/>
                  <a:gd name="T27" fmla="*/ 3 h 211"/>
                  <a:gd name="T28" fmla="*/ 1 w 199"/>
                  <a:gd name="T29" fmla="*/ 3 h 211"/>
                  <a:gd name="T30" fmla="*/ 2 w 199"/>
                  <a:gd name="T31" fmla="*/ 3 h 211"/>
                  <a:gd name="T32" fmla="*/ 2 w 199"/>
                  <a:gd name="T33" fmla="*/ 3 h 211"/>
                  <a:gd name="T34" fmla="*/ 2 w 199"/>
                  <a:gd name="T35" fmla="*/ 3 h 211"/>
                  <a:gd name="T36" fmla="*/ 3 w 199"/>
                  <a:gd name="T37" fmla="*/ 4 h 211"/>
                  <a:gd name="T38" fmla="*/ 3 w 199"/>
                  <a:gd name="T39" fmla="*/ 4 h 211"/>
                  <a:gd name="T40" fmla="*/ 4 w 199"/>
                  <a:gd name="T41" fmla="*/ 4 h 211"/>
                  <a:gd name="T42" fmla="*/ 4 w 199"/>
                  <a:gd name="T43" fmla="*/ 4 h 211"/>
                  <a:gd name="T44" fmla="*/ 3 w 199"/>
                  <a:gd name="T45" fmla="*/ 4 h 211"/>
                  <a:gd name="T46" fmla="*/ 3 w 199"/>
                  <a:gd name="T47" fmla="*/ 4 h 211"/>
                  <a:gd name="T48" fmla="*/ 3 w 199"/>
                  <a:gd name="T49" fmla="*/ 3 h 211"/>
                  <a:gd name="T50" fmla="*/ 2 w 199"/>
                  <a:gd name="T51" fmla="*/ 3 h 211"/>
                  <a:gd name="T52" fmla="*/ 2 w 199"/>
                  <a:gd name="T53" fmla="*/ 3 h 211"/>
                  <a:gd name="T54" fmla="*/ 1 w 199"/>
                  <a:gd name="T55" fmla="*/ 2 h 211"/>
                  <a:gd name="T56" fmla="*/ 1 w 199"/>
                  <a:gd name="T57" fmla="*/ 1 h 211"/>
                  <a:gd name="T58" fmla="*/ 1 w 199"/>
                  <a:gd name="T59" fmla="*/ 1 h 211"/>
                  <a:gd name="T60" fmla="*/ 1 w 199"/>
                  <a:gd name="T61" fmla="*/ 1 h 211"/>
                  <a:gd name="T62" fmla="*/ 1 w 199"/>
                  <a:gd name="T63" fmla="*/ 1 h 211"/>
                  <a:gd name="T64" fmla="*/ 1 w 199"/>
                  <a:gd name="T65" fmla="*/ 1 h 211"/>
                  <a:gd name="T66" fmla="*/ 1 w 199"/>
                  <a:gd name="T67" fmla="*/ 1 h 211"/>
                  <a:gd name="T68" fmla="*/ 1 w 199"/>
                  <a:gd name="T69" fmla="*/ 1 h 211"/>
                  <a:gd name="T70" fmla="*/ 1 w 199"/>
                  <a:gd name="T71" fmla="*/ 1 h 211"/>
                  <a:gd name="T72" fmla="*/ 0 w 199"/>
                  <a:gd name="T73" fmla="*/ 0 h 21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99"/>
                  <a:gd name="T112" fmla="*/ 0 h 211"/>
                  <a:gd name="T113" fmla="*/ 199 w 199"/>
                  <a:gd name="T114" fmla="*/ 211 h 21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99" h="211">
                    <a:moveTo>
                      <a:pt x="0" y="0"/>
                    </a:moveTo>
                    <a:lnTo>
                      <a:pt x="5" y="5"/>
                    </a:lnTo>
                    <a:lnTo>
                      <a:pt x="14" y="18"/>
                    </a:lnTo>
                    <a:lnTo>
                      <a:pt x="23" y="39"/>
                    </a:lnTo>
                    <a:lnTo>
                      <a:pt x="28" y="65"/>
                    </a:lnTo>
                    <a:lnTo>
                      <a:pt x="28" y="66"/>
                    </a:lnTo>
                    <a:lnTo>
                      <a:pt x="27" y="70"/>
                    </a:lnTo>
                    <a:lnTo>
                      <a:pt x="25" y="76"/>
                    </a:lnTo>
                    <a:lnTo>
                      <a:pt x="24" y="84"/>
                    </a:lnTo>
                    <a:lnTo>
                      <a:pt x="24" y="93"/>
                    </a:lnTo>
                    <a:lnTo>
                      <a:pt x="25" y="105"/>
                    </a:lnTo>
                    <a:lnTo>
                      <a:pt x="28" y="116"/>
                    </a:lnTo>
                    <a:lnTo>
                      <a:pt x="32" y="129"/>
                    </a:lnTo>
                    <a:lnTo>
                      <a:pt x="40" y="142"/>
                    </a:lnTo>
                    <a:lnTo>
                      <a:pt x="51" y="154"/>
                    </a:lnTo>
                    <a:lnTo>
                      <a:pt x="65" y="166"/>
                    </a:lnTo>
                    <a:lnTo>
                      <a:pt x="82" y="177"/>
                    </a:lnTo>
                    <a:lnTo>
                      <a:pt x="104" y="188"/>
                    </a:lnTo>
                    <a:lnTo>
                      <a:pt x="130" y="198"/>
                    </a:lnTo>
                    <a:lnTo>
                      <a:pt x="162" y="205"/>
                    </a:lnTo>
                    <a:lnTo>
                      <a:pt x="199" y="211"/>
                    </a:lnTo>
                    <a:lnTo>
                      <a:pt x="194" y="210"/>
                    </a:lnTo>
                    <a:lnTo>
                      <a:pt x="180" y="204"/>
                    </a:lnTo>
                    <a:lnTo>
                      <a:pt x="160" y="195"/>
                    </a:lnTo>
                    <a:lnTo>
                      <a:pt x="136" y="180"/>
                    </a:lnTo>
                    <a:lnTo>
                      <a:pt x="109" y="159"/>
                    </a:lnTo>
                    <a:lnTo>
                      <a:pt x="84" y="133"/>
                    </a:lnTo>
                    <a:lnTo>
                      <a:pt x="63" y="98"/>
                    </a:lnTo>
                    <a:lnTo>
                      <a:pt x="47" y="56"/>
                    </a:lnTo>
                    <a:lnTo>
                      <a:pt x="46" y="54"/>
                    </a:lnTo>
                    <a:lnTo>
                      <a:pt x="44" y="50"/>
                    </a:lnTo>
                    <a:lnTo>
                      <a:pt x="39" y="41"/>
                    </a:lnTo>
                    <a:lnTo>
                      <a:pt x="35" y="33"/>
                    </a:lnTo>
                    <a:lnTo>
                      <a:pt x="28" y="23"/>
                    </a:lnTo>
                    <a:lnTo>
                      <a:pt x="20" y="14"/>
                    </a:lnTo>
                    <a:lnTo>
                      <a:pt x="1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Freeform 73"/>
              <p:cNvSpPr>
                <a:spLocks/>
              </p:cNvSpPr>
              <p:nvPr/>
            </p:nvSpPr>
            <p:spPr bwMode="auto">
              <a:xfrm>
                <a:off x="2329" y="1203"/>
                <a:ext cx="645" cy="121"/>
              </a:xfrm>
              <a:custGeom>
                <a:avLst/>
                <a:gdLst>
                  <a:gd name="T0" fmla="*/ 21 w 1288"/>
                  <a:gd name="T1" fmla="*/ 2 h 244"/>
                  <a:gd name="T2" fmla="*/ 20 w 1288"/>
                  <a:gd name="T3" fmla="*/ 2 h 244"/>
                  <a:gd name="T4" fmla="*/ 20 w 1288"/>
                  <a:gd name="T5" fmla="*/ 2 h 244"/>
                  <a:gd name="T6" fmla="*/ 19 w 1288"/>
                  <a:gd name="T7" fmla="*/ 2 h 244"/>
                  <a:gd name="T8" fmla="*/ 18 w 1288"/>
                  <a:gd name="T9" fmla="*/ 2 h 244"/>
                  <a:gd name="T10" fmla="*/ 18 w 1288"/>
                  <a:gd name="T11" fmla="*/ 3 h 244"/>
                  <a:gd name="T12" fmla="*/ 16 w 1288"/>
                  <a:gd name="T13" fmla="*/ 3 h 244"/>
                  <a:gd name="T14" fmla="*/ 15 w 1288"/>
                  <a:gd name="T15" fmla="*/ 3 h 244"/>
                  <a:gd name="T16" fmla="*/ 14 w 1288"/>
                  <a:gd name="T17" fmla="*/ 3 h 244"/>
                  <a:gd name="T18" fmla="*/ 12 w 1288"/>
                  <a:gd name="T19" fmla="*/ 3 h 244"/>
                  <a:gd name="T20" fmla="*/ 11 w 1288"/>
                  <a:gd name="T21" fmla="*/ 3 h 244"/>
                  <a:gd name="T22" fmla="*/ 9 w 1288"/>
                  <a:gd name="T23" fmla="*/ 3 h 244"/>
                  <a:gd name="T24" fmla="*/ 7 w 1288"/>
                  <a:gd name="T25" fmla="*/ 3 h 244"/>
                  <a:gd name="T26" fmla="*/ 5 w 1288"/>
                  <a:gd name="T27" fmla="*/ 2 h 244"/>
                  <a:gd name="T28" fmla="*/ 3 w 1288"/>
                  <a:gd name="T29" fmla="*/ 1 h 244"/>
                  <a:gd name="T30" fmla="*/ 1 w 1288"/>
                  <a:gd name="T31" fmla="*/ 0 h 244"/>
                  <a:gd name="T32" fmla="*/ 1 w 1288"/>
                  <a:gd name="T33" fmla="*/ 0 h 244"/>
                  <a:gd name="T34" fmla="*/ 1 w 1288"/>
                  <a:gd name="T35" fmla="*/ 0 h 244"/>
                  <a:gd name="T36" fmla="*/ 1 w 1288"/>
                  <a:gd name="T37" fmla="*/ 0 h 244"/>
                  <a:gd name="T38" fmla="*/ 2 w 1288"/>
                  <a:gd name="T39" fmla="*/ 0 h 244"/>
                  <a:gd name="T40" fmla="*/ 2 w 1288"/>
                  <a:gd name="T41" fmla="*/ 0 h 244"/>
                  <a:gd name="T42" fmla="*/ 3 w 1288"/>
                  <a:gd name="T43" fmla="*/ 1 h 244"/>
                  <a:gd name="T44" fmla="*/ 4 w 1288"/>
                  <a:gd name="T45" fmla="*/ 1 h 244"/>
                  <a:gd name="T46" fmla="*/ 5 w 1288"/>
                  <a:gd name="T47" fmla="*/ 1 h 244"/>
                  <a:gd name="T48" fmla="*/ 7 w 1288"/>
                  <a:gd name="T49" fmla="*/ 2 h 244"/>
                  <a:gd name="T50" fmla="*/ 8 w 1288"/>
                  <a:gd name="T51" fmla="*/ 2 h 244"/>
                  <a:gd name="T52" fmla="*/ 10 w 1288"/>
                  <a:gd name="T53" fmla="*/ 2 h 244"/>
                  <a:gd name="T54" fmla="*/ 12 w 1288"/>
                  <a:gd name="T55" fmla="*/ 2 h 244"/>
                  <a:gd name="T56" fmla="*/ 13 w 1288"/>
                  <a:gd name="T57" fmla="*/ 2 h 244"/>
                  <a:gd name="T58" fmla="*/ 15 w 1288"/>
                  <a:gd name="T59" fmla="*/ 2 h 244"/>
                  <a:gd name="T60" fmla="*/ 17 w 1288"/>
                  <a:gd name="T61" fmla="*/ 2 h 244"/>
                  <a:gd name="T62" fmla="*/ 20 w 1288"/>
                  <a:gd name="T63" fmla="*/ 2 h 24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288"/>
                  <a:gd name="T97" fmla="*/ 0 h 244"/>
                  <a:gd name="T98" fmla="*/ 1288 w 1288"/>
                  <a:gd name="T99" fmla="*/ 244 h 24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288" h="244">
                    <a:moveTo>
                      <a:pt x="1288" y="133"/>
                    </a:moveTo>
                    <a:lnTo>
                      <a:pt x="1286" y="134"/>
                    </a:lnTo>
                    <a:lnTo>
                      <a:pt x="1281" y="136"/>
                    </a:lnTo>
                    <a:lnTo>
                      <a:pt x="1272" y="141"/>
                    </a:lnTo>
                    <a:lnTo>
                      <a:pt x="1260" y="146"/>
                    </a:lnTo>
                    <a:lnTo>
                      <a:pt x="1245" y="152"/>
                    </a:lnTo>
                    <a:lnTo>
                      <a:pt x="1226" y="159"/>
                    </a:lnTo>
                    <a:lnTo>
                      <a:pt x="1204" y="167"/>
                    </a:lnTo>
                    <a:lnTo>
                      <a:pt x="1179" y="177"/>
                    </a:lnTo>
                    <a:lnTo>
                      <a:pt x="1151" y="185"/>
                    </a:lnTo>
                    <a:lnTo>
                      <a:pt x="1121" y="194"/>
                    </a:lnTo>
                    <a:lnTo>
                      <a:pt x="1089" y="202"/>
                    </a:lnTo>
                    <a:lnTo>
                      <a:pt x="1053" y="211"/>
                    </a:lnTo>
                    <a:lnTo>
                      <a:pt x="1017" y="219"/>
                    </a:lnTo>
                    <a:lnTo>
                      <a:pt x="976" y="226"/>
                    </a:lnTo>
                    <a:lnTo>
                      <a:pt x="934" y="232"/>
                    </a:lnTo>
                    <a:lnTo>
                      <a:pt x="890" y="238"/>
                    </a:lnTo>
                    <a:lnTo>
                      <a:pt x="844" y="241"/>
                    </a:lnTo>
                    <a:lnTo>
                      <a:pt x="797" y="244"/>
                    </a:lnTo>
                    <a:lnTo>
                      <a:pt x="747" y="244"/>
                    </a:lnTo>
                    <a:lnTo>
                      <a:pt x="696" y="242"/>
                    </a:lnTo>
                    <a:lnTo>
                      <a:pt x="643" y="239"/>
                    </a:lnTo>
                    <a:lnTo>
                      <a:pt x="589" y="233"/>
                    </a:lnTo>
                    <a:lnTo>
                      <a:pt x="534" y="224"/>
                    </a:lnTo>
                    <a:lnTo>
                      <a:pt x="478" y="214"/>
                    </a:lnTo>
                    <a:lnTo>
                      <a:pt x="421" y="199"/>
                    </a:lnTo>
                    <a:lnTo>
                      <a:pt x="362" y="181"/>
                    </a:lnTo>
                    <a:lnTo>
                      <a:pt x="304" y="161"/>
                    </a:lnTo>
                    <a:lnTo>
                      <a:pt x="244" y="136"/>
                    </a:lnTo>
                    <a:lnTo>
                      <a:pt x="183" y="109"/>
                    </a:lnTo>
                    <a:lnTo>
                      <a:pt x="123" y="76"/>
                    </a:lnTo>
                    <a:lnTo>
                      <a:pt x="61" y="4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5" y="4"/>
                    </a:lnTo>
                    <a:lnTo>
                      <a:pt x="13" y="7"/>
                    </a:lnTo>
                    <a:lnTo>
                      <a:pt x="24" y="13"/>
                    </a:lnTo>
                    <a:lnTo>
                      <a:pt x="38" y="19"/>
                    </a:lnTo>
                    <a:lnTo>
                      <a:pt x="54" y="27"/>
                    </a:lnTo>
                    <a:lnTo>
                      <a:pt x="73" y="35"/>
                    </a:lnTo>
                    <a:lnTo>
                      <a:pt x="94" y="44"/>
                    </a:lnTo>
                    <a:lnTo>
                      <a:pt x="119" y="53"/>
                    </a:lnTo>
                    <a:lnTo>
                      <a:pt x="146" y="64"/>
                    </a:lnTo>
                    <a:lnTo>
                      <a:pt x="176" y="74"/>
                    </a:lnTo>
                    <a:lnTo>
                      <a:pt x="208" y="84"/>
                    </a:lnTo>
                    <a:lnTo>
                      <a:pt x="243" y="95"/>
                    </a:lnTo>
                    <a:lnTo>
                      <a:pt x="279" y="106"/>
                    </a:lnTo>
                    <a:lnTo>
                      <a:pt x="319" y="117"/>
                    </a:lnTo>
                    <a:lnTo>
                      <a:pt x="360" y="127"/>
                    </a:lnTo>
                    <a:lnTo>
                      <a:pt x="404" y="136"/>
                    </a:lnTo>
                    <a:lnTo>
                      <a:pt x="450" y="146"/>
                    </a:lnTo>
                    <a:lnTo>
                      <a:pt x="498" y="154"/>
                    </a:lnTo>
                    <a:lnTo>
                      <a:pt x="548" y="162"/>
                    </a:lnTo>
                    <a:lnTo>
                      <a:pt x="600" y="167"/>
                    </a:lnTo>
                    <a:lnTo>
                      <a:pt x="654" y="173"/>
                    </a:lnTo>
                    <a:lnTo>
                      <a:pt x="710" y="177"/>
                    </a:lnTo>
                    <a:lnTo>
                      <a:pt x="768" y="180"/>
                    </a:lnTo>
                    <a:lnTo>
                      <a:pt x="828" y="181"/>
                    </a:lnTo>
                    <a:lnTo>
                      <a:pt x="889" y="180"/>
                    </a:lnTo>
                    <a:lnTo>
                      <a:pt x="951" y="178"/>
                    </a:lnTo>
                    <a:lnTo>
                      <a:pt x="1015" y="173"/>
                    </a:lnTo>
                    <a:lnTo>
                      <a:pt x="1082" y="166"/>
                    </a:lnTo>
                    <a:lnTo>
                      <a:pt x="1149" y="158"/>
                    </a:lnTo>
                    <a:lnTo>
                      <a:pt x="1218" y="147"/>
                    </a:lnTo>
                    <a:lnTo>
                      <a:pt x="1288" y="13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" name="Freeform 74"/>
              <p:cNvSpPr>
                <a:spLocks/>
              </p:cNvSpPr>
              <p:nvPr/>
            </p:nvSpPr>
            <p:spPr bwMode="auto">
              <a:xfrm>
                <a:off x="2252" y="946"/>
                <a:ext cx="123" cy="47"/>
              </a:xfrm>
              <a:custGeom>
                <a:avLst/>
                <a:gdLst>
                  <a:gd name="T0" fmla="*/ 0 w 248"/>
                  <a:gd name="T1" fmla="*/ 1 h 94"/>
                  <a:gd name="T2" fmla="*/ 0 w 248"/>
                  <a:gd name="T3" fmla="*/ 1 h 94"/>
                  <a:gd name="T4" fmla="*/ 0 w 248"/>
                  <a:gd name="T5" fmla="*/ 1 h 94"/>
                  <a:gd name="T6" fmla="*/ 0 w 248"/>
                  <a:gd name="T7" fmla="*/ 1 h 94"/>
                  <a:gd name="T8" fmla="*/ 0 w 248"/>
                  <a:gd name="T9" fmla="*/ 1 h 94"/>
                  <a:gd name="T10" fmla="*/ 0 w 248"/>
                  <a:gd name="T11" fmla="*/ 1 h 94"/>
                  <a:gd name="T12" fmla="*/ 0 w 248"/>
                  <a:gd name="T13" fmla="*/ 1 h 94"/>
                  <a:gd name="T14" fmla="*/ 0 w 248"/>
                  <a:gd name="T15" fmla="*/ 1 h 94"/>
                  <a:gd name="T16" fmla="*/ 1 w 248"/>
                  <a:gd name="T17" fmla="*/ 0 h 94"/>
                  <a:gd name="T18" fmla="*/ 1 w 248"/>
                  <a:gd name="T19" fmla="*/ 0 h 94"/>
                  <a:gd name="T20" fmla="*/ 1 w 248"/>
                  <a:gd name="T21" fmla="*/ 1 h 94"/>
                  <a:gd name="T22" fmla="*/ 1 w 248"/>
                  <a:gd name="T23" fmla="*/ 1 h 94"/>
                  <a:gd name="T24" fmla="*/ 2 w 248"/>
                  <a:gd name="T25" fmla="*/ 1 h 94"/>
                  <a:gd name="T26" fmla="*/ 2 w 248"/>
                  <a:gd name="T27" fmla="*/ 1 h 94"/>
                  <a:gd name="T28" fmla="*/ 2 w 248"/>
                  <a:gd name="T29" fmla="*/ 1 h 94"/>
                  <a:gd name="T30" fmla="*/ 3 w 248"/>
                  <a:gd name="T31" fmla="*/ 2 h 94"/>
                  <a:gd name="T32" fmla="*/ 3 w 248"/>
                  <a:gd name="T33" fmla="*/ 2 h 94"/>
                  <a:gd name="T34" fmla="*/ 3 w 248"/>
                  <a:gd name="T35" fmla="*/ 2 h 94"/>
                  <a:gd name="T36" fmla="*/ 3 w 248"/>
                  <a:gd name="T37" fmla="*/ 2 h 94"/>
                  <a:gd name="T38" fmla="*/ 3 w 248"/>
                  <a:gd name="T39" fmla="*/ 2 h 94"/>
                  <a:gd name="T40" fmla="*/ 3 w 248"/>
                  <a:gd name="T41" fmla="*/ 2 h 94"/>
                  <a:gd name="T42" fmla="*/ 3 w 248"/>
                  <a:gd name="T43" fmla="*/ 2 h 94"/>
                  <a:gd name="T44" fmla="*/ 3 w 248"/>
                  <a:gd name="T45" fmla="*/ 1 h 94"/>
                  <a:gd name="T46" fmla="*/ 2 w 248"/>
                  <a:gd name="T47" fmla="*/ 1 h 94"/>
                  <a:gd name="T48" fmla="*/ 2 w 248"/>
                  <a:gd name="T49" fmla="*/ 1 h 94"/>
                  <a:gd name="T50" fmla="*/ 2 w 248"/>
                  <a:gd name="T51" fmla="*/ 1 h 94"/>
                  <a:gd name="T52" fmla="*/ 1 w 248"/>
                  <a:gd name="T53" fmla="*/ 1 h 94"/>
                  <a:gd name="T54" fmla="*/ 1 w 248"/>
                  <a:gd name="T55" fmla="*/ 1 h 94"/>
                  <a:gd name="T56" fmla="*/ 1 w 248"/>
                  <a:gd name="T57" fmla="*/ 1 h 94"/>
                  <a:gd name="T58" fmla="*/ 0 w 248"/>
                  <a:gd name="T59" fmla="*/ 1 h 94"/>
                  <a:gd name="T60" fmla="*/ 0 w 248"/>
                  <a:gd name="T61" fmla="*/ 1 h 94"/>
                  <a:gd name="T62" fmla="*/ 0 w 248"/>
                  <a:gd name="T63" fmla="*/ 1 h 94"/>
                  <a:gd name="T64" fmla="*/ 0 w 248"/>
                  <a:gd name="T65" fmla="*/ 1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8"/>
                  <a:gd name="T100" fmla="*/ 0 h 94"/>
                  <a:gd name="T101" fmla="*/ 248 w 248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8" h="94">
                    <a:moveTo>
                      <a:pt x="0" y="26"/>
                    </a:moveTo>
                    <a:lnTo>
                      <a:pt x="1" y="25"/>
                    </a:lnTo>
                    <a:lnTo>
                      <a:pt x="5" y="22"/>
                    </a:lnTo>
                    <a:lnTo>
                      <a:pt x="9" y="19"/>
                    </a:lnTo>
                    <a:lnTo>
                      <a:pt x="17" y="14"/>
                    </a:lnTo>
                    <a:lnTo>
                      <a:pt x="27" y="10"/>
                    </a:lnTo>
                    <a:lnTo>
                      <a:pt x="37" y="6"/>
                    </a:lnTo>
                    <a:lnTo>
                      <a:pt x="51" y="3"/>
                    </a:lnTo>
                    <a:lnTo>
                      <a:pt x="66" y="0"/>
                    </a:lnTo>
                    <a:lnTo>
                      <a:pt x="82" y="0"/>
                    </a:lnTo>
                    <a:lnTo>
                      <a:pt x="101" y="3"/>
                    </a:lnTo>
                    <a:lnTo>
                      <a:pt x="121" y="9"/>
                    </a:lnTo>
                    <a:lnTo>
                      <a:pt x="143" y="17"/>
                    </a:lnTo>
                    <a:lnTo>
                      <a:pt x="167" y="29"/>
                    </a:lnTo>
                    <a:lnTo>
                      <a:pt x="192" y="45"/>
                    </a:lnTo>
                    <a:lnTo>
                      <a:pt x="219" y="67"/>
                    </a:lnTo>
                    <a:lnTo>
                      <a:pt x="248" y="94"/>
                    </a:lnTo>
                    <a:lnTo>
                      <a:pt x="247" y="93"/>
                    </a:lnTo>
                    <a:lnTo>
                      <a:pt x="241" y="89"/>
                    </a:lnTo>
                    <a:lnTo>
                      <a:pt x="234" y="85"/>
                    </a:lnTo>
                    <a:lnTo>
                      <a:pt x="224" y="79"/>
                    </a:lnTo>
                    <a:lnTo>
                      <a:pt x="211" y="72"/>
                    </a:lnTo>
                    <a:lnTo>
                      <a:pt x="197" y="64"/>
                    </a:lnTo>
                    <a:lnTo>
                      <a:pt x="181" y="56"/>
                    </a:lnTo>
                    <a:lnTo>
                      <a:pt x="163" y="48"/>
                    </a:lnTo>
                    <a:lnTo>
                      <a:pt x="144" y="41"/>
                    </a:lnTo>
                    <a:lnTo>
                      <a:pt x="125" y="34"/>
                    </a:lnTo>
                    <a:lnTo>
                      <a:pt x="104" y="28"/>
                    </a:lnTo>
                    <a:lnTo>
                      <a:pt x="83" y="23"/>
                    </a:lnTo>
                    <a:lnTo>
                      <a:pt x="61" y="20"/>
                    </a:lnTo>
                    <a:lnTo>
                      <a:pt x="40" y="20"/>
                    </a:lnTo>
                    <a:lnTo>
                      <a:pt x="20" y="21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" name="Freeform 75"/>
              <p:cNvSpPr>
                <a:spLocks/>
              </p:cNvSpPr>
              <p:nvPr/>
            </p:nvSpPr>
            <p:spPr bwMode="auto">
              <a:xfrm>
                <a:off x="2894" y="740"/>
                <a:ext cx="248" cy="336"/>
              </a:xfrm>
              <a:custGeom>
                <a:avLst/>
                <a:gdLst>
                  <a:gd name="T0" fmla="*/ 7 w 497"/>
                  <a:gd name="T1" fmla="*/ 0 h 672"/>
                  <a:gd name="T2" fmla="*/ 7 w 497"/>
                  <a:gd name="T3" fmla="*/ 1 h 672"/>
                  <a:gd name="T4" fmla="*/ 7 w 497"/>
                  <a:gd name="T5" fmla="*/ 1 h 672"/>
                  <a:gd name="T6" fmla="*/ 7 w 497"/>
                  <a:gd name="T7" fmla="*/ 1 h 672"/>
                  <a:gd name="T8" fmla="*/ 7 w 497"/>
                  <a:gd name="T9" fmla="*/ 2 h 672"/>
                  <a:gd name="T10" fmla="*/ 7 w 497"/>
                  <a:gd name="T11" fmla="*/ 2 h 672"/>
                  <a:gd name="T12" fmla="*/ 7 w 497"/>
                  <a:gd name="T13" fmla="*/ 3 h 672"/>
                  <a:gd name="T14" fmla="*/ 7 w 497"/>
                  <a:gd name="T15" fmla="*/ 3 h 672"/>
                  <a:gd name="T16" fmla="*/ 6 w 497"/>
                  <a:gd name="T17" fmla="*/ 5 h 672"/>
                  <a:gd name="T18" fmla="*/ 6 w 497"/>
                  <a:gd name="T19" fmla="*/ 6 h 672"/>
                  <a:gd name="T20" fmla="*/ 5 w 497"/>
                  <a:gd name="T21" fmla="*/ 6 h 672"/>
                  <a:gd name="T22" fmla="*/ 5 w 497"/>
                  <a:gd name="T23" fmla="*/ 7 h 672"/>
                  <a:gd name="T24" fmla="*/ 4 w 497"/>
                  <a:gd name="T25" fmla="*/ 8 h 672"/>
                  <a:gd name="T26" fmla="*/ 3 w 497"/>
                  <a:gd name="T27" fmla="*/ 9 h 672"/>
                  <a:gd name="T28" fmla="*/ 2 w 497"/>
                  <a:gd name="T29" fmla="*/ 10 h 672"/>
                  <a:gd name="T30" fmla="*/ 1 w 497"/>
                  <a:gd name="T31" fmla="*/ 10 h 672"/>
                  <a:gd name="T32" fmla="*/ 0 w 497"/>
                  <a:gd name="T33" fmla="*/ 11 h 672"/>
                  <a:gd name="T34" fmla="*/ 0 w 497"/>
                  <a:gd name="T35" fmla="*/ 11 h 672"/>
                  <a:gd name="T36" fmla="*/ 0 w 497"/>
                  <a:gd name="T37" fmla="*/ 11 h 672"/>
                  <a:gd name="T38" fmla="*/ 0 w 497"/>
                  <a:gd name="T39" fmla="*/ 11 h 672"/>
                  <a:gd name="T40" fmla="*/ 1 w 497"/>
                  <a:gd name="T41" fmla="*/ 10 h 672"/>
                  <a:gd name="T42" fmla="*/ 1 w 497"/>
                  <a:gd name="T43" fmla="*/ 10 h 672"/>
                  <a:gd name="T44" fmla="*/ 2 w 497"/>
                  <a:gd name="T45" fmla="*/ 10 h 672"/>
                  <a:gd name="T46" fmla="*/ 2 w 497"/>
                  <a:gd name="T47" fmla="*/ 9 h 672"/>
                  <a:gd name="T48" fmla="*/ 3 w 497"/>
                  <a:gd name="T49" fmla="*/ 9 h 672"/>
                  <a:gd name="T50" fmla="*/ 3 w 497"/>
                  <a:gd name="T51" fmla="*/ 8 h 672"/>
                  <a:gd name="T52" fmla="*/ 4 w 497"/>
                  <a:gd name="T53" fmla="*/ 7 h 672"/>
                  <a:gd name="T54" fmla="*/ 5 w 497"/>
                  <a:gd name="T55" fmla="*/ 6 h 672"/>
                  <a:gd name="T56" fmla="*/ 5 w 497"/>
                  <a:gd name="T57" fmla="*/ 6 h 672"/>
                  <a:gd name="T58" fmla="*/ 6 w 497"/>
                  <a:gd name="T59" fmla="*/ 4 h 672"/>
                  <a:gd name="T60" fmla="*/ 7 w 497"/>
                  <a:gd name="T61" fmla="*/ 3 h 672"/>
                  <a:gd name="T62" fmla="*/ 7 w 497"/>
                  <a:gd name="T63" fmla="*/ 2 h 672"/>
                  <a:gd name="T64" fmla="*/ 7 w 497"/>
                  <a:gd name="T65" fmla="*/ 0 h 67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97"/>
                  <a:gd name="T100" fmla="*/ 0 h 672"/>
                  <a:gd name="T101" fmla="*/ 497 w 497"/>
                  <a:gd name="T102" fmla="*/ 672 h 67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97" h="672">
                    <a:moveTo>
                      <a:pt x="497" y="0"/>
                    </a:moveTo>
                    <a:lnTo>
                      <a:pt x="497" y="6"/>
                    </a:lnTo>
                    <a:lnTo>
                      <a:pt x="495" y="22"/>
                    </a:lnTo>
                    <a:lnTo>
                      <a:pt x="493" y="46"/>
                    </a:lnTo>
                    <a:lnTo>
                      <a:pt x="489" y="79"/>
                    </a:lnTo>
                    <a:lnTo>
                      <a:pt x="481" y="120"/>
                    </a:lnTo>
                    <a:lnTo>
                      <a:pt x="469" y="165"/>
                    </a:lnTo>
                    <a:lnTo>
                      <a:pt x="454" y="216"/>
                    </a:lnTo>
                    <a:lnTo>
                      <a:pt x="433" y="269"/>
                    </a:lnTo>
                    <a:lnTo>
                      <a:pt x="407" y="324"/>
                    </a:lnTo>
                    <a:lnTo>
                      <a:pt x="373" y="380"/>
                    </a:lnTo>
                    <a:lnTo>
                      <a:pt x="334" y="437"/>
                    </a:lnTo>
                    <a:lnTo>
                      <a:pt x="286" y="491"/>
                    </a:lnTo>
                    <a:lnTo>
                      <a:pt x="229" y="543"/>
                    </a:lnTo>
                    <a:lnTo>
                      <a:pt x="163" y="591"/>
                    </a:lnTo>
                    <a:lnTo>
                      <a:pt x="87" y="635"/>
                    </a:lnTo>
                    <a:lnTo>
                      <a:pt x="0" y="672"/>
                    </a:lnTo>
                    <a:lnTo>
                      <a:pt x="5" y="670"/>
                    </a:lnTo>
                    <a:lnTo>
                      <a:pt x="18" y="664"/>
                    </a:lnTo>
                    <a:lnTo>
                      <a:pt x="38" y="655"/>
                    </a:lnTo>
                    <a:lnTo>
                      <a:pt x="65" y="640"/>
                    </a:lnTo>
                    <a:lnTo>
                      <a:pt x="96" y="621"/>
                    </a:lnTo>
                    <a:lnTo>
                      <a:pt x="132" y="596"/>
                    </a:lnTo>
                    <a:lnTo>
                      <a:pt x="171" y="567"/>
                    </a:lnTo>
                    <a:lnTo>
                      <a:pt x="212" y="531"/>
                    </a:lnTo>
                    <a:lnTo>
                      <a:pt x="255" y="489"/>
                    </a:lnTo>
                    <a:lnTo>
                      <a:pt x="297" y="441"/>
                    </a:lnTo>
                    <a:lnTo>
                      <a:pt x="339" y="386"/>
                    </a:lnTo>
                    <a:lnTo>
                      <a:pt x="379" y="324"/>
                    </a:lnTo>
                    <a:lnTo>
                      <a:pt x="415" y="255"/>
                    </a:lnTo>
                    <a:lnTo>
                      <a:pt x="448" y="179"/>
                    </a:lnTo>
                    <a:lnTo>
                      <a:pt x="475" y="93"/>
                    </a:lnTo>
                    <a:lnTo>
                      <a:pt x="49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" name="Freeform 76"/>
              <p:cNvSpPr>
                <a:spLocks/>
              </p:cNvSpPr>
              <p:nvPr/>
            </p:nvSpPr>
            <p:spPr bwMode="auto">
              <a:xfrm>
                <a:off x="2286" y="1003"/>
                <a:ext cx="547" cy="133"/>
              </a:xfrm>
              <a:custGeom>
                <a:avLst/>
                <a:gdLst>
                  <a:gd name="T0" fmla="*/ 1 w 1094"/>
                  <a:gd name="T1" fmla="*/ 0 h 267"/>
                  <a:gd name="T2" fmla="*/ 1 w 1094"/>
                  <a:gd name="T3" fmla="*/ 0 h 267"/>
                  <a:gd name="T4" fmla="*/ 1 w 1094"/>
                  <a:gd name="T5" fmla="*/ 0 h 267"/>
                  <a:gd name="T6" fmla="*/ 1 w 1094"/>
                  <a:gd name="T7" fmla="*/ 0 h 267"/>
                  <a:gd name="T8" fmla="*/ 2 w 1094"/>
                  <a:gd name="T9" fmla="*/ 1 h 267"/>
                  <a:gd name="T10" fmla="*/ 3 w 1094"/>
                  <a:gd name="T11" fmla="*/ 1 h 267"/>
                  <a:gd name="T12" fmla="*/ 4 w 1094"/>
                  <a:gd name="T13" fmla="*/ 2 h 267"/>
                  <a:gd name="T14" fmla="*/ 5 w 1094"/>
                  <a:gd name="T15" fmla="*/ 2 h 267"/>
                  <a:gd name="T16" fmla="*/ 6 w 1094"/>
                  <a:gd name="T17" fmla="*/ 3 h 267"/>
                  <a:gd name="T18" fmla="*/ 8 w 1094"/>
                  <a:gd name="T19" fmla="*/ 3 h 267"/>
                  <a:gd name="T20" fmla="*/ 9 w 1094"/>
                  <a:gd name="T21" fmla="*/ 3 h 267"/>
                  <a:gd name="T22" fmla="*/ 10 w 1094"/>
                  <a:gd name="T23" fmla="*/ 4 h 267"/>
                  <a:gd name="T24" fmla="*/ 12 w 1094"/>
                  <a:gd name="T25" fmla="*/ 4 h 267"/>
                  <a:gd name="T26" fmla="*/ 13 w 1094"/>
                  <a:gd name="T27" fmla="*/ 4 h 267"/>
                  <a:gd name="T28" fmla="*/ 15 w 1094"/>
                  <a:gd name="T29" fmla="*/ 3 h 267"/>
                  <a:gd name="T30" fmla="*/ 17 w 1094"/>
                  <a:gd name="T31" fmla="*/ 3 h 267"/>
                  <a:gd name="T32" fmla="*/ 17 w 1094"/>
                  <a:gd name="T33" fmla="*/ 3 h 267"/>
                  <a:gd name="T34" fmla="*/ 17 w 1094"/>
                  <a:gd name="T35" fmla="*/ 3 h 267"/>
                  <a:gd name="T36" fmla="*/ 17 w 1094"/>
                  <a:gd name="T37" fmla="*/ 3 h 267"/>
                  <a:gd name="T38" fmla="*/ 17 w 1094"/>
                  <a:gd name="T39" fmla="*/ 3 h 267"/>
                  <a:gd name="T40" fmla="*/ 16 w 1094"/>
                  <a:gd name="T41" fmla="*/ 3 h 267"/>
                  <a:gd name="T42" fmla="*/ 15 w 1094"/>
                  <a:gd name="T43" fmla="*/ 3 h 267"/>
                  <a:gd name="T44" fmla="*/ 14 w 1094"/>
                  <a:gd name="T45" fmla="*/ 3 h 267"/>
                  <a:gd name="T46" fmla="*/ 13 w 1094"/>
                  <a:gd name="T47" fmla="*/ 3 h 267"/>
                  <a:gd name="T48" fmla="*/ 12 w 1094"/>
                  <a:gd name="T49" fmla="*/ 3 h 267"/>
                  <a:gd name="T50" fmla="*/ 11 w 1094"/>
                  <a:gd name="T51" fmla="*/ 3 h 267"/>
                  <a:gd name="T52" fmla="*/ 9 w 1094"/>
                  <a:gd name="T53" fmla="*/ 3 h 267"/>
                  <a:gd name="T54" fmla="*/ 8 w 1094"/>
                  <a:gd name="T55" fmla="*/ 2 h 267"/>
                  <a:gd name="T56" fmla="*/ 6 w 1094"/>
                  <a:gd name="T57" fmla="*/ 2 h 267"/>
                  <a:gd name="T58" fmla="*/ 5 w 1094"/>
                  <a:gd name="T59" fmla="*/ 1 h 267"/>
                  <a:gd name="T60" fmla="*/ 3 w 1094"/>
                  <a:gd name="T61" fmla="*/ 1 h 267"/>
                  <a:gd name="T62" fmla="*/ 1 w 1094"/>
                  <a:gd name="T63" fmla="*/ 0 h 26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94"/>
                  <a:gd name="T97" fmla="*/ 0 h 267"/>
                  <a:gd name="T98" fmla="*/ 1094 w 1094"/>
                  <a:gd name="T99" fmla="*/ 267 h 26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94" h="267">
                    <a:moveTo>
                      <a:pt x="0" y="0"/>
                    </a:moveTo>
                    <a:lnTo>
                      <a:pt x="1" y="2"/>
                    </a:lnTo>
                    <a:lnTo>
                      <a:pt x="7" y="5"/>
                    </a:lnTo>
                    <a:lnTo>
                      <a:pt x="15" y="11"/>
                    </a:lnTo>
                    <a:lnTo>
                      <a:pt x="27" y="19"/>
                    </a:lnTo>
                    <a:lnTo>
                      <a:pt x="40" y="28"/>
                    </a:lnTo>
                    <a:lnTo>
                      <a:pt x="58" y="38"/>
                    </a:lnTo>
                    <a:lnTo>
                      <a:pt x="78" y="51"/>
                    </a:lnTo>
                    <a:lnTo>
                      <a:pt x="100" y="64"/>
                    </a:lnTo>
                    <a:lnTo>
                      <a:pt x="126" y="79"/>
                    </a:lnTo>
                    <a:lnTo>
                      <a:pt x="153" y="94"/>
                    </a:lnTo>
                    <a:lnTo>
                      <a:pt x="182" y="109"/>
                    </a:lnTo>
                    <a:lnTo>
                      <a:pt x="214" y="125"/>
                    </a:lnTo>
                    <a:lnTo>
                      <a:pt x="248" y="140"/>
                    </a:lnTo>
                    <a:lnTo>
                      <a:pt x="283" y="156"/>
                    </a:lnTo>
                    <a:lnTo>
                      <a:pt x="320" y="171"/>
                    </a:lnTo>
                    <a:lnTo>
                      <a:pt x="359" y="186"/>
                    </a:lnTo>
                    <a:lnTo>
                      <a:pt x="399" y="201"/>
                    </a:lnTo>
                    <a:lnTo>
                      <a:pt x="441" y="215"/>
                    </a:lnTo>
                    <a:lnTo>
                      <a:pt x="484" y="226"/>
                    </a:lnTo>
                    <a:lnTo>
                      <a:pt x="528" y="238"/>
                    </a:lnTo>
                    <a:lnTo>
                      <a:pt x="572" y="247"/>
                    </a:lnTo>
                    <a:lnTo>
                      <a:pt x="617" y="255"/>
                    </a:lnTo>
                    <a:lnTo>
                      <a:pt x="665" y="261"/>
                    </a:lnTo>
                    <a:lnTo>
                      <a:pt x="712" y="264"/>
                    </a:lnTo>
                    <a:lnTo>
                      <a:pt x="759" y="267"/>
                    </a:lnTo>
                    <a:lnTo>
                      <a:pt x="806" y="265"/>
                    </a:lnTo>
                    <a:lnTo>
                      <a:pt x="855" y="262"/>
                    </a:lnTo>
                    <a:lnTo>
                      <a:pt x="903" y="255"/>
                    </a:lnTo>
                    <a:lnTo>
                      <a:pt x="951" y="246"/>
                    </a:lnTo>
                    <a:lnTo>
                      <a:pt x="999" y="233"/>
                    </a:lnTo>
                    <a:lnTo>
                      <a:pt x="1047" y="216"/>
                    </a:lnTo>
                    <a:lnTo>
                      <a:pt x="1094" y="196"/>
                    </a:lnTo>
                    <a:lnTo>
                      <a:pt x="1093" y="196"/>
                    </a:lnTo>
                    <a:lnTo>
                      <a:pt x="1090" y="197"/>
                    </a:lnTo>
                    <a:lnTo>
                      <a:pt x="1084" y="200"/>
                    </a:lnTo>
                    <a:lnTo>
                      <a:pt x="1075" y="202"/>
                    </a:lnTo>
                    <a:lnTo>
                      <a:pt x="1064" y="204"/>
                    </a:lnTo>
                    <a:lnTo>
                      <a:pt x="1052" y="208"/>
                    </a:lnTo>
                    <a:lnTo>
                      <a:pt x="1037" y="210"/>
                    </a:lnTo>
                    <a:lnTo>
                      <a:pt x="1019" y="214"/>
                    </a:lnTo>
                    <a:lnTo>
                      <a:pt x="999" y="217"/>
                    </a:lnTo>
                    <a:lnTo>
                      <a:pt x="977" y="219"/>
                    </a:lnTo>
                    <a:lnTo>
                      <a:pt x="954" y="222"/>
                    </a:lnTo>
                    <a:lnTo>
                      <a:pt x="927" y="224"/>
                    </a:lnTo>
                    <a:lnTo>
                      <a:pt x="898" y="225"/>
                    </a:lnTo>
                    <a:lnTo>
                      <a:pt x="868" y="226"/>
                    </a:lnTo>
                    <a:lnTo>
                      <a:pt x="836" y="226"/>
                    </a:lnTo>
                    <a:lnTo>
                      <a:pt x="802" y="226"/>
                    </a:lnTo>
                    <a:lnTo>
                      <a:pt x="766" y="224"/>
                    </a:lnTo>
                    <a:lnTo>
                      <a:pt x="727" y="222"/>
                    </a:lnTo>
                    <a:lnTo>
                      <a:pt x="686" y="217"/>
                    </a:lnTo>
                    <a:lnTo>
                      <a:pt x="645" y="211"/>
                    </a:lnTo>
                    <a:lnTo>
                      <a:pt x="601" y="204"/>
                    </a:lnTo>
                    <a:lnTo>
                      <a:pt x="555" y="196"/>
                    </a:lnTo>
                    <a:lnTo>
                      <a:pt x="507" y="186"/>
                    </a:lnTo>
                    <a:lnTo>
                      <a:pt x="457" y="174"/>
                    </a:lnTo>
                    <a:lnTo>
                      <a:pt x="407" y="161"/>
                    </a:lnTo>
                    <a:lnTo>
                      <a:pt x="354" y="144"/>
                    </a:lnTo>
                    <a:lnTo>
                      <a:pt x="298" y="127"/>
                    </a:lnTo>
                    <a:lnTo>
                      <a:pt x="242" y="106"/>
                    </a:lnTo>
                    <a:lnTo>
                      <a:pt x="184" y="83"/>
                    </a:lnTo>
                    <a:lnTo>
                      <a:pt x="124" y="59"/>
                    </a:lnTo>
                    <a:lnTo>
                      <a:pt x="63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" name="Freeform 77"/>
              <p:cNvSpPr>
                <a:spLocks/>
              </p:cNvSpPr>
              <p:nvPr/>
            </p:nvSpPr>
            <p:spPr bwMode="auto">
              <a:xfrm>
                <a:off x="3160" y="608"/>
                <a:ext cx="24" cy="114"/>
              </a:xfrm>
              <a:custGeom>
                <a:avLst/>
                <a:gdLst>
                  <a:gd name="T0" fmla="*/ 0 w 50"/>
                  <a:gd name="T1" fmla="*/ 0 h 228"/>
                  <a:gd name="T2" fmla="*/ 0 w 50"/>
                  <a:gd name="T3" fmla="*/ 1 h 228"/>
                  <a:gd name="T4" fmla="*/ 0 w 50"/>
                  <a:gd name="T5" fmla="*/ 1 h 228"/>
                  <a:gd name="T6" fmla="*/ 0 w 50"/>
                  <a:gd name="T7" fmla="*/ 1 h 228"/>
                  <a:gd name="T8" fmla="*/ 0 w 50"/>
                  <a:gd name="T9" fmla="*/ 2 h 228"/>
                  <a:gd name="T10" fmla="*/ 0 w 50"/>
                  <a:gd name="T11" fmla="*/ 2 h 228"/>
                  <a:gd name="T12" fmla="*/ 0 w 50"/>
                  <a:gd name="T13" fmla="*/ 3 h 228"/>
                  <a:gd name="T14" fmla="*/ 0 w 50"/>
                  <a:gd name="T15" fmla="*/ 4 h 228"/>
                  <a:gd name="T16" fmla="*/ 0 w 50"/>
                  <a:gd name="T17" fmla="*/ 4 h 228"/>
                  <a:gd name="T18" fmla="*/ 0 w 50"/>
                  <a:gd name="T19" fmla="*/ 4 h 228"/>
                  <a:gd name="T20" fmla="*/ 0 w 50"/>
                  <a:gd name="T21" fmla="*/ 4 h 228"/>
                  <a:gd name="T22" fmla="*/ 0 w 50"/>
                  <a:gd name="T23" fmla="*/ 4 h 228"/>
                  <a:gd name="T24" fmla="*/ 0 w 50"/>
                  <a:gd name="T25" fmla="*/ 3 h 228"/>
                  <a:gd name="T26" fmla="*/ 0 w 50"/>
                  <a:gd name="T27" fmla="*/ 3 h 228"/>
                  <a:gd name="T28" fmla="*/ 0 w 50"/>
                  <a:gd name="T29" fmla="*/ 3 h 228"/>
                  <a:gd name="T30" fmla="*/ 0 w 50"/>
                  <a:gd name="T31" fmla="*/ 2 h 228"/>
                  <a:gd name="T32" fmla="*/ 0 w 50"/>
                  <a:gd name="T33" fmla="*/ 2 h 228"/>
                  <a:gd name="T34" fmla="*/ 0 w 50"/>
                  <a:gd name="T35" fmla="*/ 1 h 228"/>
                  <a:gd name="T36" fmla="*/ 0 w 50"/>
                  <a:gd name="T37" fmla="*/ 1 h 228"/>
                  <a:gd name="T38" fmla="*/ 0 w 50"/>
                  <a:gd name="T39" fmla="*/ 1 h 228"/>
                  <a:gd name="T40" fmla="*/ 0 w 50"/>
                  <a:gd name="T41" fmla="*/ 0 h 2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0"/>
                  <a:gd name="T64" fmla="*/ 0 h 228"/>
                  <a:gd name="T65" fmla="*/ 50 w 50"/>
                  <a:gd name="T66" fmla="*/ 228 h 2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0" h="228">
                    <a:moveTo>
                      <a:pt x="49" y="0"/>
                    </a:moveTo>
                    <a:lnTo>
                      <a:pt x="49" y="7"/>
                    </a:lnTo>
                    <a:lnTo>
                      <a:pt x="50" y="26"/>
                    </a:lnTo>
                    <a:lnTo>
                      <a:pt x="50" y="55"/>
                    </a:lnTo>
                    <a:lnTo>
                      <a:pt x="48" y="90"/>
                    </a:lnTo>
                    <a:lnTo>
                      <a:pt x="44" y="128"/>
                    </a:lnTo>
                    <a:lnTo>
                      <a:pt x="36" y="166"/>
                    </a:lnTo>
                    <a:lnTo>
                      <a:pt x="25" y="200"/>
                    </a:lnTo>
                    <a:lnTo>
                      <a:pt x="8" y="228"/>
                    </a:lnTo>
                    <a:lnTo>
                      <a:pt x="6" y="226"/>
                    </a:lnTo>
                    <a:lnTo>
                      <a:pt x="1" y="218"/>
                    </a:lnTo>
                    <a:lnTo>
                      <a:pt x="0" y="202"/>
                    </a:lnTo>
                    <a:lnTo>
                      <a:pt x="5" y="176"/>
                    </a:lnTo>
                    <a:lnTo>
                      <a:pt x="11" y="157"/>
                    </a:lnTo>
                    <a:lnTo>
                      <a:pt x="16" y="131"/>
                    </a:lnTo>
                    <a:lnTo>
                      <a:pt x="23" y="102"/>
                    </a:lnTo>
                    <a:lnTo>
                      <a:pt x="31" y="72"/>
                    </a:lnTo>
                    <a:lnTo>
                      <a:pt x="38" y="45"/>
                    </a:lnTo>
                    <a:lnTo>
                      <a:pt x="43" y="22"/>
                    </a:lnTo>
                    <a:lnTo>
                      <a:pt x="48" y="6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A8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" name="Freeform 78"/>
              <p:cNvSpPr>
                <a:spLocks/>
              </p:cNvSpPr>
              <p:nvPr/>
            </p:nvSpPr>
            <p:spPr bwMode="auto">
              <a:xfrm>
                <a:off x="3154" y="598"/>
                <a:ext cx="28" cy="112"/>
              </a:xfrm>
              <a:custGeom>
                <a:avLst/>
                <a:gdLst>
                  <a:gd name="T0" fmla="*/ 1 w 56"/>
                  <a:gd name="T1" fmla="*/ 0 h 224"/>
                  <a:gd name="T2" fmla="*/ 1 w 56"/>
                  <a:gd name="T3" fmla="*/ 1 h 224"/>
                  <a:gd name="T4" fmla="*/ 1 w 56"/>
                  <a:gd name="T5" fmla="*/ 1 h 224"/>
                  <a:gd name="T6" fmla="*/ 1 w 56"/>
                  <a:gd name="T7" fmla="*/ 1 h 224"/>
                  <a:gd name="T8" fmla="*/ 1 w 56"/>
                  <a:gd name="T9" fmla="*/ 2 h 224"/>
                  <a:gd name="T10" fmla="*/ 1 w 56"/>
                  <a:gd name="T11" fmla="*/ 2 h 224"/>
                  <a:gd name="T12" fmla="*/ 1 w 56"/>
                  <a:gd name="T13" fmla="*/ 3 h 224"/>
                  <a:gd name="T14" fmla="*/ 1 w 56"/>
                  <a:gd name="T15" fmla="*/ 4 h 224"/>
                  <a:gd name="T16" fmla="*/ 0 w 56"/>
                  <a:gd name="T17" fmla="*/ 4 h 224"/>
                  <a:gd name="T18" fmla="*/ 1 w 56"/>
                  <a:gd name="T19" fmla="*/ 4 h 224"/>
                  <a:gd name="T20" fmla="*/ 1 w 56"/>
                  <a:gd name="T21" fmla="*/ 4 h 224"/>
                  <a:gd name="T22" fmla="*/ 1 w 56"/>
                  <a:gd name="T23" fmla="*/ 3 h 224"/>
                  <a:gd name="T24" fmla="*/ 1 w 56"/>
                  <a:gd name="T25" fmla="*/ 3 h 224"/>
                  <a:gd name="T26" fmla="*/ 1 w 56"/>
                  <a:gd name="T27" fmla="*/ 2 h 224"/>
                  <a:gd name="T28" fmla="*/ 1 w 56"/>
                  <a:gd name="T29" fmla="*/ 2 h 224"/>
                  <a:gd name="T30" fmla="*/ 1 w 56"/>
                  <a:gd name="T31" fmla="*/ 1 h 224"/>
                  <a:gd name="T32" fmla="*/ 1 w 56"/>
                  <a:gd name="T33" fmla="*/ 0 h 2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224"/>
                  <a:gd name="T53" fmla="*/ 56 w 56"/>
                  <a:gd name="T54" fmla="*/ 224 h 2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224">
                    <a:moveTo>
                      <a:pt x="52" y="0"/>
                    </a:moveTo>
                    <a:lnTo>
                      <a:pt x="50" y="7"/>
                    </a:lnTo>
                    <a:lnTo>
                      <a:pt x="48" y="27"/>
                    </a:lnTo>
                    <a:lnTo>
                      <a:pt x="44" y="56"/>
                    </a:lnTo>
                    <a:lnTo>
                      <a:pt x="38" y="89"/>
                    </a:lnTo>
                    <a:lnTo>
                      <a:pt x="31" y="127"/>
                    </a:lnTo>
                    <a:lnTo>
                      <a:pt x="22" y="164"/>
                    </a:lnTo>
                    <a:lnTo>
                      <a:pt x="11" y="197"/>
                    </a:lnTo>
                    <a:lnTo>
                      <a:pt x="0" y="224"/>
                    </a:lnTo>
                    <a:lnTo>
                      <a:pt x="3" y="218"/>
                    </a:lnTo>
                    <a:lnTo>
                      <a:pt x="11" y="203"/>
                    </a:lnTo>
                    <a:lnTo>
                      <a:pt x="23" y="180"/>
                    </a:lnTo>
                    <a:lnTo>
                      <a:pt x="34" y="151"/>
                    </a:lnTo>
                    <a:lnTo>
                      <a:pt x="46" y="117"/>
                    </a:lnTo>
                    <a:lnTo>
                      <a:pt x="54" y="79"/>
                    </a:lnTo>
                    <a:lnTo>
                      <a:pt x="56" y="39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" name="Freeform 79"/>
              <p:cNvSpPr>
                <a:spLocks/>
              </p:cNvSpPr>
              <p:nvPr/>
            </p:nvSpPr>
            <p:spPr bwMode="auto">
              <a:xfrm>
                <a:off x="3100" y="919"/>
                <a:ext cx="137" cy="250"/>
              </a:xfrm>
              <a:custGeom>
                <a:avLst/>
                <a:gdLst>
                  <a:gd name="T0" fmla="*/ 3 w 275"/>
                  <a:gd name="T1" fmla="*/ 1 h 500"/>
                  <a:gd name="T2" fmla="*/ 3 w 275"/>
                  <a:gd name="T3" fmla="*/ 1 h 500"/>
                  <a:gd name="T4" fmla="*/ 3 w 275"/>
                  <a:gd name="T5" fmla="*/ 1 h 500"/>
                  <a:gd name="T6" fmla="*/ 3 w 275"/>
                  <a:gd name="T7" fmla="*/ 1 h 500"/>
                  <a:gd name="T8" fmla="*/ 3 w 275"/>
                  <a:gd name="T9" fmla="*/ 2 h 500"/>
                  <a:gd name="T10" fmla="*/ 3 w 275"/>
                  <a:gd name="T11" fmla="*/ 2 h 500"/>
                  <a:gd name="T12" fmla="*/ 3 w 275"/>
                  <a:gd name="T13" fmla="*/ 2 h 500"/>
                  <a:gd name="T14" fmla="*/ 3 w 275"/>
                  <a:gd name="T15" fmla="*/ 3 h 500"/>
                  <a:gd name="T16" fmla="*/ 2 w 275"/>
                  <a:gd name="T17" fmla="*/ 4 h 500"/>
                  <a:gd name="T18" fmla="*/ 2 w 275"/>
                  <a:gd name="T19" fmla="*/ 4 h 500"/>
                  <a:gd name="T20" fmla="*/ 2 w 275"/>
                  <a:gd name="T21" fmla="*/ 5 h 500"/>
                  <a:gd name="T22" fmla="*/ 1 w 275"/>
                  <a:gd name="T23" fmla="*/ 5 h 500"/>
                  <a:gd name="T24" fmla="*/ 1 w 275"/>
                  <a:gd name="T25" fmla="*/ 6 h 500"/>
                  <a:gd name="T26" fmla="*/ 1 w 275"/>
                  <a:gd name="T27" fmla="*/ 7 h 500"/>
                  <a:gd name="T28" fmla="*/ 0 w 275"/>
                  <a:gd name="T29" fmla="*/ 7 h 500"/>
                  <a:gd name="T30" fmla="*/ 0 w 275"/>
                  <a:gd name="T31" fmla="*/ 8 h 500"/>
                  <a:gd name="T32" fmla="*/ 0 w 275"/>
                  <a:gd name="T33" fmla="*/ 8 h 500"/>
                  <a:gd name="T34" fmla="*/ 0 w 275"/>
                  <a:gd name="T35" fmla="*/ 8 h 500"/>
                  <a:gd name="T36" fmla="*/ 0 w 275"/>
                  <a:gd name="T37" fmla="*/ 8 h 500"/>
                  <a:gd name="T38" fmla="*/ 0 w 275"/>
                  <a:gd name="T39" fmla="*/ 8 h 500"/>
                  <a:gd name="T40" fmla="*/ 0 w 275"/>
                  <a:gd name="T41" fmla="*/ 8 h 500"/>
                  <a:gd name="T42" fmla="*/ 0 w 275"/>
                  <a:gd name="T43" fmla="*/ 8 h 500"/>
                  <a:gd name="T44" fmla="*/ 0 w 275"/>
                  <a:gd name="T45" fmla="*/ 8 h 500"/>
                  <a:gd name="T46" fmla="*/ 0 w 275"/>
                  <a:gd name="T47" fmla="*/ 8 h 500"/>
                  <a:gd name="T48" fmla="*/ 1 w 275"/>
                  <a:gd name="T49" fmla="*/ 8 h 500"/>
                  <a:gd name="T50" fmla="*/ 1 w 275"/>
                  <a:gd name="T51" fmla="*/ 7 h 500"/>
                  <a:gd name="T52" fmla="*/ 1 w 275"/>
                  <a:gd name="T53" fmla="*/ 7 h 500"/>
                  <a:gd name="T54" fmla="*/ 2 w 275"/>
                  <a:gd name="T55" fmla="*/ 6 h 500"/>
                  <a:gd name="T56" fmla="*/ 2 w 275"/>
                  <a:gd name="T57" fmla="*/ 5 h 500"/>
                  <a:gd name="T58" fmla="*/ 3 w 275"/>
                  <a:gd name="T59" fmla="*/ 5 h 500"/>
                  <a:gd name="T60" fmla="*/ 3 w 275"/>
                  <a:gd name="T61" fmla="*/ 4 h 500"/>
                  <a:gd name="T62" fmla="*/ 3 w 275"/>
                  <a:gd name="T63" fmla="*/ 4 h 500"/>
                  <a:gd name="T64" fmla="*/ 3 w 275"/>
                  <a:gd name="T65" fmla="*/ 3 h 500"/>
                  <a:gd name="T66" fmla="*/ 4 w 275"/>
                  <a:gd name="T67" fmla="*/ 2 h 500"/>
                  <a:gd name="T68" fmla="*/ 4 w 275"/>
                  <a:gd name="T69" fmla="*/ 2 h 500"/>
                  <a:gd name="T70" fmla="*/ 4 w 275"/>
                  <a:gd name="T71" fmla="*/ 1 h 500"/>
                  <a:gd name="T72" fmla="*/ 4 w 275"/>
                  <a:gd name="T73" fmla="*/ 1 h 500"/>
                  <a:gd name="T74" fmla="*/ 4 w 275"/>
                  <a:gd name="T75" fmla="*/ 1 h 500"/>
                  <a:gd name="T76" fmla="*/ 4 w 275"/>
                  <a:gd name="T77" fmla="*/ 0 h 500"/>
                  <a:gd name="T78" fmla="*/ 4 w 275"/>
                  <a:gd name="T79" fmla="*/ 0 h 500"/>
                  <a:gd name="T80" fmla="*/ 3 w 275"/>
                  <a:gd name="T81" fmla="*/ 1 h 5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75"/>
                  <a:gd name="T124" fmla="*/ 0 h 500"/>
                  <a:gd name="T125" fmla="*/ 275 w 275"/>
                  <a:gd name="T126" fmla="*/ 500 h 5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75" h="500">
                    <a:moveTo>
                      <a:pt x="247" y="9"/>
                    </a:moveTo>
                    <a:lnTo>
                      <a:pt x="246" y="13"/>
                    </a:lnTo>
                    <a:lnTo>
                      <a:pt x="243" y="24"/>
                    </a:lnTo>
                    <a:lnTo>
                      <a:pt x="237" y="42"/>
                    </a:lnTo>
                    <a:lnTo>
                      <a:pt x="229" y="65"/>
                    </a:lnTo>
                    <a:lnTo>
                      <a:pt x="218" y="92"/>
                    </a:lnTo>
                    <a:lnTo>
                      <a:pt x="206" y="124"/>
                    </a:lnTo>
                    <a:lnTo>
                      <a:pt x="192" y="158"/>
                    </a:lnTo>
                    <a:lnTo>
                      <a:pt x="176" y="196"/>
                    </a:lnTo>
                    <a:lnTo>
                      <a:pt x="158" y="235"/>
                    </a:lnTo>
                    <a:lnTo>
                      <a:pt x="140" y="275"/>
                    </a:lnTo>
                    <a:lnTo>
                      <a:pt x="119" y="315"/>
                    </a:lnTo>
                    <a:lnTo>
                      <a:pt x="97" y="354"/>
                    </a:lnTo>
                    <a:lnTo>
                      <a:pt x="74" y="391"/>
                    </a:lnTo>
                    <a:lnTo>
                      <a:pt x="50" y="427"/>
                    </a:lnTo>
                    <a:lnTo>
                      <a:pt x="26" y="459"/>
                    </a:lnTo>
                    <a:lnTo>
                      <a:pt x="0" y="488"/>
                    </a:lnTo>
                    <a:lnTo>
                      <a:pt x="0" y="490"/>
                    </a:lnTo>
                    <a:lnTo>
                      <a:pt x="0" y="494"/>
                    </a:lnTo>
                    <a:lnTo>
                      <a:pt x="1" y="498"/>
                    </a:lnTo>
                    <a:lnTo>
                      <a:pt x="5" y="500"/>
                    </a:lnTo>
                    <a:lnTo>
                      <a:pt x="12" y="499"/>
                    </a:lnTo>
                    <a:lnTo>
                      <a:pt x="26" y="494"/>
                    </a:lnTo>
                    <a:lnTo>
                      <a:pt x="46" y="479"/>
                    </a:lnTo>
                    <a:lnTo>
                      <a:pt x="72" y="456"/>
                    </a:lnTo>
                    <a:lnTo>
                      <a:pt x="99" y="428"/>
                    </a:lnTo>
                    <a:lnTo>
                      <a:pt x="124" y="396"/>
                    </a:lnTo>
                    <a:lnTo>
                      <a:pt x="148" y="359"/>
                    </a:lnTo>
                    <a:lnTo>
                      <a:pt x="170" y="320"/>
                    </a:lnTo>
                    <a:lnTo>
                      <a:pt x="192" y="278"/>
                    </a:lnTo>
                    <a:lnTo>
                      <a:pt x="211" y="235"/>
                    </a:lnTo>
                    <a:lnTo>
                      <a:pt x="229" y="194"/>
                    </a:lnTo>
                    <a:lnTo>
                      <a:pt x="244" y="154"/>
                    </a:lnTo>
                    <a:lnTo>
                      <a:pt x="256" y="116"/>
                    </a:lnTo>
                    <a:lnTo>
                      <a:pt x="266" y="81"/>
                    </a:lnTo>
                    <a:lnTo>
                      <a:pt x="273" y="51"/>
                    </a:lnTo>
                    <a:lnTo>
                      <a:pt x="275" y="27"/>
                    </a:lnTo>
                    <a:lnTo>
                      <a:pt x="275" y="9"/>
                    </a:lnTo>
                    <a:lnTo>
                      <a:pt x="269" y="0"/>
                    </a:lnTo>
                    <a:lnTo>
                      <a:pt x="261" y="0"/>
                    </a:lnTo>
                    <a:lnTo>
                      <a:pt x="247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" name="Freeform 80"/>
              <p:cNvSpPr>
                <a:spLocks/>
              </p:cNvSpPr>
              <p:nvPr/>
            </p:nvSpPr>
            <p:spPr bwMode="auto">
              <a:xfrm>
                <a:off x="3206" y="838"/>
                <a:ext cx="24" cy="30"/>
              </a:xfrm>
              <a:custGeom>
                <a:avLst/>
                <a:gdLst>
                  <a:gd name="T0" fmla="*/ 0 w 50"/>
                  <a:gd name="T1" fmla="*/ 0 h 60"/>
                  <a:gd name="T2" fmla="*/ 0 w 50"/>
                  <a:gd name="T3" fmla="*/ 1 h 60"/>
                  <a:gd name="T4" fmla="*/ 0 w 50"/>
                  <a:gd name="T5" fmla="*/ 1 h 60"/>
                  <a:gd name="T6" fmla="*/ 0 w 50"/>
                  <a:gd name="T7" fmla="*/ 1 h 60"/>
                  <a:gd name="T8" fmla="*/ 0 w 50"/>
                  <a:gd name="T9" fmla="*/ 1 h 60"/>
                  <a:gd name="T10" fmla="*/ 0 w 50"/>
                  <a:gd name="T11" fmla="*/ 1 h 60"/>
                  <a:gd name="T12" fmla="*/ 0 w 50"/>
                  <a:gd name="T13" fmla="*/ 1 h 60"/>
                  <a:gd name="T14" fmla="*/ 0 w 50"/>
                  <a:gd name="T15" fmla="*/ 1 h 60"/>
                  <a:gd name="T16" fmla="*/ 0 w 50"/>
                  <a:gd name="T17" fmla="*/ 1 h 60"/>
                  <a:gd name="T18" fmla="*/ 0 w 50"/>
                  <a:gd name="T19" fmla="*/ 1 h 60"/>
                  <a:gd name="T20" fmla="*/ 0 w 50"/>
                  <a:gd name="T21" fmla="*/ 1 h 60"/>
                  <a:gd name="T22" fmla="*/ 0 w 50"/>
                  <a:gd name="T23" fmla="*/ 1 h 60"/>
                  <a:gd name="T24" fmla="*/ 0 w 50"/>
                  <a:gd name="T25" fmla="*/ 1 h 60"/>
                  <a:gd name="T26" fmla="*/ 0 w 50"/>
                  <a:gd name="T27" fmla="*/ 1 h 60"/>
                  <a:gd name="T28" fmla="*/ 0 w 50"/>
                  <a:gd name="T29" fmla="*/ 1 h 60"/>
                  <a:gd name="T30" fmla="*/ 0 w 50"/>
                  <a:gd name="T31" fmla="*/ 1 h 60"/>
                  <a:gd name="T32" fmla="*/ 0 w 50"/>
                  <a:gd name="T33" fmla="*/ 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60"/>
                  <a:gd name="T53" fmla="*/ 50 w 50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60">
                    <a:moveTo>
                      <a:pt x="20" y="0"/>
                    </a:moveTo>
                    <a:lnTo>
                      <a:pt x="18" y="1"/>
                    </a:lnTo>
                    <a:lnTo>
                      <a:pt x="14" y="6"/>
                    </a:lnTo>
                    <a:lnTo>
                      <a:pt x="9" y="11"/>
                    </a:lnTo>
                    <a:lnTo>
                      <a:pt x="3" y="18"/>
                    </a:lnTo>
                    <a:lnTo>
                      <a:pt x="0" y="27"/>
                    </a:lnTo>
                    <a:lnTo>
                      <a:pt x="0" y="37"/>
                    </a:lnTo>
                    <a:lnTo>
                      <a:pt x="5" y="46"/>
                    </a:lnTo>
                    <a:lnTo>
                      <a:pt x="17" y="55"/>
                    </a:lnTo>
                    <a:lnTo>
                      <a:pt x="30" y="60"/>
                    </a:lnTo>
                    <a:lnTo>
                      <a:pt x="41" y="57"/>
                    </a:lnTo>
                    <a:lnTo>
                      <a:pt x="48" y="50"/>
                    </a:lnTo>
                    <a:lnTo>
                      <a:pt x="50" y="39"/>
                    </a:lnTo>
                    <a:lnTo>
                      <a:pt x="49" y="27"/>
                    </a:lnTo>
                    <a:lnTo>
                      <a:pt x="44" y="15"/>
                    </a:lnTo>
                    <a:lnTo>
                      <a:pt x="35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pic>
          <p:nvPicPr>
            <p:cNvPr id="17" name="Picture 81" descr="j007910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2160"/>
              <a:ext cx="40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8" name="Picture 35" descr="11949860301279678518coffee_ganson.svg.me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20" y="4902620"/>
            <a:ext cx="453488" cy="533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56" descr="bread.svg.me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956" y="4040846"/>
            <a:ext cx="773312" cy="60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9" descr="FD01031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19" y="3901150"/>
            <a:ext cx="535391" cy="78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82" descr="fd00516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14" y="3770866"/>
            <a:ext cx="952219" cy="6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82" descr="fd00516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267" y="3982851"/>
            <a:ext cx="952219" cy="6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20" descr="hamburger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32"/>
          <a:stretch>
            <a:fillRect/>
          </a:stretch>
        </p:blipFill>
        <p:spPr bwMode="auto">
          <a:xfrm>
            <a:off x="5413804" y="4748463"/>
            <a:ext cx="1051143" cy="122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91" descr="sandwich_hero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755" y="4748463"/>
            <a:ext cx="747641" cy="53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92" descr="sandwich_hero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850" y="4899121"/>
            <a:ext cx="747641" cy="53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93" descr="MCj03980670000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326" y="5168533"/>
            <a:ext cx="899886" cy="91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36" descr="1197088349720718094Gerald_G_Fast_Food_Dishes_(FF_Menu)_1.svg.med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228" y="3313523"/>
            <a:ext cx="665317" cy="53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8" descr="C:\Users\Antonio\320,000 Imágenes\Content - 25KV1\Food\Food 4\LEMONADJ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638" y="4865063"/>
            <a:ext cx="741153" cy="114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9" descr="C:\Users\Antonio\320,000 Imágenes\Content - 25KV1\Food\Food 4\OJUICEL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84875" y="4593221"/>
            <a:ext cx="705318" cy="61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6" descr="http://janeheller.mlblogs.com/leche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46339" y="3349691"/>
            <a:ext cx="857964" cy="1003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010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609</TotalTime>
  <Words>545</Words>
  <Application>Microsoft Office PowerPoint</Application>
  <PresentationFormat>On-screen Show (4:3)</PresentationFormat>
  <Paragraphs>125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Adobe Gothic Std B</vt:lpstr>
      <vt:lpstr>AR CENA</vt:lpstr>
      <vt:lpstr>Arial</vt:lpstr>
      <vt:lpstr>Calibri</vt:lpstr>
      <vt:lpstr>Calibri Light</vt:lpstr>
      <vt:lpstr>Gill Sans MT</vt:lpstr>
      <vt:lpstr>Gill Sans Ultra Bold</vt:lpstr>
      <vt:lpstr>Times New Roman</vt:lpstr>
      <vt:lpstr>Trebuchet MS</vt:lpstr>
      <vt:lpstr>Office Theme</vt:lpstr>
      <vt:lpstr>¿Qué día es hoy?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55WD</dc:creator>
  <cp:lastModifiedBy>55WD</cp:lastModifiedBy>
  <cp:revision>4</cp:revision>
  <dcterms:created xsi:type="dcterms:W3CDTF">2014-08-14T18:47:52Z</dcterms:created>
  <dcterms:modified xsi:type="dcterms:W3CDTF">2014-08-23T18:52:18Z</dcterms:modified>
</cp:coreProperties>
</file>