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1" r:id="rId2"/>
    <p:sldId id="256" r:id="rId3"/>
    <p:sldId id="257" r:id="rId4"/>
    <p:sldId id="258" r:id="rId5"/>
    <p:sldId id="299" r:id="rId6"/>
    <p:sldId id="300" r:id="rId7"/>
    <p:sldId id="283" r:id="rId8"/>
    <p:sldId id="285" r:id="rId9"/>
    <p:sldId id="286" r:id="rId10"/>
    <p:sldId id="291" r:id="rId11"/>
    <p:sldId id="288" r:id="rId12"/>
    <p:sldId id="289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87" r:id="rId21"/>
    <p:sldId id="298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616" autoAdjust="0"/>
  </p:normalViewPr>
  <p:slideViewPr>
    <p:cSldViewPr snapToGrid="0">
      <p:cViewPr varScale="1">
        <p:scale>
          <a:sx n="73" d="100"/>
          <a:sy n="73" d="100"/>
        </p:scale>
        <p:origin x="27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CF0E6-6314-4E84-A010-3BE7A51227E2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3589A-2592-4EF7-ADB4-9C58594E1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26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 were introduced to this routine in the summer term of Y3 and in Y4 but may need reminding.</a:t>
            </a:r>
          </a:p>
          <a:p>
            <a:r>
              <a:rPr lang="en-GB" dirty="0" smtClean="0"/>
              <a:t>This will help remind them of the days of the week, keep working the numbers and help them remember some essential vocabulary e.g. day / month etc.</a:t>
            </a:r>
            <a:br>
              <a:rPr lang="en-GB" dirty="0" smtClean="0"/>
            </a:br>
            <a:r>
              <a:rPr lang="en-GB" baseline="0" dirty="0" smtClean="0"/>
              <a:t>This slide can be adapted obviously to fit the day of the week / month.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3844B-2CB7-4CA0-B674-AF4465999D8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938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Starter</a:t>
            </a:r>
            <a:r>
              <a:rPr lang="en-GB" baseline="0" dirty="0" smtClean="0"/>
              <a:t> activity to consolidate understanding of times.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Pupils try to fill in the hand-out with the missing words from each clock time.  Pace is quite slow.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91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photocopy A5 size.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22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Answers for checking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61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¿</a:t>
            </a:r>
            <a:r>
              <a:rPr lang="en-GB" dirty="0" err="1" smtClean="0"/>
              <a:t>Qué</a:t>
            </a:r>
            <a:r>
              <a:rPr lang="en-GB" dirty="0" smtClean="0"/>
              <a:t> </a:t>
            </a:r>
            <a:r>
              <a:rPr lang="en-GB" dirty="0" err="1" smtClean="0"/>
              <a:t>desayunas</a:t>
            </a:r>
            <a:r>
              <a:rPr lang="en-GB" dirty="0" smtClean="0"/>
              <a:t>? (What do you have for breakfast?)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Desayuno</a:t>
            </a:r>
            <a:r>
              <a:rPr lang="en-GB" dirty="0" smtClean="0"/>
              <a:t> (I have for breakfast)...</a:t>
            </a:r>
          </a:p>
          <a:p>
            <a:r>
              <a:rPr lang="en-GB" dirty="0" smtClean="0"/>
              <a:t>un </a:t>
            </a:r>
            <a:r>
              <a:rPr lang="en-GB" dirty="0" err="1" smtClean="0"/>
              <a:t>yogur</a:t>
            </a:r>
            <a:r>
              <a:rPr lang="en-GB" dirty="0" smtClean="0"/>
              <a:t> (a yoghurt), </a:t>
            </a:r>
            <a:r>
              <a:rPr lang="en-GB" dirty="0" err="1" smtClean="0"/>
              <a:t>cereales</a:t>
            </a:r>
            <a:r>
              <a:rPr lang="en-GB" dirty="0" smtClean="0"/>
              <a:t> (los) (cereals), pan (el) (bread), </a:t>
            </a:r>
            <a:r>
              <a:rPr lang="en-GB" dirty="0" err="1" smtClean="0"/>
              <a:t>una</a:t>
            </a:r>
            <a:r>
              <a:rPr lang="en-GB" dirty="0" smtClean="0"/>
              <a:t> tostada (a piece of toast), </a:t>
            </a:r>
            <a:r>
              <a:rPr lang="en-GB" dirty="0" err="1" smtClean="0"/>
              <a:t>fruta</a:t>
            </a:r>
            <a:r>
              <a:rPr lang="en-GB" dirty="0" smtClean="0"/>
              <a:t> (la) (fruit), </a:t>
            </a:r>
            <a:r>
              <a:rPr lang="en-GB" dirty="0" err="1" smtClean="0"/>
              <a:t>mantequilla</a:t>
            </a:r>
            <a:r>
              <a:rPr lang="en-GB" dirty="0" smtClean="0"/>
              <a:t> (la) (butter), </a:t>
            </a:r>
            <a:r>
              <a:rPr lang="en-GB" dirty="0" err="1" smtClean="0"/>
              <a:t>mermelada</a:t>
            </a:r>
            <a:r>
              <a:rPr lang="en-GB" dirty="0" smtClean="0"/>
              <a:t> (la) (jam), </a:t>
            </a:r>
            <a:r>
              <a:rPr lang="en-GB" dirty="0" err="1" smtClean="0"/>
              <a:t>leche</a:t>
            </a:r>
            <a:r>
              <a:rPr lang="en-GB" dirty="0" smtClean="0"/>
              <a:t> (la) (milk), </a:t>
            </a:r>
            <a:r>
              <a:rPr lang="en-GB" dirty="0" err="1" smtClean="0"/>
              <a:t>té</a:t>
            </a:r>
            <a:r>
              <a:rPr lang="en-GB" dirty="0" smtClean="0"/>
              <a:t> (el) (tea), café (el) (coffee), chocolate </a:t>
            </a:r>
            <a:r>
              <a:rPr lang="en-GB" dirty="0" err="1" smtClean="0"/>
              <a:t>caliente</a:t>
            </a:r>
            <a:r>
              <a:rPr lang="en-GB" dirty="0" smtClean="0"/>
              <a:t> (el) (hot chocolate), </a:t>
            </a:r>
            <a:r>
              <a:rPr lang="en-GB" dirty="0" err="1" smtClean="0"/>
              <a:t>zumo</a:t>
            </a:r>
            <a:r>
              <a:rPr lang="en-GB" dirty="0" smtClean="0"/>
              <a:t> de </a:t>
            </a:r>
            <a:r>
              <a:rPr lang="en-GB" dirty="0" err="1" smtClean="0"/>
              <a:t>naranja</a:t>
            </a:r>
            <a:r>
              <a:rPr lang="en-GB" dirty="0" smtClean="0"/>
              <a:t> (el) (orange juice)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¿A </a:t>
            </a:r>
            <a:r>
              <a:rPr lang="en-GB" dirty="0" err="1" smtClean="0"/>
              <a:t>qué</a:t>
            </a:r>
            <a:r>
              <a:rPr lang="en-GB" dirty="0" smtClean="0"/>
              <a:t> </a:t>
            </a:r>
            <a:r>
              <a:rPr lang="en-GB" dirty="0" err="1" smtClean="0"/>
              <a:t>hora</a:t>
            </a:r>
            <a:r>
              <a:rPr lang="en-GB" dirty="0" smtClean="0"/>
              <a:t> </a:t>
            </a:r>
            <a:r>
              <a:rPr lang="en-GB" dirty="0" err="1" smtClean="0"/>
              <a:t>desayunas</a:t>
            </a:r>
            <a:r>
              <a:rPr lang="en-GB" dirty="0" smtClean="0"/>
              <a:t>? (What time do you have breakfast?)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449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¿</a:t>
            </a:r>
            <a:r>
              <a:rPr lang="en-GB" dirty="0" err="1" smtClean="0"/>
              <a:t>Qué</a:t>
            </a:r>
            <a:r>
              <a:rPr lang="en-GB" dirty="0" smtClean="0"/>
              <a:t> </a:t>
            </a:r>
            <a:r>
              <a:rPr lang="en-GB" dirty="0" err="1" smtClean="0"/>
              <a:t>desayunas</a:t>
            </a:r>
            <a:r>
              <a:rPr lang="en-GB" dirty="0" smtClean="0"/>
              <a:t>? (What do you have for breakfast?)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Desayuno</a:t>
            </a:r>
            <a:r>
              <a:rPr lang="en-GB" dirty="0" smtClean="0"/>
              <a:t> (I have for breakfast)...</a:t>
            </a:r>
          </a:p>
          <a:p>
            <a:r>
              <a:rPr lang="en-GB" dirty="0" smtClean="0"/>
              <a:t>un </a:t>
            </a:r>
            <a:r>
              <a:rPr lang="en-GB" dirty="0" err="1" smtClean="0"/>
              <a:t>yogur</a:t>
            </a:r>
            <a:r>
              <a:rPr lang="en-GB" dirty="0" smtClean="0"/>
              <a:t> (a yoghurt), </a:t>
            </a:r>
            <a:r>
              <a:rPr lang="en-GB" dirty="0" err="1" smtClean="0"/>
              <a:t>cereales</a:t>
            </a:r>
            <a:r>
              <a:rPr lang="en-GB" dirty="0" smtClean="0"/>
              <a:t> (los) (cereals), pan (el) (bread), </a:t>
            </a:r>
            <a:r>
              <a:rPr lang="en-GB" dirty="0" err="1" smtClean="0"/>
              <a:t>una</a:t>
            </a:r>
            <a:r>
              <a:rPr lang="en-GB" dirty="0" smtClean="0"/>
              <a:t> tostada (a piece of toast), </a:t>
            </a:r>
            <a:r>
              <a:rPr lang="en-GB" dirty="0" err="1" smtClean="0"/>
              <a:t>fruta</a:t>
            </a:r>
            <a:r>
              <a:rPr lang="en-GB" dirty="0" smtClean="0"/>
              <a:t> (la) (fruit), </a:t>
            </a:r>
            <a:r>
              <a:rPr lang="en-GB" dirty="0" err="1" smtClean="0"/>
              <a:t>mantequilla</a:t>
            </a:r>
            <a:r>
              <a:rPr lang="en-GB" dirty="0" smtClean="0"/>
              <a:t> (la) (butter), </a:t>
            </a:r>
            <a:r>
              <a:rPr lang="en-GB" dirty="0" err="1" smtClean="0"/>
              <a:t>mermelada</a:t>
            </a:r>
            <a:r>
              <a:rPr lang="en-GB" dirty="0" smtClean="0"/>
              <a:t> (la) (jam), </a:t>
            </a:r>
            <a:r>
              <a:rPr lang="en-GB" dirty="0" err="1" smtClean="0"/>
              <a:t>leche</a:t>
            </a:r>
            <a:r>
              <a:rPr lang="en-GB" dirty="0" smtClean="0"/>
              <a:t> (la) (milk), </a:t>
            </a:r>
            <a:r>
              <a:rPr lang="en-GB" dirty="0" err="1" smtClean="0"/>
              <a:t>té</a:t>
            </a:r>
            <a:r>
              <a:rPr lang="en-GB" dirty="0" smtClean="0"/>
              <a:t> (el) (tea), café (el) (coffee), chocolate </a:t>
            </a:r>
            <a:r>
              <a:rPr lang="en-GB" dirty="0" err="1" smtClean="0"/>
              <a:t>caliente</a:t>
            </a:r>
            <a:r>
              <a:rPr lang="en-GB" dirty="0" smtClean="0"/>
              <a:t> (el) (hot chocolate), </a:t>
            </a:r>
            <a:r>
              <a:rPr lang="en-GB" dirty="0" err="1" smtClean="0"/>
              <a:t>zumo</a:t>
            </a:r>
            <a:r>
              <a:rPr lang="en-GB" dirty="0" smtClean="0"/>
              <a:t> de </a:t>
            </a:r>
            <a:r>
              <a:rPr lang="en-GB" dirty="0" err="1" smtClean="0"/>
              <a:t>naranja</a:t>
            </a:r>
            <a:r>
              <a:rPr lang="en-GB" dirty="0" smtClean="0"/>
              <a:t> (el) (orange juice)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¿A </a:t>
            </a:r>
            <a:r>
              <a:rPr lang="en-GB" dirty="0" err="1" smtClean="0"/>
              <a:t>qué</a:t>
            </a:r>
            <a:r>
              <a:rPr lang="en-GB" dirty="0" smtClean="0"/>
              <a:t> </a:t>
            </a:r>
            <a:r>
              <a:rPr lang="en-GB" dirty="0" err="1" smtClean="0"/>
              <a:t>hora</a:t>
            </a:r>
            <a:r>
              <a:rPr lang="en-GB" dirty="0" smtClean="0"/>
              <a:t> </a:t>
            </a:r>
            <a:r>
              <a:rPr lang="en-GB" dirty="0" err="1" smtClean="0"/>
              <a:t>desayunas</a:t>
            </a:r>
            <a:r>
              <a:rPr lang="en-GB" dirty="0" smtClean="0"/>
              <a:t>? (What time do you have breakfast?)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7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Ask pupils</a:t>
            </a:r>
            <a:r>
              <a:rPr lang="en-GB" baseline="0" dirty="0" smtClean="0"/>
              <a:t> to name any fruit they know – they should remember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un </a:t>
            </a:r>
            <a:r>
              <a:rPr lang="en-GB" baseline="0" dirty="0" err="1" smtClean="0"/>
              <a:t>plátano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manzana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naranja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err="1" smtClean="0"/>
              <a:t>fresas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err="1" smtClean="0"/>
              <a:t>naranjas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smtClean="0"/>
              <a:t>ciruelas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654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</a:t>
            </a:r>
            <a:r>
              <a:rPr lang="en-GB" baseline="0" dirty="0" smtClean="0"/>
              <a:t> to practise recall – See earlier </a:t>
            </a:r>
            <a:r>
              <a:rPr lang="en-GB" baseline="0" dirty="0" err="1" smtClean="0"/>
              <a:t>powerpoints</a:t>
            </a:r>
            <a:r>
              <a:rPr lang="en-GB" baseline="0" dirty="0" smtClean="0"/>
              <a:t> for more detailed instructions about how to use this slide for progressive recall activities.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35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Recall 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589A-2592-4EF7-ADB4-9C58594E16D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36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8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61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6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6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44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5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83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98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27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40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8077-9050-4C41-8BBD-9AB153E63A78}" type="datetimeFigureOut">
              <a:rPr lang="en-GB" smtClean="0"/>
              <a:t>23/08/2014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F2C5-9B5D-4D50-822C-F493F7EB4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32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8.jpeg"/><Relationship Id="rId5" Type="http://schemas.openxmlformats.org/officeDocument/2006/relationships/image" Target="../media/image8.png"/><Relationship Id="rId10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18.jpe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43" y="2170990"/>
            <a:ext cx="5112513" cy="3562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latin typeface="AR CENA" panose="02000000000000000000" pitchFamily="2" charset="0"/>
              </a:rPr>
              <a:t>¿</a:t>
            </a:r>
            <a:r>
              <a:rPr lang="en-GB" sz="8000" b="1" dirty="0" err="1" smtClean="0">
                <a:latin typeface="AR CENA" panose="02000000000000000000" pitchFamily="2" charset="0"/>
              </a:rPr>
              <a:t>Qué</a:t>
            </a:r>
            <a:r>
              <a:rPr lang="en-GB" sz="8000" b="1" dirty="0" smtClean="0">
                <a:latin typeface="AR CENA" panose="02000000000000000000" pitchFamily="2" charset="0"/>
              </a:rPr>
              <a:t> </a:t>
            </a:r>
            <a:r>
              <a:rPr lang="en-GB" sz="8000" b="1" dirty="0" err="1" smtClean="0">
                <a:latin typeface="AR CENA" panose="02000000000000000000" pitchFamily="2" charset="0"/>
              </a:rPr>
              <a:t>día</a:t>
            </a:r>
            <a:r>
              <a:rPr lang="en-GB" sz="8000" b="1" dirty="0" smtClean="0">
                <a:latin typeface="AR CENA" panose="02000000000000000000" pitchFamily="2" charset="0"/>
              </a:rPr>
              <a:t> </a:t>
            </a:r>
            <a:r>
              <a:rPr lang="en-GB" sz="8000" b="1" dirty="0" err="1" smtClean="0">
                <a:latin typeface="AR CENA" panose="02000000000000000000" pitchFamily="2" charset="0"/>
              </a:rPr>
              <a:t>es</a:t>
            </a:r>
            <a:r>
              <a:rPr lang="en-GB" sz="8000" b="1" dirty="0" smtClean="0">
                <a:latin typeface="AR CENA" panose="02000000000000000000" pitchFamily="2" charset="0"/>
              </a:rPr>
              <a:t> hoy?</a:t>
            </a:r>
            <a:endParaRPr lang="en-GB" sz="8000" b="1" dirty="0">
              <a:latin typeface="AR CENA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63788" y="2588282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48478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prstClr val="black"/>
                </a:solidFill>
              </a:rPr>
              <a:t>m</a:t>
            </a:r>
            <a:r>
              <a:rPr lang="en-GB" sz="3600" b="1" dirty="0" err="1" smtClean="0">
                <a:solidFill>
                  <a:prstClr val="black"/>
                </a:solidFill>
              </a:rPr>
              <a:t>artes</a:t>
            </a:r>
            <a:r>
              <a:rPr lang="en-GB" sz="3600" b="1" dirty="0" smtClean="0">
                <a:solidFill>
                  <a:prstClr val="black"/>
                </a:solidFill>
              </a:rPr>
              <a:t>,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148478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prstClr val="black"/>
                </a:solidFill>
              </a:rPr>
              <a:t>siete</a:t>
            </a:r>
            <a:r>
              <a:rPr lang="en-GB" sz="3600" b="1" dirty="0" smtClean="0">
                <a:solidFill>
                  <a:prstClr val="black"/>
                </a:solidFill>
              </a:rPr>
              <a:t> </a:t>
            </a:r>
            <a:r>
              <a:rPr lang="en-GB" sz="3600" b="1" dirty="0" smtClean="0">
                <a:solidFill>
                  <a:prstClr val="black"/>
                </a:solidFill>
              </a:rPr>
              <a:t>de </a:t>
            </a:r>
            <a:r>
              <a:rPr lang="en-GB" sz="3600" b="1" smtClean="0">
                <a:solidFill>
                  <a:prstClr val="black"/>
                </a:solidFill>
              </a:rPr>
              <a:t>octubre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63788" y="3596290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26064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 smtClean="0">
                <a:solidFill>
                  <a:prstClr val="black"/>
                </a:solidFill>
                <a:latin typeface="AR CENA" panose="02000000000000000000" pitchFamily="2" charset="0"/>
              </a:rPr>
              <a:t>¿</a:t>
            </a:r>
            <a:r>
              <a:rPr lang="en-GB" sz="8000" b="1" dirty="0" err="1" smtClean="0">
                <a:solidFill>
                  <a:prstClr val="black"/>
                </a:solidFill>
                <a:latin typeface="AR CENA" panose="02000000000000000000" pitchFamily="2" charset="0"/>
              </a:rPr>
              <a:t>Qué</a:t>
            </a:r>
            <a:r>
              <a:rPr lang="en-GB" sz="8000" b="1" dirty="0" smtClean="0">
                <a:solidFill>
                  <a:prstClr val="black"/>
                </a:solidFill>
                <a:latin typeface="AR CENA" panose="02000000000000000000" pitchFamily="2" charset="0"/>
              </a:rPr>
              <a:t> </a:t>
            </a:r>
            <a:r>
              <a:rPr lang="en-GB" sz="8000" b="1" dirty="0" err="1" smtClean="0">
                <a:solidFill>
                  <a:prstClr val="black"/>
                </a:solidFill>
                <a:latin typeface="AR CENA" panose="02000000000000000000" pitchFamily="2" charset="0"/>
              </a:rPr>
              <a:t>fecha</a:t>
            </a:r>
            <a:r>
              <a:rPr lang="en-GB" sz="8000" b="1" dirty="0" smtClean="0">
                <a:solidFill>
                  <a:prstClr val="black"/>
                </a:solidFill>
                <a:latin typeface="AR CENA" panose="02000000000000000000" pitchFamily="2" charset="0"/>
              </a:rPr>
              <a:t> </a:t>
            </a:r>
            <a:r>
              <a:rPr lang="en-GB" sz="8000" b="1" dirty="0" err="1" smtClean="0">
                <a:solidFill>
                  <a:prstClr val="black"/>
                </a:solidFill>
                <a:latin typeface="AR CENA" panose="02000000000000000000" pitchFamily="2" charset="0"/>
              </a:rPr>
              <a:t>es</a:t>
            </a:r>
            <a:r>
              <a:rPr lang="en-GB" sz="8000" b="1" dirty="0" smtClean="0">
                <a:solidFill>
                  <a:prstClr val="black"/>
                </a:solidFill>
                <a:latin typeface="AR CENA" panose="02000000000000000000" pitchFamily="2" charset="0"/>
              </a:rPr>
              <a:t> hoy?</a:t>
            </a:r>
            <a:endParaRPr lang="en-GB" sz="8000" b="1" dirty="0">
              <a:solidFill>
                <a:prstClr val="black"/>
              </a:solidFill>
              <a:latin typeface="AR CEN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571818"/>
            <a:ext cx="422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prstClr val="black"/>
                </a:solidFill>
              </a:rPr>
              <a:t>d</a:t>
            </a:r>
            <a:r>
              <a:rPr lang="en-GB" sz="3200" b="1" dirty="0" err="1" smtClean="0">
                <a:solidFill>
                  <a:prstClr val="black"/>
                </a:solidFill>
              </a:rPr>
              <a:t>ía</a:t>
            </a:r>
            <a:r>
              <a:rPr lang="en-GB" sz="3200" b="1" dirty="0" smtClean="0">
                <a:solidFill>
                  <a:prstClr val="black"/>
                </a:solidFill>
              </a:rPr>
              <a:t> = ?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5571818"/>
            <a:ext cx="42214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prstClr val="black"/>
                </a:solidFill>
              </a:rPr>
              <a:t>d</a:t>
            </a:r>
            <a:r>
              <a:rPr lang="en-GB" sz="3200" b="1" dirty="0" err="1" smtClean="0">
                <a:solidFill>
                  <a:prstClr val="black"/>
                </a:solidFill>
              </a:rPr>
              <a:t>ía</a:t>
            </a:r>
            <a:r>
              <a:rPr lang="en-GB" sz="3200" b="1" dirty="0" smtClean="0">
                <a:solidFill>
                  <a:prstClr val="black"/>
                </a:solidFill>
              </a:rPr>
              <a:t> = day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6147882"/>
            <a:ext cx="422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prstClr val="black"/>
                </a:solidFill>
              </a:rPr>
              <a:t>fecha</a:t>
            </a:r>
            <a:r>
              <a:rPr lang="en-GB" sz="3200" b="1" dirty="0" smtClean="0">
                <a:solidFill>
                  <a:prstClr val="black"/>
                </a:solidFill>
              </a:rPr>
              <a:t> = ?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6156593"/>
            <a:ext cx="42214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prstClr val="black"/>
                </a:solidFill>
              </a:rPr>
              <a:t>fecha</a:t>
            </a:r>
            <a:r>
              <a:rPr lang="en-GB" sz="3200" b="1" dirty="0" smtClean="0">
                <a:solidFill>
                  <a:prstClr val="black"/>
                </a:solidFill>
              </a:rPr>
              <a:t> = date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8844" y="5508521"/>
            <a:ext cx="422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prstClr val="black"/>
                </a:solidFill>
              </a:rPr>
              <a:t>mes</a:t>
            </a:r>
            <a:r>
              <a:rPr lang="en-GB" sz="3200" b="1" dirty="0" smtClean="0">
                <a:solidFill>
                  <a:prstClr val="black"/>
                </a:solidFill>
              </a:rPr>
              <a:t> = ?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3808" y="5508521"/>
            <a:ext cx="42214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prstClr val="black"/>
                </a:solidFill>
              </a:rPr>
              <a:t>mes</a:t>
            </a:r>
            <a:r>
              <a:rPr lang="en-GB" sz="3200" b="1" dirty="0" smtClean="0">
                <a:solidFill>
                  <a:prstClr val="black"/>
                </a:solidFill>
              </a:rPr>
              <a:t> = month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3808" y="6075874"/>
            <a:ext cx="422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prstClr val="black"/>
                </a:solidFill>
              </a:rPr>
              <a:t>hoy = ?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70852" y="6084585"/>
            <a:ext cx="42214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prstClr val="black"/>
                </a:solidFill>
              </a:rPr>
              <a:t>hoy = today</a:t>
            </a:r>
            <a:endParaRPr lang="en-GB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animBg="1"/>
      <p:bldP spid="10" grpId="0" animBg="1"/>
      <p:bldP spid="6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508250"/>
            <a:ext cx="3810000" cy="28575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92100" y="2311400"/>
            <a:ext cx="4900276" cy="2446852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magdalenas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6832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599" y="2599252"/>
            <a:ext cx="3791175" cy="27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800" y="2599252"/>
            <a:ext cx="3922376" cy="2451100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cereales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38714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85800" y="2599252"/>
            <a:ext cx="3922376" cy="2451100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un </a:t>
            </a:r>
            <a:r>
              <a:rPr lang="en-GB" sz="6600" b="1" dirty="0" err="1" smtClean="0"/>
              <a:t>yogur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74" y="1739900"/>
            <a:ext cx="3371687" cy="40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87" y="2856427"/>
            <a:ext cx="4835267" cy="283845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91138" y="1824552"/>
            <a:ext cx="3922376" cy="2451100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una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fruta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2326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151" y="2821696"/>
            <a:ext cx="3703694" cy="246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800" y="2599252"/>
            <a:ext cx="3922376" cy="2451100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té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16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3799" y="2024978"/>
            <a:ext cx="3632199" cy="26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800" y="2599252"/>
            <a:ext cx="3922376" cy="2451100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café.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33992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08000" y="1739900"/>
            <a:ext cx="4608176" cy="3551752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zumo</a:t>
            </a:r>
            <a:r>
              <a:rPr lang="en-GB" sz="6600" b="1" dirty="0" smtClean="0"/>
              <a:t> de </a:t>
            </a:r>
            <a:r>
              <a:rPr lang="en-GB" sz="6600" b="1" dirty="0" err="1" smtClean="0"/>
              <a:t>naranja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54" y="1723745"/>
            <a:ext cx="2881845" cy="25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1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46100" y="1739900"/>
            <a:ext cx="4051300" cy="3920052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chocolate </a:t>
            </a:r>
            <a:r>
              <a:rPr lang="en-GB" sz="6600" b="1" dirty="0" err="1" smtClean="0"/>
              <a:t>caliente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0499" y="1348560"/>
            <a:ext cx="3289299" cy="329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1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66750"/>
            <a:ext cx="2628900" cy="30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92100" y="2311400"/>
            <a:ext cx="4900276" cy="2446852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leche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603076"/>
            <a:ext cx="2369255" cy="335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97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356776"/>
            <a:ext cx="435610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92100" y="2311400"/>
            <a:ext cx="4900276" cy="2446852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agua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2192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¿Qué hora es  Nivel A1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111" y="677333"/>
            <a:ext cx="6962422" cy="52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59829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9" y="469900"/>
            <a:ext cx="169577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l_fi" descr="http://www.groomgroove.com/images/toas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42" y="291198"/>
            <a:ext cx="1523365" cy="176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732" y="451751"/>
            <a:ext cx="2142067" cy="160655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09" y="2627374"/>
            <a:ext cx="2152874" cy="158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742" y="2450600"/>
            <a:ext cx="1609561" cy="19425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7063" y="2450600"/>
            <a:ext cx="1989736" cy="199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9" y="4824425"/>
            <a:ext cx="1942996" cy="168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42" y="4702189"/>
            <a:ext cx="1858458" cy="215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15" y="4738714"/>
            <a:ext cx="18923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92795" y="3200400"/>
            <a:ext cx="340687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506" y="-2295133"/>
            <a:ext cx="18923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l_fi" descr="http://www.groomgroove.com/images/toas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5" y="-2232535"/>
            <a:ext cx="1523365" cy="176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-2232535"/>
            <a:ext cx="1989736" cy="199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9645" y="555773"/>
            <a:ext cx="1942996" cy="168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3996" y="8054231"/>
            <a:ext cx="1609561" cy="1942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952" y="7349381"/>
            <a:ext cx="169577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80" y="6480178"/>
            <a:ext cx="1858458" cy="215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2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63 0.00162 L 0.18663 0.00162 C 0.1941 0.00116 0.20156 -0.00046 0.20885 -0.00023 C 0.22517 0.00069 0.24115 0.00347 0.25729 0.00532 C 0.26111 0.00579 0.26476 0.00648 0.2684 0.00718 C 0.27639 0.0088 0.2842 0.01134 0.29219 0.01273 C 0.29896 0.01389 0.30608 0.01389 0.31302 0.01458 C 0.34774 0.01782 0.3151 0.01574 0.3658 0.01829 C 0.37847 0.02176 0.39826 0.02708 0.40747 0.02755 L 0.44358 0.0294 C 0.53229 0.06875 0.63056 0.03148 0.72413 0.0331 C 0.73472 0.03333 0.74531 0.03611 0.7559 0.03681 C 0.77396 0.03796 0.79201 0.03796 0.81007 0.03866 C 0.85156 0.04653 0.84097 0.04606 0.89497 0.04606 L 1.08941 0.04421 C 1.11563 0.03981 1.08142 0.04514 1.12691 0.04051 C 1.13004 0.04028 1.13333 0.03912 1.13663 0.03866 C 1.14201 0.03796 1.14774 0.0375 1.1533 0.03681 C 1.17691 0.02986 1.15764 0.03472 1.19497 0.0294 C 1.20226 0.02847 1.21719 0.02569 1.21719 0.02569 C 1.21997 0.02454 1.22257 0.02292 1.22552 0.02199 C 1.2434 0.01644 1.24201 0.01736 1.25608 0.01458 C 1.27222 0.01134 1.2559 0.01412 1.27691 0.01088 C 1.28854 0.00694 1.29566 0.00417 1.30747 0.00162 C 1.31389 0.00023 1.32031 -0.00139 1.32691 -0.00208 C 1.33889 -0.00324 1.35087 -0.00324 1.36302 -0.00394 C 1.3658 -0.00579 1.36823 -0.00856 1.37135 -0.00949 C 1.3776 -0.01111 1.3842 -0.01042 1.3908 -0.01134 C 1.39392 -0.01181 1.39722 -0.0125 1.40035 -0.01319 C 1.41441 -0.01944 1.40556 -0.01597 1.43646 -0.0169 L 1.5408 -0.01875 C 1.54965 -0.02454 1.54618 -0.02315 1.56024 -0.02616 C 1.60642 -0.03565 1.59531 -0.03171 1.65885 -0.03171 L 1.65885 -0.03171 L 1.65885 -0.03171 " pathEditMode="relative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2.77778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6892 -2.22222E-6 0.125 0.27917 0.125 0.62292 C 0.125 0.96667 0.06892 1.24607 1.66667E-6 1.24607 C -0.06893 1.24607 -0.125 0.96667 -0.125 0.62292 C -0.125 0.27917 -0.06893 -2.22222E-6 1.66667E-6 -2.22222E-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0.15602 L 0.01701 0.15602 C 0.01632 0.16597 0.01406 0.20393 0.01181 0.21736 C 0.01059 0.22454 0.01111 0.23403 0.0066 0.23796 C -0.00174 0.24537 -0.00226 0.24768 -0.01389 0.24815 C -0.06771 0.25023 -0.12153 0.25023 -0.17535 0.25162 L -0.28055 0.25509 C -0.28142 0.26412 -0.28194 0.27338 -0.28316 0.28241 C -0.28368 0.28704 -0.28507 0.29143 -0.28559 0.29606 C -0.2868 0.30393 -0.28733 0.31204 -0.28819 0.31991 C -0.28906 0.36782 -0.28924 0.41574 -0.2908 0.46366 C -0.29097 0.46713 -0.29062 0.47361 -0.2934 0.47384 C -0.37795 0.4794 -0.4625 0.47847 -0.54722 0.48055 C -0.54983 0.48171 -0.5526 0.48217 -0.55486 0.48403 C -0.55799 0.4868 -0.56076 0.49005 -0.5625 0.49444 C -0.56441 0.49861 -0.56753 0.52708 -0.56771 0.52847 C -0.56927 0.53889 -0.57118 0.54907 -0.57292 0.55926 C -0.57361 0.57755 -0.57396 0.59583 -0.57535 0.61389 C -0.57569 0.61759 -0.5776 0.6206 -0.57795 0.6243 C -0.57934 0.6368 -0.57934 0.6493 -0.58055 0.6618 C -0.58194 0.67569 -0.57535 0.70046 -0.58559 0.70278 C -0.65312 0.71829 -0.7224 0.70741 -0.7908 0.70972 C -0.81024 0.71829 -0.80295 0.71088 -0.81389 0.73032 C -0.81476 0.73819 -0.81476 0.74653 -0.81649 0.75417 C -0.81736 0.7581 -0.82083 0.76042 -0.82153 0.76435 C -0.8243 0.78009 -0.82483 0.7963 -0.82674 0.81227 C -0.82847 0.82801 -0.82865 0.82685 -0.83177 0.83958 C -0.83246 0.8456 -0.83403 0.8713 -0.83698 0.88055 C -0.83819 0.88449 -0.84045 0.8875 -0.84201 0.89097 C -0.84288 0.89653 -0.84358 0.90231 -0.84462 0.90787 C -0.84531 0.91157 -0.8467 0.91481 -0.84722 0.91829 C -0.84844 0.92616 -0.84583 0.93611 -0.84983 0.94213 C -0.85382 0.94838 -0.86146 0.94861 -0.86771 0.94907 C -0.925 0.95208 -0.98229 0.95139 -1.03958 0.95231 C -1.03785 0.9787 -1.03646 1.00486 -1.03437 1.03102 C -1.03281 1.05162 -1.02708 1.0544 -1.03437 1.07893 C -1.03542 1.08217 -1.03941 1.08148 -1.04201 1.08241 C -1.04722 1.0838 -1.05243 1.08449 -1.05746 1.08565 C -1.0618 1.0868 -1.06597 1.08842 -1.07031 1.08912 C -1.08142 1.09074 -1.09253 1.09143 -1.10365 1.09259 C -1.16615 1.11111 -1.09792 1.0875 -1.13941 1.10972 C -1.1434 1.1118 -1.14792 1.1118 -1.15226 1.11319 C -1.1599 1.11528 -1.16771 1.1169 -1.17517 1.11991 C -1.24323 1.1463 -1.18681 1.12986 -1.23941 1.14375 C -1.25174 1.16042 -1.23993 1.14722 -1.27274 1.15764 C -1.27795 1.15926 -1.28281 1.16296 -1.28802 1.16435 C -1.29479 1.1662 -1.30174 1.16643 -1.30851 1.16782 C -1.31371 1.16875 -1.31875 1.17014 -1.32396 1.1713 C -1.33073 1.17245 -1.33767 1.17315 -1.34444 1.17454 C -1.34792 1.17546 -1.35121 1.17731 -1.35469 1.17801 C -1.36406 1.17963 -1.37361 1.18032 -1.38299 1.18148 C -1.38715 1.1838 -1.39132 1.18657 -1.39583 1.18819 C -1.4 1.19005 -1.40434 1.19028 -1.40851 1.19167 C -1.41128 1.19259 -1.41371 1.19398 -1.41632 1.19514 C -1.42708 1.20949 -1.41753 1.19444 -1.42656 1.22592 C -1.42865 1.2331 -1.4316 1.23958 -1.4342 1.24653 C -1.43594 1.25555 -1.43889 1.26435 -1.43941 1.27384 C -1.44201 1.3331 -1.44201 1.3125 -1.44201 1.33518 L -1.44201 1.33518 " pathEditMode="relative" ptsTypes="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94 -0.0125 L 0.11094 -0.0125 L 0.2007 -0.00579 C 0.20938 -0.0051 0.21789 -0.00301 0.22639 -0.00232 C 0.24428 -0.0007 0.26233 4.81481E-6 0.28021 0.00115 C 0.28542 0.00231 0.29046 0.00439 0.29566 0.00439 L 1.03403 0.01134 C 1.03907 0.01157 1.04185 0.02152 1.04688 0.02175 L 1.90834 0.02175 L 1.90834 0.02175 L 1.90834 0.02175 " pathEditMode="relative" ptsTypes="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5125 C 0.06927 -1.5125 0.12569 -1.11528 0.12569 -0.62547 C 0.12569 -0.13727 0.06927 0.2618 8.33333E-7 0.2618 C -0.06927 0.2618 -0.12552 -0.13727 -0.12552 -0.62547 C -0.12552 -1.11528 -0.06927 -1.5125 8.33333E-7 -1.5125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1.27327 -1.42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63" y="-7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3 -0.00463 L -0.10763 -0.00463 C -0.11875 -0.0162 -0.13333 -0.02338 -0.14097 -0.03889 C -0.1427 -0.04236 -0.14392 -0.04652 -0.14618 -0.04907 C -0.15 -0.05347 -0.15503 -0.05555 -0.15902 -0.05949 C -0.16197 -0.06227 -0.16406 -0.06643 -0.16666 -0.06967 C -0.18628 -0.09352 -0.18072 -0.08796 -0.19496 -0.10046 C -0.19652 -0.10393 -0.19826 -0.1074 -0.2 -0.11064 C -0.20243 -0.11527 -0.20538 -0.11967 -0.20763 -0.1243 C -0.21406 -0.13773 -0.21093 -0.13703 -0.21805 -0.14838 C -0.22031 -0.15208 -0.22361 -0.15463 -0.22569 -0.15856 C -0.22795 -0.16273 -0.22847 -0.16828 -0.23072 -0.17222 C -0.23368 -0.17731 -0.23784 -0.18102 -0.24097 -0.18588 C -0.24392 -0.19027 -0.24566 -0.1956 -0.24878 -0.19953 C -0.25243 -0.20439 -0.26267 -0.21064 -0.26666 -0.21319 C -0.26927 -0.21782 -0.27118 -0.22314 -0.2743 -0.22685 C -0.27934 -0.23287 -0.2927 -0.24352 -0.3 -0.24745 C -0.30503 -0.25023 -0.31024 -0.25208 -0.31545 -0.25439 C -0.31788 -0.25764 -0.32013 -0.2618 -0.32309 -0.26458 C -0.33038 -0.27152 -0.33541 -0.27199 -0.34357 -0.27477 C -0.34618 -0.27708 -0.34843 -0.28009 -0.35121 -0.28171 C -0.35451 -0.28356 -0.35816 -0.28379 -0.36163 -0.28518 C -0.36423 -0.28611 -0.36666 -0.28727 -0.36927 -0.28842 C -0.38281 -0.30648 -0.37031 -0.29259 -0.38975 -0.30555 C -0.39253 -0.3074 -0.39461 -0.31064 -0.39739 -0.3125 C -0.40329 -0.3162 -0.40937 -0.31921 -0.41545 -0.32268 C -0.41718 -0.325 -0.41857 -0.32754 -0.42048 -0.32963 C -0.42777 -0.33727 -0.42986 -0.3368 -0.43854 -0.34328 C -0.44288 -0.34652 -0.44722 -0.34977 -0.45121 -0.35347 C -0.48524 -0.38449 -0.46736 -0.37685 -0.48975 -0.38426 C -0.49479 -0.38889 -0.50034 -0.39282 -0.5052 -0.39791 C -0.50885 -0.40185 -0.51128 -0.4081 -0.51545 -0.41157 C -0.5217 -0.41713 -0.53055 -0.41805 -0.53593 -0.42523 L -0.56666 -0.4662 L -0.58454 -0.49027 C -0.58802 -0.49467 -0.59097 -0.50023 -0.59479 -0.50393 C -0.60086 -0.50949 -0.60729 -0.51435 -0.61284 -0.52106 C -0.63472 -0.54745 -0.61059 -0.53148 -0.63593 -0.5449 C -0.63923 -0.54953 -0.64288 -0.5537 -0.64618 -0.55856 C -0.65486 -0.57152 -0.6585 -0.58194 -0.66927 -0.59282 C -0.67257 -0.59629 -0.67656 -0.59884 -0.67951 -0.60301 C -0.68611 -0.6125 -0.69045 -0.62453 -0.69739 -0.63379 C -0.69913 -0.63611 -0.70069 -0.63865 -0.7026 -0.64074 C -0.70503 -0.64328 -0.70763 -0.64514 -0.71024 -0.64745 C -0.71649 -0.66088 -0.72447 -0.68009 -0.73333 -0.69189 C -0.73541 -0.6949 -0.73854 -0.69629 -0.74097 -0.69884 C -0.74444 -0.70208 -0.74809 -0.70509 -0.75121 -0.70902 C -0.7618 -0.72222 -0.7717 -0.73634 -0.78211 -0.75 C -0.79427 -0.7662 -0.78767 -0.76157 -0.8 -0.76713 C -0.82882 -0.81504 -0.79149 -0.75717 -0.82309 -0.79444 C -0.82708 -0.7993 -0.82934 -0.80648 -0.83333 -0.81157 C -0.8868 -0.87847 -0.84652 -0.82939 -0.8743 -0.85254 C -0.87795 -0.85555 -0.88072 -0.86041 -0.88454 -0.86296 C -0.89201 -0.86736 -0.9 -0.86967 -0.90763 -0.87314 C -0.91197 -0.87777 -0.91614 -0.8824 -0.92048 -0.8868 C -0.93836 -0.90463 -0.91562 -0.87777 -0.94357 -0.91064 C -0.94635 -0.91389 -0.94895 -0.91736 -0.95121 -0.92106 C -0.95329 -0.92407 -0.95416 -0.92824 -0.95642 -0.93125 C -0.95937 -0.93518 -0.96336 -0.93796 -0.96666 -0.94143 C -0.97187 -0.94699 -0.97691 -0.95277 -0.98194 -0.95856 C -0.9927 -0.97106 -0.98697 -0.97222 -1.00763 -0.98588 L -1.01788 -0.99282 C -1.02048 -0.99629 -1.02291 -0.99977 -1.02552 -1.00301 C -1.02968 -1.00787 -1.03454 -1.01157 -1.03836 -1.01666 C -1.04149 -1.02083 -1.0434 -1.02615 -1.04618 -1.03032 C -1.04843 -1.03402 -1.05156 -1.0368 -1.05382 -1.04074 C -1.05763 -1.04722 -1.06007 -1.05486 -1.06406 -1.06111 C -1.06614 -1.06435 -1.06927 -1.06551 -1.0717 -1.06805 C -1.07361 -1.0699 -1.07517 -1.07245 -1.07691 -1.07477 C -1.07777 -1.07939 -1.07812 -1.08402 -1.07951 -1.08842 C -1.08072 -1.09328 -1.0835 -1.09722 -1.08454 -1.10208 C -1.0868 -1.11203 -1.08802 -1.12245 -1.08975 -1.13264 C -1.09062 -1.13842 -1.09097 -1.14421 -1.09218 -1.14977 C -1.0934 -1.15463 -1.096 -1.15879 -1.09739 -1.16342 C -1.09947 -1.17014 -1.10086 -1.17708 -1.1026 -1.18402 C -1.1085 -1.20972 -1.11128 -1.22801 -1.12048 -1.25231 C -1.12343 -1.26018 -1.13003 -1.28055 -1.13593 -1.29004 C -1.13819 -1.29375 -1.14097 -1.29676 -1.14357 -1.30023 C -1.14843 -1.3199 -1.14253 -1.30162 -1.15382 -1.32083 C -1.15763 -1.32731 -1.1585 -1.3375 -1.16388 -1.3412 C -1.17083 -1.34583 -1.17586 -1.34861 -1.18177 -1.35486 C -1.18819 -1.3618 -1.18611 -1.36365 -1.19461 -1.36852 C -1.19791 -1.37037 -1.20156 -1.37083 -1.20486 -1.37199 C -1.20746 -1.37291 -1.20989 -1.37453 -1.21267 -1.37546 C -1.221 -1.37801 -1.22968 -1.38009 -1.23819 -1.3824 L -1.26128 -1.40277 L -1.26892 -1.40972 C -1.27152 -1.41412 -1.27395 -1.41898 -1.27673 -1.42338 C -1.27829 -1.42569 -1.2802 -1.42777 -1.28177 -1.43009 C -1.30937 -1.4743 -1.2934 -1.45231 -1.30746 -1.47129 C -1.31007 -1.47014 -1.31284 -1.46967 -1.3151 -1.46782 C -1.31718 -1.4662 -1.31788 -1.46088 -1.32031 -1.46088 C -1.32343 -1.46088 -1.32534 -1.46551 -1.32795 -1.46782 C -1.33645 -1.46666 -1.34513 -1.46597 -1.35364 -1.46435 C -1.35711 -1.46365 -1.36041 -1.4618 -1.36388 -1.46088 C -1.36892 -1.45949 -1.37413 -1.45856 -1.37916 -1.4574 C -1.42013 -1.43564 -1.35243 -1.47014 -1.4151 -1.44722 C -1.41753 -1.44629 -1.41823 -1.44236 -1.42031 -1.44051 C -1.4243 -1.43657 -1.42864 -1.4331 -1.43316 -1.43009 C -1.43559 -1.42847 -1.43819 -1.42777 -1.44079 -1.42685 C -1.46059 -1.41921 -1.45781 -1.42338 -1.48958 -1.42338 L -1.48958 -1.42338 " pathEditMode="relative" ptsTypes="AAAAAAAAAAAAAAAAAAAAAAAAA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39750" y="3223848"/>
            <a:ext cx="4829419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old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Isabel?                             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 does she have breakfast during the week? 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she have?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When does she have something different?        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she have?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 does she eat breakfast at the weekend?   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92615" y="3300792"/>
            <a:ext cx="334803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o’clock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 and tea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Saturdays and Sundays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 or cakes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or 10 o’clock</a:t>
            </a:r>
            <a:endParaRPr lang="en-US" sz="20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750" y="560240"/>
            <a:ext cx="593138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Me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llamo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Isabel. 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catorce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 Los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días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colegio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desayuno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siete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Normalmente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desayuno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cereales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té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 Los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sábados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y los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domingos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desayuno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nueve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o 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diez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Desayuno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tostadas o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magdalenas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 ¡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rico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73" y="622571"/>
            <a:ext cx="1904762" cy="19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674"/>
            <a:ext cx="883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 the text and answer the questions in English.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344082"/>
              </p:ext>
            </p:extLst>
          </p:nvPr>
        </p:nvGraphicFramePr>
        <p:xfrm>
          <a:off x="292100" y="889000"/>
          <a:ext cx="4165600" cy="528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900"/>
                <a:gridCol w="3695700"/>
              </a:tblGrid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y </a:t>
                      </a:r>
                      <a:r>
                        <a:rPr lang="en-GB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veinticinco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cuarto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_________.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_________.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6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veinte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en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2100" y="279400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168493"/>
              </p:ext>
            </p:extLst>
          </p:nvPr>
        </p:nvGraphicFramePr>
        <p:xfrm>
          <a:off x="4838700" y="889000"/>
          <a:ext cx="4165600" cy="528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900"/>
                <a:gridCol w="3695700"/>
              </a:tblGrid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y </a:t>
                      </a:r>
                      <a:r>
                        <a:rPr lang="en-GB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veinticinco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cuarto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_________.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_________.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6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veinte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en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38700" y="279400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54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506723"/>
              </p:ext>
            </p:extLst>
          </p:nvPr>
        </p:nvGraphicFramePr>
        <p:xfrm>
          <a:off x="2565400" y="1092200"/>
          <a:ext cx="4165600" cy="528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900"/>
                <a:gridCol w="3695700"/>
              </a:tblGrid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y </a:t>
                      </a:r>
                      <a:r>
                        <a:rPr lang="en-GB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veinticinco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cuarto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_________.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_________.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6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veinte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08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 en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65400" y="482600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088430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661320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700" y="2173785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veinte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5900" y="2697412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7050" y="2746675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6750" y="325914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cuarto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6750" y="378917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7650" y="436206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cinco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3050" y="5312075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diez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6550" y="5858385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71950" y="5858385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" y="0"/>
            <a:ext cx="8322721" cy="6731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7555" y="5994400"/>
            <a:ext cx="2990645" cy="736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desayuno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196862" y="101599"/>
            <a:ext cx="4513414" cy="1258277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¿A </a:t>
            </a:r>
            <a:r>
              <a:rPr lang="en-GB" sz="4000" b="1" dirty="0" err="1" smtClean="0"/>
              <a:t>que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hora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9950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915508" y="1078523"/>
            <a:ext cx="4820168" cy="2896577"/>
          </a:xfrm>
          <a:prstGeom prst="wedgeRoundRectCallout">
            <a:avLst>
              <a:gd name="adj1" fmla="val -64220"/>
              <a:gd name="adj2" fmla="val 2285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a </a:t>
            </a:r>
            <a:r>
              <a:rPr lang="en-GB" sz="6600" b="1" dirty="0" err="1" smtClean="0"/>
              <a:t>las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ocho</a:t>
            </a:r>
            <a:r>
              <a:rPr lang="en-GB" sz="6600" b="1" dirty="0" smtClean="0"/>
              <a:t>.</a:t>
            </a: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0" y="1675186"/>
            <a:ext cx="4000151" cy="4139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0" y="375058"/>
            <a:ext cx="2003594" cy="20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6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" y="0"/>
            <a:ext cx="8322721" cy="6731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7555" y="5994400"/>
            <a:ext cx="2990645" cy="736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desayuno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455776" y="1016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1379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9" y="2286000"/>
            <a:ext cx="5255382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813300" y="1524000"/>
            <a:ext cx="3922376" cy="2451100"/>
          </a:xfrm>
          <a:prstGeom prst="wedgeRoundRectCallout">
            <a:avLst>
              <a:gd name="adj1" fmla="val -64220"/>
              <a:gd name="adj2" fmla="val 2285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pan.</a:t>
            </a:r>
            <a:endParaRPr lang="en-GB" sz="6600" b="1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5578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groomgroove.com/images/toa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16" y="1854200"/>
            <a:ext cx="3397592" cy="394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5800" y="2599252"/>
            <a:ext cx="3922376" cy="2451100"/>
          </a:xfrm>
          <a:prstGeom prst="wedgeRoundRectCallout">
            <a:avLst>
              <a:gd name="adj1" fmla="val 67884"/>
              <a:gd name="adj2" fmla="val 3269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 smtClean="0"/>
              <a:t>Desayuno</a:t>
            </a:r>
            <a:r>
              <a:rPr lang="en-GB" sz="6600" b="1" dirty="0" smtClean="0"/>
              <a:t> tostadas.</a:t>
            </a:r>
            <a:endParaRPr lang="en-GB" sz="66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25076" y="203200"/>
            <a:ext cx="4254500" cy="9271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¿</a:t>
            </a:r>
            <a:r>
              <a:rPr lang="en-GB" sz="4000" b="1" dirty="0" err="1" smtClean="0"/>
              <a:t>Qué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desayunas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7899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</TotalTime>
  <Words>835</Words>
  <Application>Microsoft Office PowerPoint</Application>
  <PresentationFormat>On-screen Show (4:3)</PresentationFormat>
  <Paragraphs>164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 CENA</vt:lpstr>
      <vt:lpstr>Arial</vt:lpstr>
      <vt:lpstr>Calibri</vt:lpstr>
      <vt:lpstr>Calibri Light</vt:lpstr>
      <vt:lpstr>Office Theme</vt:lpstr>
      <vt:lpstr>¿Qué día es hoy?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21</cp:revision>
  <dcterms:created xsi:type="dcterms:W3CDTF">2014-08-14T14:40:40Z</dcterms:created>
  <dcterms:modified xsi:type="dcterms:W3CDTF">2014-08-23T18:51:28Z</dcterms:modified>
</cp:coreProperties>
</file>