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3" r:id="rId2"/>
    <p:sldId id="256" r:id="rId3"/>
    <p:sldId id="262" r:id="rId4"/>
    <p:sldId id="257" r:id="rId5"/>
    <p:sldId id="258" r:id="rId6"/>
    <p:sldId id="259" r:id="rId7"/>
    <p:sldId id="260" r:id="rId8"/>
    <p:sldId id="261"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342" autoAdjust="0"/>
  </p:normalViewPr>
  <p:slideViewPr>
    <p:cSldViewPr snapToGrid="0">
      <p:cViewPr varScale="1">
        <p:scale>
          <a:sx n="92" d="100"/>
          <a:sy n="92" d="100"/>
        </p:scale>
        <p:origin x="21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41B57-379C-4B04-A995-F50EC3ABB02F}" type="datetimeFigureOut">
              <a:rPr lang="en-GB" smtClean="0"/>
              <a:t>23/08/2014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5F29F-5E9E-4C8C-8ACF-A46133EDAB0B}" type="slidenum">
              <a:rPr lang="en-GB" smtClean="0"/>
              <a:t>‹#›</a:t>
            </a:fld>
            <a:endParaRPr lang="en-GB"/>
          </a:p>
        </p:txBody>
      </p:sp>
    </p:spTree>
    <p:extLst>
      <p:ext uri="{BB962C8B-B14F-4D97-AF65-F5344CB8AC3E}">
        <p14:creationId xmlns:p14="http://schemas.microsoft.com/office/powerpoint/2010/main" val="284284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were introduced to this routine in the summer term of Y3 and in Y4 but may need reminding.</a:t>
            </a:r>
          </a:p>
          <a:p>
            <a:r>
              <a:rPr lang="en-GB" dirty="0" smtClean="0"/>
              <a:t>This will help remind them of the days of the week, keep working the numbers and help them remember some essential vocabulary e.g. day / month etc.</a:t>
            </a:r>
            <a:br>
              <a:rPr lang="en-GB" dirty="0" smtClean="0"/>
            </a:br>
            <a:r>
              <a:rPr lang="en-GB" baseline="0" dirty="0" smtClean="0"/>
              <a:t>This slide can be adapted obviously to fit the day of the week / month.</a:t>
            </a:r>
            <a:endParaRPr lang="en-GB" dirty="0"/>
          </a:p>
        </p:txBody>
      </p:sp>
      <p:sp>
        <p:nvSpPr>
          <p:cNvPr id="4" name="Slide Number Placeholder 3"/>
          <p:cNvSpPr>
            <a:spLocks noGrp="1"/>
          </p:cNvSpPr>
          <p:nvPr>
            <p:ph type="sldNum" sz="quarter" idx="10"/>
          </p:nvPr>
        </p:nvSpPr>
        <p:spPr/>
        <p:txBody>
          <a:bodyPr/>
          <a:lstStyle/>
          <a:p>
            <a:fld id="{67C3844B-2CB7-4CA0-B674-AF4465999D83}" type="slidenum">
              <a:rPr lang="en-GB" smtClean="0"/>
              <a:t>1</a:t>
            </a:fld>
            <a:endParaRPr lang="en-GB"/>
          </a:p>
        </p:txBody>
      </p:sp>
    </p:spTree>
    <p:extLst>
      <p:ext uri="{BB962C8B-B14F-4D97-AF65-F5344CB8AC3E}">
        <p14:creationId xmlns:p14="http://schemas.microsoft.com/office/powerpoint/2010/main" val="41839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the question: </a:t>
            </a:r>
            <a:r>
              <a:rPr lang="en-GB" dirty="0" err="1" smtClean="0"/>
              <a:t>Qué</a:t>
            </a:r>
            <a:r>
              <a:rPr lang="en-GB" dirty="0" smtClean="0"/>
              <a:t> </a:t>
            </a:r>
            <a:r>
              <a:rPr lang="en-GB" dirty="0" err="1" smtClean="0"/>
              <a:t>hora</a:t>
            </a:r>
            <a:r>
              <a:rPr lang="en-GB" dirty="0" smtClean="0"/>
              <a:t> </a:t>
            </a:r>
            <a:r>
              <a:rPr lang="en-GB" dirty="0" err="1" smtClean="0"/>
              <a:t>es</a:t>
            </a:r>
            <a:r>
              <a:rPr lang="en-GB" dirty="0" smtClean="0"/>
              <a:t>?</a:t>
            </a:r>
            <a:endParaRPr lang="en-GB" dirty="0"/>
          </a:p>
        </p:txBody>
      </p:sp>
      <p:sp>
        <p:nvSpPr>
          <p:cNvPr id="4" name="Slide Number Placeholder 3"/>
          <p:cNvSpPr>
            <a:spLocks noGrp="1"/>
          </p:cNvSpPr>
          <p:nvPr>
            <p:ph type="sldNum" sz="quarter" idx="10"/>
          </p:nvPr>
        </p:nvSpPr>
        <p:spPr/>
        <p:txBody>
          <a:bodyPr/>
          <a:lstStyle/>
          <a:p>
            <a:fld id="{A055F29F-5E9E-4C8C-8ACF-A46133EDAB0B}" type="slidenum">
              <a:rPr lang="en-GB" smtClean="0"/>
              <a:t>2</a:t>
            </a:fld>
            <a:endParaRPr lang="en-GB"/>
          </a:p>
        </p:txBody>
      </p:sp>
    </p:spTree>
    <p:extLst>
      <p:ext uri="{BB962C8B-B14F-4D97-AF65-F5344CB8AC3E}">
        <p14:creationId xmlns:p14="http://schemas.microsoft.com/office/powerpoint/2010/main" val="295177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Catchy song to listen to and join in with.</a:t>
            </a:r>
            <a:br>
              <a:rPr lang="en-GB" dirty="0" smtClean="0"/>
            </a:br>
            <a:r>
              <a:rPr lang="en-GB" dirty="0" smtClean="0"/>
              <a:t>https://www.youtube.com/watch?v=2YhtvRPRNCs</a:t>
            </a:r>
            <a:endParaRPr lang="en-GB" dirty="0"/>
          </a:p>
        </p:txBody>
      </p:sp>
      <p:sp>
        <p:nvSpPr>
          <p:cNvPr id="4" name="Slide Number Placeholder 3"/>
          <p:cNvSpPr>
            <a:spLocks noGrp="1"/>
          </p:cNvSpPr>
          <p:nvPr>
            <p:ph type="sldNum" sz="quarter" idx="10"/>
          </p:nvPr>
        </p:nvSpPr>
        <p:spPr/>
        <p:txBody>
          <a:bodyPr/>
          <a:lstStyle/>
          <a:p>
            <a:fld id="{A055F29F-5E9E-4C8C-8ACF-A46133EDAB0B}" type="slidenum">
              <a:rPr lang="en-GB" smtClean="0"/>
              <a:t>3</a:t>
            </a:fld>
            <a:endParaRPr lang="en-GB"/>
          </a:p>
        </p:txBody>
      </p:sp>
    </p:spTree>
    <p:extLst>
      <p:ext uri="{BB962C8B-B14F-4D97-AF65-F5344CB8AC3E}">
        <p14:creationId xmlns:p14="http://schemas.microsoft.com/office/powerpoint/2010/main" val="63527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five past twelve.</a:t>
            </a:r>
            <a:r>
              <a:rPr lang="en-GB" baseline="0" dirty="0" smtClean="0"/>
              <a:t> It’s ten past twelve.</a:t>
            </a:r>
          </a:p>
          <a:p>
            <a:r>
              <a:rPr lang="en-GB" baseline="0" dirty="0" smtClean="0"/>
              <a:t>It’s twenty past twelve. It’s twenty-five past twelve.</a:t>
            </a:r>
            <a:endParaRPr lang="en-GB" dirty="0"/>
          </a:p>
        </p:txBody>
      </p:sp>
      <p:sp>
        <p:nvSpPr>
          <p:cNvPr id="4" name="Slide Number Placeholder 3"/>
          <p:cNvSpPr>
            <a:spLocks noGrp="1"/>
          </p:cNvSpPr>
          <p:nvPr>
            <p:ph type="sldNum" sz="quarter" idx="10"/>
          </p:nvPr>
        </p:nvSpPr>
        <p:spPr/>
        <p:txBody>
          <a:bodyPr/>
          <a:lstStyle/>
          <a:p>
            <a:fld id="{A5694AAC-87A4-4DD0-97B4-B4090E7E375C}" type="slidenum">
              <a:rPr lang="en-GB" smtClean="0"/>
              <a:pPr/>
              <a:t>4</a:t>
            </a:fld>
            <a:endParaRPr lang="en-GB"/>
          </a:p>
        </p:txBody>
      </p:sp>
    </p:spTree>
    <p:extLst>
      <p:ext uri="{BB962C8B-B14F-4D97-AF65-F5344CB8AC3E}">
        <p14:creationId xmlns:p14="http://schemas.microsoft.com/office/powerpoint/2010/main" val="75851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twenty-five to one. It’s twenty to one.</a:t>
            </a:r>
          </a:p>
          <a:p>
            <a:r>
              <a:rPr lang="en-GB" dirty="0" smtClean="0"/>
              <a:t>It’s ten to one. </a:t>
            </a:r>
            <a:r>
              <a:rPr lang="en-GB" smtClean="0"/>
              <a:t>It’s five to one.</a:t>
            </a:r>
            <a:endParaRPr lang="en-GB"/>
          </a:p>
        </p:txBody>
      </p:sp>
      <p:sp>
        <p:nvSpPr>
          <p:cNvPr id="4" name="Slide Number Placeholder 3"/>
          <p:cNvSpPr>
            <a:spLocks noGrp="1"/>
          </p:cNvSpPr>
          <p:nvPr>
            <p:ph type="sldNum" sz="quarter" idx="10"/>
          </p:nvPr>
        </p:nvSpPr>
        <p:spPr/>
        <p:txBody>
          <a:bodyPr/>
          <a:lstStyle/>
          <a:p>
            <a:fld id="{A5694AAC-87A4-4DD0-97B4-B4090E7E375C}" type="slidenum">
              <a:rPr lang="en-GB" smtClean="0"/>
              <a:pPr/>
              <a:t>5</a:t>
            </a:fld>
            <a:endParaRPr lang="en-GB"/>
          </a:p>
        </p:txBody>
      </p:sp>
    </p:spTree>
    <p:extLst>
      <p:ext uri="{BB962C8B-B14F-4D97-AF65-F5344CB8AC3E}">
        <p14:creationId xmlns:p14="http://schemas.microsoft.com/office/powerpoint/2010/main" val="15860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5E3F5-BEF4-4F4C-8DB1-D694917BAD6C}" type="slidenum">
              <a:rPr lang="en-GB"/>
              <a:pPr/>
              <a:t>6</a:t>
            </a:fld>
            <a:endParaRPr lang="en-GB"/>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GB"/>
              <a:t>Partner work: Pupils must work out what time it is as the Countdown clock ticks away (click on the COUNTDOWN icon to activate). You may have to click it again as it’s only 30 seconds long – depends how fast the class are! Then click on the individual clocks to hear if pupils are correct or not.</a:t>
            </a:r>
          </a:p>
        </p:txBody>
      </p:sp>
    </p:spTree>
    <p:extLst>
      <p:ext uri="{BB962C8B-B14F-4D97-AF65-F5344CB8AC3E}">
        <p14:creationId xmlns:p14="http://schemas.microsoft.com/office/powerpoint/2010/main" val="296179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E1968-B143-4409-B285-AB83F31F6B2C}" type="slidenum">
              <a:rPr lang="en-GB"/>
              <a:pPr/>
              <a:t>7</a:t>
            </a:fld>
            <a:endParaRPr lang="en-GB"/>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GB"/>
              <a:t>Pupils should use the clock face and hands (on previous slide) to adjust their clocks so that they say the same time as each audio number. Click on the numbered boxes 1-9 to hear the time. Click on white screen to reveal the answers in order. </a:t>
            </a:r>
          </a:p>
        </p:txBody>
      </p:sp>
    </p:spTree>
    <p:extLst>
      <p:ext uri="{BB962C8B-B14F-4D97-AF65-F5344CB8AC3E}">
        <p14:creationId xmlns:p14="http://schemas.microsoft.com/office/powerpoint/2010/main" val="3411233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FE1968-B143-4409-B285-AB83F31F6B2C}" type="slidenum">
              <a:rPr lang="en-GB"/>
              <a:pPr/>
              <a:t>8</a:t>
            </a:fld>
            <a:endParaRPr lang="en-GB"/>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GB"/>
              <a:t>Pupils should use the clock face and hands (on previous slide) to adjust their clocks so that they say the same time as each audio number. Click on the numbered boxes 1-9 to hear the time. Click on white screen to reveal the answers in order. </a:t>
            </a:r>
          </a:p>
        </p:txBody>
      </p:sp>
    </p:spTree>
    <p:extLst>
      <p:ext uri="{BB962C8B-B14F-4D97-AF65-F5344CB8AC3E}">
        <p14:creationId xmlns:p14="http://schemas.microsoft.com/office/powerpoint/2010/main" val="353301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358AB5-B05C-4695-AAC9-FE55A33CDCBF}"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96718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358AB5-B05C-4695-AAC9-FE55A33CDCBF}"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32058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358AB5-B05C-4695-AAC9-FE55A33CDCBF}"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282246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358AB5-B05C-4695-AAC9-FE55A33CDCBF}"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179472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358AB5-B05C-4695-AAC9-FE55A33CDCBF}" type="datetimeFigureOut">
              <a:rPr lang="en-GB" smtClean="0"/>
              <a:t>23/08/2014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215952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358AB5-B05C-4695-AAC9-FE55A33CDCBF}" type="datetimeFigureOut">
              <a:rPr lang="en-GB" smtClean="0"/>
              <a:t>23/08/2014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138452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358AB5-B05C-4695-AAC9-FE55A33CDCBF}" type="datetimeFigureOut">
              <a:rPr lang="en-GB" smtClean="0"/>
              <a:t>23/08/2014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123251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358AB5-B05C-4695-AAC9-FE55A33CDCBF}" type="datetimeFigureOut">
              <a:rPr lang="en-GB" smtClean="0"/>
              <a:t>23/08/2014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401263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58AB5-B05C-4695-AAC9-FE55A33CDCBF}" type="datetimeFigureOut">
              <a:rPr lang="en-GB" smtClean="0"/>
              <a:t>23/08/2014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178642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58AB5-B05C-4695-AAC9-FE55A33CDCBF}" type="datetimeFigureOut">
              <a:rPr lang="en-GB" smtClean="0"/>
              <a:t>23/08/2014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118026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58AB5-B05C-4695-AAC9-FE55A33CDCBF}" type="datetimeFigureOut">
              <a:rPr lang="en-GB" smtClean="0"/>
              <a:t>23/08/2014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B89CF-7004-40B7-8435-1E4621F834AB}" type="slidenum">
              <a:rPr lang="en-GB" smtClean="0"/>
              <a:t>‹#›</a:t>
            </a:fld>
            <a:endParaRPr lang="en-GB"/>
          </a:p>
        </p:txBody>
      </p:sp>
    </p:spTree>
    <p:extLst>
      <p:ext uri="{BB962C8B-B14F-4D97-AF65-F5344CB8AC3E}">
        <p14:creationId xmlns:p14="http://schemas.microsoft.com/office/powerpoint/2010/main" val="7230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58AB5-B05C-4695-AAC9-FE55A33CDCBF}" type="datetimeFigureOut">
              <a:rPr lang="en-GB" smtClean="0"/>
              <a:t>23/08/2014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B89CF-7004-40B7-8435-1E4621F834AB}" type="slidenum">
              <a:rPr lang="en-GB" smtClean="0"/>
              <a:t>‹#›</a:t>
            </a:fld>
            <a:endParaRPr lang="en-GB"/>
          </a:p>
        </p:txBody>
      </p:sp>
    </p:spTree>
    <p:extLst>
      <p:ext uri="{BB962C8B-B14F-4D97-AF65-F5344CB8AC3E}">
        <p14:creationId xmlns:p14="http://schemas.microsoft.com/office/powerpoint/2010/main" val="1921806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audio" Target="../media/audio4.wav"/><Relationship Id="rId4" Type="http://schemas.openxmlformats.org/officeDocument/2006/relationships/image" Target="../media/image5.png"/><Relationship Id="rId9"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8.png"/><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image" Target="../media/image9.png"/><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1.wav"/><Relationship Id="rId12" Type="http://schemas.openxmlformats.org/officeDocument/2006/relationships/image" Target="../media/image16.jpe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audio" Target="../media/audio13.wav"/><Relationship Id="rId5" Type="http://schemas.openxmlformats.org/officeDocument/2006/relationships/audio" Target="../media/audio10.wav"/><Relationship Id="rId15" Type="http://schemas.openxmlformats.org/officeDocument/2006/relationships/audio" Target="../media/audio15.wav"/><Relationship Id="rId10" Type="http://schemas.openxmlformats.org/officeDocument/2006/relationships/image" Target="../media/image15.png"/><Relationship Id="rId4" Type="http://schemas.openxmlformats.org/officeDocument/2006/relationships/image" Target="../media/image12.jpeg"/><Relationship Id="rId9" Type="http://schemas.openxmlformats.org/officeDocument/2006/relationships/audio" Target="../media/audio12.wav"/><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15.wav"/><Relationship Id="rId3" Type="http://schemas.openxmlformats.org/officeDocument/2006/relationships/image" Target="../media/image19.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_rels/slide8.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15.wav"/><Relationship Id="rId3" Type="http://schemas.openxmlformats.org/officeDocument/2006/relationships/image" Target="../media/image19.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13391" y="2257585"/>
            <a:ext cx="4022018" cy="3314233"/>
          </a:xfrm>
          <a:prstGeom prst="rect">
            <a:avLst/>
          </a:prstGeom>
        </p:spPr>
      </p:pic>
      <p:sp>
        <p:nvSpPr>
          <p:cNvPr id="2" name="Title 1"/>
          <p:cNvSpPr>
            <a:spLocks noGrp="1"/>
          </p:cNvSpPr>
          <p:nvPr>
            <p:ph type="title"/>
          </p:nvPr>
        </p:nvSpPr>
        <p:spPr>
          <a:xfrm>
            <a:off x="457200" y="260648"/>
            <a:ext cx="8229600" cy="1143000"/>
          </a:xfrm>
        </p:spPr>
        <p:txBody>
          <a:bodyPr>
            <a:noAutofit/>
          </a:bodyPr>
          <a:lstStyle/>
          <a:p>
            <a:r>
              <a:rPr lang="en-GB" sz="8000" b="1" dirty="0" smtClean="0">
                <a:latin typeface="AR CENA" panose="02000000000000000000" pitchFamily="2" charset="0"/>
              </a:rPr>
              <a:t>¿</a:t>
            </a:r>
            <a:r>
              <a:rPr lang="en-GB" sz="8000" b="1" dirty="0" err="1" smtClean="0">
                <a:latin typeface="AR CENA" panose="02000000000000000000" pitchFamily="2" charset="0"/>
              </a:rPr>
              <a:t>Qué</a:t>
            </a:r>
            <a:r>
              <a:rPr lang="en-GB" sz="8000" b="1" dirty="0" smtClean="0">
                <a:latin typeface="AR CENA" panose="02000000000000000000" pitchFamily="2" charset="0"/>
              </a:rPr>
              <a:t> </a:t>
            </a:r>
            <a:r>
              <a:rPr lang="en-GB" sz="8000" b="1" dirty="0" err="1" smtClean="0">
                <a:latin typeface="AR CENA" panose="02000000000000000000" pitchFamily="2" charset="0"/>
              </a:rPr>
              <a:t>día</a:t>
            </a:r>
            <a:r>
              <a:rPr lang="en-GB" sz="8000" b="1" dirty="0" smtClean="0">
                <a:latin typeface="AR CENA" panose="02000000000000000000" pitchFamily="2" charset="0"/>
              </a:rPr>
              <a:t> </a:t>
            </a:r>
            <a:r>
              <a:rPr lang="en-GB" sz="8000" b="1" dirty="0" err="1" smtClean="0">
                <a:latin typeface="AR CENA" panose="02000000000000000000" pitchFamily="2" charset="0"/>
              </a:rPr>
              <a:t>es</a:t>
            </a:r>
            <a:r>
              <a:rPr lang="en-GB" sz="8000" b="1" dirty="0" smtClean="0">
                <a:latin typeface="AR CENA" panose="02000000000000000000" pitchFamily="2" charset="0"/>
              </a:rPr>
              <a:t> hoy?</a:t>
            </a:r>
            <a:endParaRPr lang="en-GB" sz="8000" b="1" dirty="0">
              <a:latin typeface="AR CENA" panose="02000000000000000000" pitchFamily="2" charset="0"/>
            </a:endParaRPr>
          </a:p>
        </p:txBody>
      </p:sp>
      <p:sp>
        <p:nvSpPr>
          <p:cNvPr id="4" name="Oval 3"/>
          <p:cNvSpPr/>
          <p:nvPr/>
        </p:nvSpPr>
        <p:spPr>
          <a:xfrm>
            <a:off x="4211960" y="2852936"/>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395536" y="1484784"/>
            <a:ext cx="8568952" cy="646331"/>
          </a:xfrm>
          <a:prstGeom prst="rect">
            <a:avLst/>
          </a:prstGeom>
          <a:noFill/>
        </p:spPr>
        <p:txBody>
          <a:bodyPr wrap="square" rtlCol="0">
            <a:spAutoFit/>
          </a:bodyPr>
          <a:lstStyle/>
          <a:p>
            <a:r>
              <a:rPr lang="en-GB" sz="3600" b="1" dirty="0" err="1">
                <a:solidFill>
                  <a:prstClr val="black"/>
                </a:solidFill>
              </a:rPr>
              <a:t>m</a:t>
            </a:r>
            <a:r>
              <a:rPr lang="en-GB" sz="3600" b="1" dirty="0" err="1" smtClean="0">
                <a:solidFill>
                  <a:prstClr val="black"/>
                </a:solidFill>
              </a:rPr>
              <a:t>artes</a:t>
            </a:r>
            <a:r>
              <a:rPr lang="en-GB" sz="3600" b="1" dirty="0" smtClean="0">
                <a:solidFill>
                  <a:prstClr val="black"/>
                </a:solidFill>
              </a:rPr>
              <a:t>,</a:t>
            </a:r>
            <a:endParaRPr lang="en-GB" sz="3600" b="1" dirty="0">
              <a:solidFill>
                <a:prstClr val="black"/>
              </a:solidFill>
            </a:endParaRPr>
          </a:p>
        </p:txBody>
      </p:sp>
      <p:sp>
        <p:nvSpPr>
          <p:cNvPr id="8" name="TextBox 7"/>
          <p:cNvSpPr txBox="1"/>
          <p:nvPr/>
        </p:nvSpPr>
        <p:spPr>
          <a:xfrm>
            <a:off x="2123728" y="1484784"/>
            <a:ext cx="8568952" cy="646331"/>
          </a:xfrm>
          <a:prstGeom prst="rect">
            <a:avLst/>
          </a:prstGeom>
          <a:noFill/>
        </p:spPr>
        <p:txBody>
          <a:bodyPr wrap="square" rtlCol="0">
            <a:spAutoFit/>
          </a:bodyPr>
          <a:lstStyle/>
          <a:p>
            <a:r>
              <a:rPr lang="en-GB" sz="3600" b="1" dirty="0" err="1" smtClean="0">
                <a:solidFill>
                  <a:prstClr val="black"/>
                </a:solidFill>
              </a:rPr>
              <a:t>treinta</a:t>
            </a:r>
            <a:r>
              <a:rPr lang="en-GB" sz="3600" b="1" dirty="0" smtClean="0">
                <a:solidFill>
                  <a:prstClr val="black"/>
                </a:solidFill>
              </a:rPr>
              <a:t> </a:t>
            </a:r>
            <a:r>
              <a:rPr lang="en-GB" sz="3600" b="1" dirty="0" smtClean="0">
                <a:solidFill>
                  <a:prstClr val="black"/>
                </a:solidFill>
              </a:rPr>
              <a:t>de </a:t>
            </a:r>
            <a:r>
              <a:rPr lang="en-GB" sz="3600" b="1" dirty="0" err="1" smtClean="0">
                <a:solidFill>
                  <a:prstClr val="black"/>
                </a:solidFill>
              </a:rPr>
              <a:t>septiembre</a:t>
            </a:r>
            <a:endParaRPr lang="en-GB" sz="3600" b="1" dirty="0">
              <a:solidFill>
                <a:prstClr val="black"/>
              </a:solidFill>
            </a:endParaRPr>
          </a:p>
        </p:txBody>
      </p:sp>
      <p:sp>
        <p:nvSpPr>
          <p:cNvPr id="9" name="Oval 8"/>
          <p:cNvSpPr/>
          <p:nvPr/>
        </p:nvSpPr>
        <p:spPr>
          <a:xfrm>
            <a:off x="4211960" y="5059051"/>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1"/>
          <p:cNvSpPr txBox="1">
            <a:spLocks/>
          </p:cNvSpPr>
          <p:nvPr/>
        </p:nvSpPr>
        <p:spPr>
          <a:xfrm>
            <a:off x="609600" y="260648"/>
            <a:ext cx="8229600" cy="1143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dirty="0" smtClean="0">
                <a:solidFill>
                  <a:prstClr val="black"/>
                </a:solidFill>
                <a:latin typeface="AR CENA" panose="02000000000000000000" pitchFamily="2" charset="0"/>
              </a:rPr>
              <a:t>¿</a:t>
            </a:r>
            <a:r>
              <a:rPr lang="en-GB" sz="8000" b="1" dirty="0" err="1" smtClean="0">
                <a:solidFill>
                  <a:prstClr val="black"/>
                </a:solidFill>
                <a:latin typeface="AR CENA" panose="02000000000000000000" pitchFamily="2" charset="0"/>
              </a:rPr>
              <a:t>Qué</a:t>
            </a:r>
            <a:r>
              <a:rPr lang="en-GB" sz="8000" b="1" dirty="0" smtClean="0">
                <a:solidFill>
                  <a:prstClr val="black"/>
                </a:solidFill>
                <a:latin typeface="AR CENA" panose="02000000000000000000" pitchFamily="2" charset="0"/>
              </a:rPr>
              <a:t> </a:t>
            </a:r>
            <a:r>
              <a:rPr lang="en-GB" sz="8000" b="1" dirty="0" err="1" smtClean="0">
                <a:solidFill>
                  <a:prstClr val="black"/>
                </a:solidFill>
                <a:latin typeface="AR CENA" panose="02000000000000000000" pitchFamily="2" charset="0"/>
              </a:rPr>
              <a:t>fecha</a:t>
            </a:r>
            <a:r>
              <a:rPr lang="en-GB" sz="8000" b="1" dirty="0" smtClean="0">
                <a:solidFill>
                  <a:prstClr val="black"/>
                </a:solidFill>
                <a:latin typeface="AR CENA" panose="02000000000000000000" pitchFamily="2" charset="0"/>
              </a:rPr>
              <a:t> </a:t>
            </a:r>
            <a:r>
              <a:rPr lang="en-GB" sz="8000" b="1" dirty="0" err="1" smtClean="0">
                <a:solidFill>
                  <a:prstClr val="black"/>
                </a:solidFill>
                <a:latin typeface="AR CENA" panose="02000000000000000000" pitchFamily="2" charset="0"/>
              </a:rPr>
              <a:t>es</a:t>
            </a:r>
            <a:r>
              <a:rPr lang="en-GB" sz="8000" b="1" dirty="0" smtClean="0">
                <a:solidFill>
                  <a:prstClr val="black"/>
                </a:solidFill>
                <a:latin typeface="AR CENA" panose="02000000000000000000" pitchFamily="2" charset="0"/>
              </a:rPr>
              <a:t> hoy?</a:t>
            </a:r>
            <a:endParaRPr lang="en-GB" sz="8000" b="1" dirty="0">
              <a:solidFill>
                <a:prstClr val="black"/>
              </a:solidFill>
              <a:latin typeface="AR CENA" panose="02000000000000000000" pitchFamily="2" charset="0"/>
            </a:endParaRPr>
          </a:p>
        </p:txBody>
      </p:sp>
      <p:sp>
        <p:nvSpPr>
          <p:cNvPr id="6" name="TextBox 5"/>
          <p:cNvSpPr txBox="1"/>
          <p:nvPr/>
        </p:nvSpPr>
        <p:spPr>
          <a:xfrm>
            <a:off x="323528" y="5571818"/>
            <a:ext cx="4221428" cy="584775"/>
          </a:xfrm>
          <a:prstGeom prst="rect">
            <a:avLst/>
          </a:prstGeom>
          <a:noFill/>
        </p:spPr>
        <p:txBody>
          <a:bodyPr wrap="square" rtlCol="0">
            <a:spAutoFit/>
          </a:bodyPr>
          <a:lstStyle/>
          <a:p>
            <a:r>
              <a:rPr lang="en-GB" sz="3200" b="1" dirty="0" err="1">
                <a:solidFill>
                  <a:prstClr val="black"/>
                </a:solidFill>
              </a:rPr>
              <a:t>d</a:t>
            </a:r>
            <a:r>
              <a:rPr lang="en-GB" sz="3200" b="1" dirty="0" err="1" smtClean="0">
                <a:solidFill>
                  <a:prstClr val="black"/>
                </a:solidFill>
              </a:rPr>
              <a:t>ía</a:t>
            </a:r>
            <a:r>
              <a:rPr lang="en-GB" sz="3200" b="1" dirty="0" smtClean="0">
                <a:solidFill>
                  <a:prstClr val="black"/>
                </a:solidFill>
              </a:rPr>
              <a:t> = ?</a:t>
            </a:r>
            <a:endParaRPr lang="en-GB" sz="3200" b="1" dirty="0">
              <a:solidFill>
                <a:prstClr val="black"/>
              </a:solidFill>
            </a:endParaRPr>
          </a:p>
        </p:txBody>
      </p:sp>
      <p:sp>
        <p:nvSpPr>
          <p:cNvPr id="12" name="TextBox 11"/>
          <p:cNvSpPr txBox="1"/>
          <p:nvPr/>
        </p:nvSpPr>
        <p:spPr>
          <a:xfrm>
            <a:off x="323528" y="5571818"/>
            <a:ext cx="4221428" cy="584775"/>
          </a:xfrm>
          <a:prstGeom prst="rect">
            <a:avLst/>
          </a:prstGeom>
          <a:solidFill>
            <a:schemeClr val="bg1"/>
          </a:solidFill>
        </p:spPr>
        <p:txBody>
          <a:bodyPr wrap="square" rtlCol="0">
            <a:spAutoFit/>
          </a:bodyPr>
          <a:lstStyle/>
          <a:p>
            <a:r>
              <a:rPr lang="en-GB" sz="3200" b="1" dirty="0" err="1">
                <a:solidFill>
                  <a:prstClr val="black"/>
                </a:solidFill>
              </a:rPr>
              <a:t>d</a:t>
            </a:r>
            <a:r>
              <a:rPr lang="en-GB" sz="3200" b="1" dirty="0" err="1" smtClean="0">
                <a:solidFill>
                  <a:prstClr val="black"/>
                </a:solidFill>
              </a:rPr>
              <a:t>ía</a:t>
            </a:r>
            <a:r>
              <a:rPr lang="en-GB" sz="3200" b="1" dirty="0" smtClean="0">
                <a:solidFill>
                  <a:prstClr val="black"/>
                </a:solidFill>
              </a:rPr>
              <a:t> = day</a:t>
            </a:r>
            <a:endParaRPr lang="en-GB" sz="3200" b="1" dirty="0">
              <a:solidFill>
                <a:prstClr val="black"/>
              </a:solidFill>
            </a:endParaRPr>
          </a:p>
        </p:txBody>
      </p:sp>
      <p:sp>
        <p:nvSpPr>
          <p:cNvPr id="13" name="TextBox 12"/>
          <p:cNvSpPr txBox="1"/>
          <p:nvPr/>
        </p:nvSpPr>
        <p:spPr>
          <a:xfrm>
            <a:off x="323528" y="6147882"/>
            <a:ext cx="4221428" cy="584775"/>
          </a:xfrm>
          <a:prstGeom prst="rect">
            <a:avLst/>
          </a:prstGeom>
          <a:noFill/>
        </p:spPr>
        <p:txBody>
          <a:bodyPr wrap="square" rtlCol="0">
            <a:spAutoFit/>
          </a:bodyPr>
          <a:lstStyle/>
          <a:p>
            <a:r>
              <a:rPr lang="en-GB" sz="3200" b="1" dirty="0" err="1" smtClean="0">
                <a:solidFill>
                  <a:prstClr val="black"/>
                </a:solidFill>
              </a:rPr>
              <a:t>fecha</a:t>
            </a:r>
            <a:r>
              <a:rPr lang="en-GB" sz="3200" b="1" dirty="0" smtClean="0">
                <a:solidFill>
                  <a:prstClr val="black"/>
                </a:solidFill>
              </a:rPr>
              <a:t> = ?</a:t>
            </a:r>
            <a:endParaRPr lang="en-GB" sz="3200" b="1" dirty="0">
              <a:solidFill>
                <a:prstClr val="black"/>
              </a:solidFill>
            </a:endParaRPr>
          </a:p>
        </p:txBody>
      </p:sp>
      <p:sp>
        <p:nvSpPr>
          <p:cNvPr id="14" name="TextBox 13"/>
          <p:cNvSpPr txBox="1"/>
          <p:nvPr/>
        </p:nvSpPr>
        <p:spPr>
          <a:xfrm>
            <a:off x="323528" y="6156593"/>
            <a:ext cx="4221428" cy="584775"/>
          </a:xfrm>
          <a:prstGeom prst="rect">
            <a:avLst/>
          </a:prstGeom>
          <a:solidFill>
            <a:schemeClr val="bg1"/>
          </a:solidFill>
        </p:spPr>
        <p:txBody>
          <a:bodyPr wrap="square" rtlCol="0">
            <a:spAutoFit/>
          </a:bodyPr>
          <a:lstStyle/>
          <a:p>
            <a:r>
              <a:rPr lang="en-GB" sz="3200" b="1" dirty="0" err="1" smtClean="0">
                <a:solidFill>
                  <a:prstClr val="black"/>
                </a:solidFill>
              </a:rPr>
              <a:t>fecha</a:t>
            </a:r>
            <a:r>
              <a:rPr lang="en-GB" sz="3200" b="1" dirty="0" smtClean="0">
                <a:solidFill>
                  <a:prstClr val="black"/>
                </a:solidFill>
              </a:rPr>
              <a:t> = date</a:t>
            </a:r>
            <a:endParaRPr lang="en-GB" sz="3200" b="1" dirty="0">
              <a:solidFill>
                <a:prstClr val="black"/>
              </a:solidFill>
            </a:endParaRPr>
          </a:p>
        </p:txBody>
      </p:sp>
      <p:sp>
        <p:nvSpPr>
          <p:cNvPr id="15" name="TextBox 14"/>
          <p:cNvSpPr txBox="1"/>
          <p:nvPr/>
        </p:nvSpPr>
        <p:spPr>
          <a:xfrm>
            <a:off x="2798844" y="5508521"/>
            <a:ext cx="4221428" cy="584775"/>
          </a:xfrm>
          <a:prstGeom prst="rect">
            <a:avLst/>
          </a:prstGeom>
          <a:noFill/>
        </p:spPr>
        <p:txBody>
          <a:bodyPr wrap="square" rtlCol="0">
            <a:spAutoFit/>
          </a:bodyPr>
          <a:lstStyle/>
          <a:p>
            <a:r>
              <a:rPr lang="en-GB" sz="3200" b="1" dirty="0" err="1" smtClean="0">
                <a:solidFill>
                  <a:prstClr val="black"/>
                </a:solidFill>
              </a:rPr>
              <a:t>mes</a:t>
            </a:r>
            <a:r>
              <a:rPr lang="en-GB" sz="3200" b="1" dirty="0" smtClean="0">
                <a:solidFill>
                  <a:prstClr val="black"/>
                </a:solidFill>
              </a:rPr>
              <a:t> = ?</a:t>
            </a:r>
            <a:endParaRPr lang="en-GB" sz="3200" b="1" dirty="0">
              <a:solidFill>
                <a:prstClr val="black"/>
              </a:solidFill>
            </a:endParaRPr>
          </a:p>
        </p:txBody>
      </p:sp>
      <p:sp>
        <p:nvSpPr>
          <p:cNvPr id="16" name="TextBox 15"/>
          <p:cNvSpPr txBox="1"/>
          <p:nvPr/>
        </p:nvSpPr>
        <p:spPr>
          <a:xfrm>
            <a:off x="2843808" y="5508521"/>
            <a:ext cx="4221428" cy="584775"/>
          </a:xfrm>
          <a:prstGeom prst="rect">
            <a:avLst/>
          </a:prstGeom>
          <a:solidFill>
            <a:schemeClr val="bg1"/>
          </a:solidFill>
        </p:spPr>
        <p:txBody>
          <a:bodyPr wrap="square" rtlCol="0">
            <a:spAutoFit/>
          </a:bodyPr>
          <a:lstStyle/>
          <a:p>
            <a:r>
              <a:rPr lang="en-GB" sz="3200" b="1" dirty="0" err="1" smtClean="0">
                <a:solidFill>
                  <a:prstClr val="black"/>
                </a:solidFill>
              </a:rPr>
              <a:t>mes</a:t>
            </a:r>
            <a:r>
              <a:rPr lang="en-GB" sz="3200" b="1" dirty="0" smtClean="0">
                <a:solidFill>
                  <a:prstClr val="black"/>
                </a:solidFill>
              </a:rPr>
              <a:t> = month</a:t>
            </a:r>
            <a:endParaRPr lang="en-GB" sz="3200" b="1" dirty="0">
              <a:solidFill>
                <a:prstClr val="black"/>
              </a:solidFill>
            </a:endParaRPr>
          </a:p>
        </p:txBody>
      </p:sp>
      <p:sp>
        <p:nvSpPr>
          <p:cNvPr id="17" name="TextBox 16"/>
          <p:cNvSpPr txBox="1"/>
          <p:nvPr/>
        </p:nvSpPr>
        <p:spPr>
          <a:xfrm>
            <a:off x="2843808" y="6075874"/>
            <a:ext cx="4221428" cy="584775"/>
          </a:xfrm>
          <a:prstGeom prst="rect">
            <a:avLst/>
          </a:prstGeom>
          <a:noFill/>
        </p:spPr>
        <p:txBody>
          <a:bodyPr wrap="square" rtlCol="0">
            <a:spAutoFit/>
          </a:bodyPr>
          <a:lstStyle/>
          <a:p>
            <a:r>
              <a:rPr lang="en-GB" sz="3200" b="1" dirty="0" smtClean="0">
                <a:solidFill>
                  <a:prstClr val="black"/>
                </a:solidFill>
              </a:rPr>
              <a:t>hoy = ?</a:t>
            </a:r>
            <a:endParaRPr lang="en-GB" sz="3200" b="1" dirty="0">
              <a:solidFill>
                <a:prstClr val="black"/>
              </a:solidFill>
            </a:endParaRPr>
          </a:p>
        </p:txBody>
      </p:sp>
      <p:sp>
        <p:nvSpPr>
          <p:cNvPr id="18" name="TextBox 17"/>
          <p:cNvSpPr txBox="1"/>
          <p:nvPr/>
        </p:nvSpPr>
        <p:spPr>
          <a:xfrm>
            <a:off x="2870852" y="6084585"/>
            <a:ext cx="4221428" cy="584775"/>
          </a:xfrm>
          <a:prstGeom prst="rect">
            <a:avLst/>
          </a:prstGeom>
          <a:solidFill>
            <a:schemeClr val="bg1"/>
          </a:solidFill>
        </p:spPr>
        <p:txBody>
          <a:bodyPr wrap="square" rtlCol="0">
            <a:spAutoFit/>
          </a:bodyPr>
          <a:lstStyle/>
          <a:p>
            <a:r>
              <a:rPr lang="en-GB" sz="3200" b="1" dirty="0" smtClean="0">
                <a:solidFill>
                  <a:prstClr val="black"/>
                </a:solidFill>
              </a:rPr>
              <a:t>hoy = today</a:t>
            </a:r>
            <a:endParaRPr lang="en-GB" sz="3200" b="1" dirty="0">
              <a:solidFill>
                <a:prstClr val="black"/>
              </a:solidFill>
            </a:endParaRPr>
          </a:p>
        </p:txBody>
      </p:sp>
    </p:spTree>
    <p:extLst>
      <p:ext uri="{BB962C8B-B14F-4D97-AF65-F5344CB8AC3E}">
        <p14:creationId xmlns:p14="http://schemas.microsoft.com/office/powerpoint/2010/main" val="25063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animBg="1"/>
      <p:bldP spid="10" grpId="0" animBg="1"/>
      <p:bldP spid="6" grpId="0"/>
      <p:bldP spid="12" grpId="0" animBg="1"/>
      <p:bldP spid="13" grpId="0"/>
      <p:bldP spid="14" grpId="0" animBg="1"/>
      <p:bldP spid="15" grpId="0"/>
      <p:bldP spid="16" grpId="0" animBg="1"/>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90048" y="1195546"/>
            <a:ext cx="5262283" cy="5246288"/>
          </a:xfrm>
          <a:prstGeom prst="rect">
            <a:avLst/>
          </a:prstGeom>
        </p:spPr>
      </p:pic>
      <p:sp>
        <p:nvSpPr>
          <p:cNvPr id="5" name="TextBox 4"/>
          <p:cNvSpPr txBox="1"/>
          <p:nvPr/>
        </p:nvSpPr>
        <p:spPr>
          <a:xfrm>
            <a:off x="984739" y="381837"/>
            <a:ext cx="7003701" cy="646331"/>
          </a:xfrm>
          <a:prstGeom prst="rect">
            <a:avLst/>
          </a:prstGeom>
          <a:noFill/>
        </p:spPr>
        <p:txBody>
          <a:bodyPr wrap="square" rtlCol="0">
            <a:spAutoFit/>
          </a:bodyPr>
          <a:lstStyle/>
          <a:p>
            <a:pPr algn="ctr"/>
            <a:r>
              <a:rPr lang="en-GB" sz="3600" b="1" dirty="0" smtClean="0">
                <a:latin typeface="Arial" panose="020B0604020202020204" pitchFamily="34" charset="0"/>
                <a:cs typeface="Arial" panose="020B0604020202020204" pitchFamily="34" charset="0"/>
              </a:rPr>
              <a:t>¿Q_____ h______ e__?</a:t>
            </a:r>
            <a:endParaRPr lang="en-GB" sz="3600" b="1" dirty="0">
              <a:latin typeface="Arial" panose="020B0604020202020204" pitchFamily="34" charset="0"/>
              <a:cs typeface="Arial" panose="020B0604020202020204" pitchFamily="34" charset="0"/>
            </a:endParaRPr>
          </a:p>
        </p:txBody>
      </p:sp>
      <p:sp>
        <p:nvSpPr>
          <p:cNvPr id="6" name="TextBox 5"/>
          <p:cNvSpPr txBox="1"/>
          <p:nvPr/>
        </p:nvSpPr>
        <p:spPr>
          <a:xfrm>
            <a:off x="984738" y="381837"/>
            <a:ext cx="7003701" cy="646331"/>
          </a:xfrm>
          <a:prstGeom prst="rect">
            <a:avLst/>
          </a:prstGeom>
          <a:solidFill>
            <a:schemeClr val="bg1"/>
          </a:solidFill>
        </p:spPr>
        <p:txBody>
          <a:bodyPr wrap="square" rtlCol="0">
            <a:spAutoFit/>
          </a:bodyPr>
          <a:lstStyle/>
          <a:p>
            <a:pPr algn="ctr"/>
            <a:r>
              <a:rPr lang="en-GB" sz="3600" b="1" dirty="0" smtClean="0">
                <a:latin typeface="Arial" panose="020B0604020202020204" pitchFamily="34" charset="0"/>
                <a:cs typeface="Arial" panose="020B0604020202020204" pitchFamily="34" charset="0"/>
              </a:rPr>
              <a:t>¿</a:t>
            </a:r>
            <a:r>
              <a:rPr lang="en-GB" sz="3600" b="1" dirty="0" err="1" smtClean="0">
                <a:latin typeface="Arial" panose="020B0604020202020204" pitchFamily="34" charset="0"/>
                <a:cs typeface="Arial" panose="020B0604020202020204" pitchFamily="34" charset="0"/>
              </a:rPr>
              <a:t>Qué</a:t>
            </a:r>
            <a:r>
              <a:rPr lang="en-GB" sz="3600" b="1" dirty="0" smtClean="0">
                <a:latin typeface="Arial" panose="020B0604020202020204" pitchFamily="34" charset="0"/>
                <a:cs typeface="Arial" panose="020B0604020202020204" pitchFamily="34" charset="0"/>
              </a:rPr>
              <a:t> </a:t>
            </a:r>
            <a:r>
              <a:rPr lang="en-GB" sz="3600" b="1" dirty="0" err="1" smtClean="0">
                <a:latin typeface="Arial" panose="020B0604020202020204" pitchFamily="34" charset="0"/>
                <a:cs typeface="Arial" panose="020B0604020202020204" pitchFamily="34" charset="0"/>
              </a:rPr>
              <a:t>hora</a:t>
            </a:r>
            <a:r>
              <a:rPr lang="en-GB" sz="3600" b="1" dirty="0" smtClean="0">
                <a:latin typeface="Arial" panose="020B0604020202020204" pitchFamily="34" charset="0"/>
                <a:cs typeface="Arial" panose="020B0604020202020204" pitchFamily="34" charset="0"/>
              </a:rPr>
              <a:t> </a:t>
            </a:r>
            <a:r>
              <a:rPr lang="en-GB" sz="3600" b="1" dirty="0" err="1" smtClean="0">
                <a:latin typeface="Arial" panose="020B0604020202020204" pitchFamily="34" charset="0"/>
                <a:cs typeface="Arial" panose="020B0604020202020204" pitchFamily="34" charset="0"/>
              </a:rPr>
              <a:t>es</a:t>
            </a:r>
            <a:r>
              <a:rPr lang="en-GB" sz="3600" b="1" dirty="0" smtClean="0">
                <a:latin typeface="Arial" panose="020B0604020202020204" pitchFamily="34" charset="0"/>
                <a:cs typeface="Arial" panose="020B0604020202020204" pitchFamily="34" charset="0"/>
              </a:rPr>
              <a:t>?</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DosTresQueHoraEs.wmv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1280" y="849085"/>
            <a:ext cx="5754355" cy="4315767"/>
          </a:xfrm>
          <a:prstGeom prst="rect">
            <a:avLst/>
          </a:prstGeom>
        </p:spPr>
      </p:pic>
    </p:spTree>
    <p:extLst>
      <p:ext uri="{BB962C8B-B14F-4D97-AF65-F5344CB8AC3E}">
        <p14:creationId xmlns:p14="http://schemas.microsoft.com/office/powerpoint/2010/main" val="3561037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l="984"/>
          <a:stretch>
            <a:fillRect/>
          </a:stretch>
        </p:blipFill>
        <p:spPr bwMode="auto">
          <a:xfrm>
            <a:off x="1465263" y="520700"/>
            <a:ext cx="1811337"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l="395"/>
          <a:stretch>
            <a:fillRect/>
          </a:stretch>
        </p:blipFill>
        <p:spPr bwMode="auto">
          <a:xfrm>
            <a:off x="5854700" y="563563"/>
            <a:ext cx="18129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613" y="3419475"/>
            <a:ext cx="18764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p:cNvPicPr>
            <a:picLocks noChangeAspect="1" noChangeArrowheads="1"/>
          </p:cNvPicPr>
          <p:nvPr/>
        </p:nvPicPr>
        <p:blipFill>
          <a:blip r:embed="rId6">
            <a:extLst>
              <a:ext uri="{28A0092B-C50C-407E-A947-70E740481C1C}">
                <a14:useLocalDpi xmlns:a14="http://schemas.microsoft.com/office/drawing/2010/main" val="0"/>
              </a:ext>
            </a:extLst>
          </a:blip>
          <a:srcRect l="1558"/>
          <a:stretch>
            <a:fillRect/>
          </a:stretch>
        </p:blipFill>
        <p:spPr bwMode="auto">
          <a:xfrm>
            <a:off x="5834063" y="3386138"/>
            <a:ext cx="1819275" cy="1885950"/>
          </a:xfrm>
          <a:prstGeom prst="rect">
            <a:avLst/>
          </a:prstGeom>
          <a:noFill/>
          <a:extLst>
            <a:ext uri="{909E8E84-426E-40DD-AFC4-6F175D3DCCD1}">
              <a14:hiddenFill xmlns:a14="http://schemas.microsoft.com/office/drawing/2010/main">
                <a:solidFill>
                  <a:srgbClr val="FFFFFF"/>
                </a:solidFill>
              </a14:hiddenFill>
            </a:ext>
          </a:extLst>
        </p:spPr>
      </p:pic>
      <p:sp>
        <p:nvSpPr>
          <p:cNvPr id="20489" name="Text Box 9">
            <a:hlinkClick r:id="" action="ppaction://noaction">
              <a:snd r:embed="rId7" name="1205.wav"/>
            </a:hlinkClick>
          </p:cNvPr>
          <p:cNvSpPr txBox="1">
            <a:spLocks noChangeArrowheads="1"/>
          </p:cNvSpPr>
          <p:nvPr/>
        </p:nvSpPr>
        <p:spPr bwMode="auto">
          <a:xfrm>
            <a:off x="636588" y="2492375"/>
            <a:ext cx="3600450" cy="473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500">
                <a:solidFill>
                  <a:schemeClr val="bg1"/>
                </a:solidFill>
                <a:latin typeface="Calibri" pitchFamily="34" charset="0"/>
              </a:rPr>
              <a:t>Son las doce y cinco.</a:t>
            </a:r>
          </a:p>
        </p:txBody>
      </p:sp>
      <p:sp>
        <p:nvSpPr>
          <p:cNvPr id="20490" name="Text Box 10">
            <a:hlinkClick r:id="" action="ppaction://noaction">
              <a:snd r:embed="rId8" name="1210.wav"/>
            </a:hlinkClick>
          </p:cNvPr>
          <p:cNvSpPr txBox="1">
            <a:spLocks noChangeArrowheads="1"/>
          </p:cNvSpPr>
          <p:nvPr/>
        </p:nvSpPr>
        <p:spPr bwMode="auto">
          <a:xfrm>
            <a:off x="4932363" y="2492375"/>
            <a:ext cx="3600450" cy="473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500">
                <a:solidFill>
                  <a:schemeClr val="bg1"/>
                </a:solidFill>
                <a:latin typeface="Calibri" pitchFamily="34" charset="0"/>
              </a:rPr>
              <a:t>Son las doce y diez.</a:t>
            </a:r>
          </a:p>
        </p:txBody>
      </p:sp>
      <p:sp>
        <p:nvSpPr>
          <p:cNvPr id="20491" name="Text Box 11">
            <a:hlinkClick r:id="" action="ppaction://noaction">
              <a:snd r:embed="rId9" name="1220.wav"/>
            </a:hlinkClick>
          </p:cNvPr>
          <p:cNvSpPr txBox="1">
            <a:spLocks noChangeArrowheads="1"/>
          </p:cNvSpPr>
          <p:nvPr/>
        </p:nvSpPr>
        <p:spPr bwMode="auto">
          <a:xfrm>
            <a:off x="684213" y="5373688"/>
            <a:ext cx="3600450" cy="473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500">
                <a:solidFill>
                  <a:schemeClr val="bg1"/>
                </a:solidFill>
                <a:latin typeface="Calibri" pitchFamily="34" charset="0"/>
              </a:rPr>
              <a:t>Son las doce y veinte.</a:t>
            </a:r>
          </a:p>
        </p:txBody>
      </p:sp>
      <p:sp>
        <p:nvSpPr>
          <p:cNvPr id="20492" name="Text Box 12">
            <a:hlinkClick r:id="" action="ppaction://noaction">
              <a:snd r:embed="rId10" name="1225.wav"/>
            </a:hlinkClick>
          </p:cNvPr>
          <p:cNvSpPr txBox="1">
            <a:spLocks noChangeArrowheads="1"/>
          </p:cNvSpPr>
          <p:nvPr/>
        </p:nvSpPr>
        <p:spPr bwMode="auto">
          <a:xfrm>
            <a:off x="4979988" y="5373688"/>
            <a:ext cx="3624262" cy="473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500">
                <a:solidFill>
                  <a:schemeClr val="bg1"/>
                </a:solidFill>
                <a:latin typeface="Calibri" pitchFamily="34" charset="0"/>
              </a:rPr>
              <a:t>Son las doce y veinticinco.</a:t>
            </a:r>
          </a:p>
        </p:txBody>
      </p:sp>
    </p:spTree>
    <p:extLst>
      <p:ext uri="{BB962C8B-B14F-4D97-AF65-F5344CB8AC3E}">
        <p14:creationId xmlns:p14="http://schemas.microsoft.com/office/powerpoint/2010/main" val="3864270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9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48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p:bldP spid="20490" grpId="0" animBg="1"/>
      <p:bldP spid="20491" grpId="0" animBg="1"/>
      <p:bldP spid="204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49275"/>
            <a:ext cx="18573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r="949"/>
          <a:stretch>
            <a:fillRect/>
          </a:stretch>
        </p:blipFill>
        <p:spPr bwMode="auto">
          <a:xfrm>
            <a:off x="5789613" y="520700"/>
            <a:ext cx="1878012"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l="980"/>
          <a:stretch>
            <a:fillRect/>
          </a:stretch>
        </p:blipFill>
        <p:spPr bwMode="auto">
          <a:xfrm>
            <a:off x="1455738" y="3425825"/>
            <a:ext cx="1820862" cy="19335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2150" y="3425825"/>
            <a:ext cx="1866900" cy="1876425"/>
          </a:xfrm>
          <a:prstGeom prst="rect">
            <a:avLst/>
          </a:prstGeom>
          <a:noFill/>
          <a:extLst>
            <a:ext uri="{909E8E84-426E-40DD-AFC4-6F175D3DCCD1}">
              <a14:hiddenFill xmlns:a14="http://schemas.microsoft.com/office/drawing/2010/main">
                <a:solidFill>
                  <a:srgbClr val="FFFFFF"/>
                </a:solidFill>
              </a14:hiddenFill>
            </a:ext>
          </a:extLst>
        </p:spPr>
      </p:pic>
      <p:sp>
        <p:nvSpPr>
          <p:cNvPr id="21512" name="Text Box 8">
            <a:hlinkClick r:id="" action="ppaction://noaction">
              <a:snd r:embed="rId7" name="1235.wav"/>
            </a:hlinkClick>
          </p:cNvPr>
          <p:cNvSpPr txBox="1">
            <a:spLocks noChangeArrowheads="1"/>
          </p:cNvSpPr>
          <p:nvPr/>
        </p:nvSpPr>
        <p:spPr bwMode="auto">
          <a:xfrm>
            <a:off x="636588" y="2492375"/>
            <a:ext cx="3600450" cy="4429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300">
                <a:solidFill>
                  <a:schemeClr val="bg1"/>
                </a:solidFill>
                <a:latin typeface="Calibri" pitchFamily="34" charset="0"/>
              </a:rPr>
              <a:t>Es la una menos veinticinco.</a:t>
            </a:r>
          </a:p>
        </p:txBody>
      </p:sp>
      <p:sp>
        <p:nvSpPr>
          <p:cNvPr id="21513" name="Text Box 9">
            <a:hlinkClick r:id="" action="ppaction://noaction">
              <a:snd r:embed="rId8" name="1240.wav"/>
            </a:hlinkClick>
          </p:cNvPr>
          <p:cNvSpPr txBox="1">
            <a:spLocks noChangeArrowheads="1"/>
          </p:cNvSpPr>
          <p:nvPr/>
        </p:nvSpPr>
        <p:spPr bwMode="auto">
          <a:xfrm>
            <a:off x="4932363" y="2492375"/>
            <a:ext cx="3600450" cy="4429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300">
                <a:solidFill>
                  <a:schemeClr val="bg1"/>
                </a:solidFill>
                <a:latin typeface="Calibri" pitchFamily="34" charset="0"/>
              </a:rPr>
              <a:t>Es la una menos veinte.</a:t>
            </a:r>
          </a:p>
        </p:txBody>
      </p:sp>
      <p:sp>
        <p:nvSpPr>
          <p:cNvPr id="21514" name="Text Box 10">
            <a:hlinkClick r:id="" action="ppaction://noaction">
              <a:snd r:embed="rId9" name="1250.wav"/>
            </a:hlinkClick>
          </p:cNvPr>
          <p:cNvSpPr txBox="1">
            <a:spLocks noChangeArrowheads="1"/>
          </p:cNvSpPr>
          <p:nvPr/>
        </p:nvSpPr>
        <p:spPr bwMode="auto">
          <a:xfrm>
            <a:off x="684213" y="5373688"/>
            <a:ext cx="3600450" cy="4429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300">
                <a:solidFill>
                  <a:schemeClr val="bg1"/>
                </a:solidFill>
                <a:latin typeface="Calibri" pitchFamily="34" charset="0"/>
              </a:rPr>
              <a:t>Es la una menos diez.</a:t>
            </a:r>
          </a:p>
        </p:txBody>
      </p:sp>
      <p:sp>
        <p:nvSpPr>
          <p:cNvPr id="21515" name="Text Box 11">
            <a:hlinkClick r:id="" action="ppaction://noaction">
              <a:snd r:embed="rId10" name="1255.wav"/>
            </a:hlinkClick>
          </p:cNvPr>
          <p:cNvSpPr txBox="1">
            <a:spLocks noChangeArrowheads="1"/>
          </p:cNvSpPr>
          <p:nvPr/>
        </p:nvSpPr>
        <p:spPr bwMode="auto">
          <a:xfrm>
            <a:off x="4979988" y="5373688"/>
            <a:ext cx="3624262" cy="4429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300">
                <a:solidFill>
                  <a:schemeClr val="bg1"/>
                </a:solidFill>
                <a:latin typeface="Calibri" pitchFamily="34" charset="0"/>
              </a:rPr>
              <a:t>Es la una menos cinco.</a:t>
            </a:r>
          </a:p>
        </p:txBody>
      </p:sp>
    </p:spTree>
    <p:extLst>
      <p:ext uri="{BB962C8B-B14F-4D97-AF65-F5344CB8AC3E}">
        <p14:creationId xmlns:p14="http://schemas.microsoft.com/office/powerpoint/2010/main" val="963261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15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3" grpId="0" animBg="1"/>
      <p:bldP spid="21514" grpId="0" animBg="1"/>
      <p:bldP spid="215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target_clock">
            <a:hlinkClick r:id="" action="ppaction://noaction">
              <a:snd r:embed="rId3" name="1010.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836613"/>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plain-clock-face-300x299">
            <a:hlinkClick r:id="" action="ppaction://noaction">
              <a:snd r:embed="rId5" name="1315.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052513"/>
            <a:ext cx="2087563" cy="2079625"/>
          </a:xfrm>
          <a:prstGeom prst="rect">
            <a:avLst/>
          </a:prstGeom>
          <a:noFill/>
          <a:extLst>
            <a:ext uri="{909E8E84-426E-40DD-AFC4-6F175D3DCCD1}">
              <a14:hiddenFill xmlns:a14="http://schemas.microsoft.com/office/drawing/2010/main">
                <a:solidFill>
                  <a:srgbClr val="FFFFFF"/>
                </a:solidFill>
              </a14:hiddenFill>
            </a:ext>
          </a:extLst>
        </p:spPr>
      </p:pic>
      <p:pic>
        <p:nvPicPr>
          <p:cNvPr id="24585" name="Picture 9" descr="300px-Wall_clock">
            <a:hlinkClick r:id="" action="ppaction://noaction">
              <a:snd r:embed="rId7" name="505.wav"/>
            </a:hlinkClick>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625" y="908050"/>
            <a:ext cx="2228850" cy="2303463"/>
          </a:xfrm>
          <a:prstGeom prst="rect">
            <a:avLst/>
          </a:prstGeom>
          <a:noFill/>
          <a:extLst>
            <a:ext uri="{909E8E84-426E-40DD-AFC4-6F175D3DCCD1}">
              <a14:hiddenFill xmlns:a14="http://schemas.microsoft.com/office/drawing/2010/main">
                <a:solidFill>
                  <a:srgbClr val="FFFFFF"/>
                </a:solidFill>
              </a14:hiddenFill>
            </a:ext>
          </a:extLst>
        </p:spPr>
      </p:pic>
      <p:pic>
        <p:nvPicPr>
          <p:cNvPr id="24587" name="Picture 11" descr="sf-clock-hands">
            <a:hlinkClick r:id="" action="ppaction://noaction">
              <a:snd r:embed="rId9" name="400.wav"/>
            </a:hlinkClick>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213" y="4003675"/>
            <a:ext cx="2049462" cy="2041525"/>
          </a:xfrm>
          <a:prstGeom prst="rect">
            <a:avLst/>
          </a:prstGeom>
          <a:noFill/>
          <a:extLst>
            <a:ext uri="{909E8E84-426E-40DD-AFC4-6F175D3DCCD1}">
              <a14:hiddenFill xmlns:a14="http://schemas.microsoft.com/office/drawing/2010/main">
                <a:solidFill>
                  <a:srgbClr val="FFFFFF"/>
                </a:solidFill>
              </a14:hiddenFill>
            </a:ext>
          </a:extLst>
        </p:spPr>
      </p:pic>
      <p:pic>
        <p:nvPicPr>
          <p:cNvPr id="24589" name="Picture 13" descr="big_ben_clockface">
            <a:hlinkClick r:id="" action="ppaction://noaction">
              <a:snd r:embed="rId11" name="350.wav"/>
            </a:hlinkClick>
          </p:cNvPr>
          <p:cNvPicPr>
            <a:picLocks noChangeAspect="1" noChangeArrowheads="1"/>
          </p:cNvPicPr>
          <p:nvPr/>
        </p:nvPicPr>
        <p:blipFill>
          <a:blip r:embed="rId12">
            <a:extLst>
              <a:ext uri="{28A0092B-C50C-407E-A947-70E740481C1C}">
                <a14:useLocalDpi xmlns:a14="http://schemas.microsoft.com/office/drawing/2010/main" val="0"/>
              </a:ext>
            </a:extLst>
          </a:blip>
          <a:srcRect l="24803" t="10902" r="24803" b="10902"/>
          <a:stretch>
            <a:fillRect/>
          </a:stretch>
        </p:blipFill>
        <p:spPr bwMode="auto">
          <a:xfrm>
            <a:off x="3351213" y="3787775"/>
            <a:ext cx="2373312" cy="2393950"/>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philadelphia-pa101">
            <a:hlinkClick r:id="" action="ppaction://noaction">
              <a:snd r:embed="rId13" name="1120.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l="11810" t="12051" r="11810" b="12051"/>
          <a:stretch>
            <a:fillRect/>
          </a:stretch>
        </p:blipFill>
        <p:spPr bwMode="auto">
          <a:xfrm>
            <a:off x="6516688" y="3765550"/>
            <a:ext cx="2447925" cy="2386013"/>
          </a:xfrm>
          <a:prstGeom prst="rect">
            <a:avLst/>
          </a:prstGeom>
          <a:noFill/>
          <a:extLst>
            <a:ext uri="{909E8E84-426E-40DD-AFC4-6F175D3DCCD1}">
              <a14:hiddenFill xmlns:a14="http://schemas.microsoft.com/office/drawing/2010/main">
                <a:solidFill>
                  <a:srgbClr val="FFFFFF"/>
                </a:solidFill>
              </a14:hiddenFill>
            </a:ext>
          </a:extLst>
        </p:spPr>
      </p:pic>
      <p:sp>
        <p:nvSpPr>
          <p:cNvPr id="24592" name="Text Box 16"/>
          <p:cNvSpPr txBox="1">
            <a:spLocks noChangeArrowheads="1"/>
          </p:cNvSpPr>
          <p:nvPr/>
        </p:nvSpPr>
        <p:spPr bwMode="auto">
          <a:xfrm>
            <a:off x="323850" y="2779713"/>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1.</a:t>
            </a:r>
            <a:r>
              <a:rPr lang="en-GB"/>
              <a:t> </a:t>
            </a:r>
          </a:p>
        </p:txBody>
      </p:sp>
      <p:sp>
        <p:nvSpPr>
          <p:cNvPr id="24593" name="Text Box 17"/>
          <p:cNvSpPr txBox="1">
            <a:spLocks noChangeArrowheads="1"/>
          </p:cNvSpPr>
          <p:nvPr/>
        </p:nvSpPr>
        <p:spPr bwMode="auto">
          <a:xfrm>
            <a:off x="3348038" y="2779713"/>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2.</a:t>
            </a:r>
            <a:r>
              <a:rPr lang="en-GB"/>
              <a:t> </a:t>
            </a:r>
          </a:p>
        </p:txBody>
      </p:sp>
      <p:sp>
        <p:nvSpPr>
          <p:cNvPr id="24594" name="Text Box 18"/>
          <p:cNvSpPr txBox="1">
            <a:spLocks noChangeArrowheads="1"/>
          </p:cNvSpPr>
          <p:nvPr/>
        </p:nvSpPr>
        <p:spPr bwMode="auto">
          <a:xfrm>
            <a:off x="6445250" y="2779713"/>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3.</a:t>
            </a:r>
            <a:r>
              <a:rPr lang="en-GB"/>
              <a:t> </a:t>
            </a:r>
          </a:p>
        </p:txBody>
      </p:sp>
      <p:sp>
        <p:nvSpPr>
          <p:cNvPr id="24595" name="Text Box 19"/>
          <p:cNvSpPr txBox="1">
            <a:spLocks noChangeArrowheads="1"/>
          </p:cNvSpPr>
          <p:nvPr/>
        </p:nvSpPr>
        <p:spPr bwMode="auto">
          <a:xfrm>
            <a:off x="323850" y="6127750"/>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4.</a:t>
            </a:r>
            <a:r>
              <a:rPr lang="en-GB"/>
              <a:t> </a:t>
            </a:r>
          </a:p>
        </p:txBody>
      </p:sp>
      <p:sp>
        <p:nvSpPr>
          <p:cNvPr id="24596" name="Text Box 20"/>
          <p:cNvSpPr txBox="1">
            <a:spLocks noChangeArrowheads="1"/>
          </p:cNvSpPr>
          <p:nvPr/>
        </p:nvSpPr>
        <p:spPr bwMode="auto">
          <a:xfrm>
            <a:off x="3348038" y="6127750"/>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5.</a:t>
            </a:r>
            <a:r>
              <a:rPr lang="en-GB"/>
              <a:t> </a:t>
            </a:r>
          </a:p>
        </p:txBody>
      </p:sp>
      <p:sp>
        <p:nvSpPr>
          <p:cNvPr id="24597" name="Text Box 21"/>
          <p:cNvSpPr txBox="1">
            <a:spLocks noChangeArrowheads="1"/>
          </p:cNvSpPr>
          <p:nvPr/>
        </p:nvSpPr>
        <p:spPr bwMode="auto">
          <a:xfrm>
            <a:off x="6445250" y="6127750"/>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6.</a:t>
            </a:r>
            <a:r>
              <a:rPr lang="en-GB"/>
              <a:t> </a:t>
            </a:r>
          </a:p>
        </p:txBody>
      </p:sp>
      <p:sp>
        <p:nvSpPr>
          <p:cNvPr id="24598" name="Text Box 22">
            <a:hlinkClick r:id="" action="ppaction://noaction">
              <a:snd r:embed="rId15" name="quehoraes.wav"/>
            </a:hlinkClick>
          </p:cNvPr>
          <p:cNvSpPr txBox="1">
            <a:spLocks noChangeArrowheads="1"/>
          </p:cNvSpPr>
          <p:nvPr/>
        </p:nvSpPr>
        <p:spPr bwMode="auto">
          <a:xfrm>
            <a:off x="4859338" y="92075"/>
            <a:ext cx="3240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t>¿Qué hora es?</a:t>
            </a:r>
          </a:p>
        </p:txBody>
      </p:sp>
      <p:pic>
        <p:nvPicPr>
          <p:cNvPr id="24599" name="Picture 23" descr="countdown logo.gif">
            <a:hlinkClick r:id="" action="ppaction://noaction">
              <a:snd r:embed="rId16" name="Countdownclock[1].wav"/>
            </a:hlinkClick>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2775" y="44450"/>
            <a:ext cx="4103688" cy="60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84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115888"/>
            <a:ext cx="2151062" cy="2157412"/>
          </a:xfrm>
          <a:prstGeom prst="rect">
            <a:avLst/>
          </a:prstGeom>
          <a:noFill/>
          <a:extLst>
            <a:ext uri="{909E8E84-426E-40DD-AFC4-6F175D3DCCD1}">
              <a14:hiddenFill xmlns:a14="http://schemas.microsoft.com/office/drawing/2010/main">
                <a:solidFill>
                  <a:srgbClr val="FFFFFF"/>
                </a:solidFill>
              </a14:hiddenFill>
            </a:ext>
          </a:extLst>
        </p:spPr>
      </p:pic>
      <p:sp>
        <p:nvSpPr>
          <p:cNvPr id="25607" name="AutoShape 7">
            <a:hlinkClick r:id="" action="ppaction://noaction" highlightClick="1">
              <a:snd r:embed="rId4" name="1.wav"/>
            </a:hlinkClick>
          </p:cNvPr>
          <p:cNvSpPr>
            <a:spLocks noChangeArrowheads="1"/>
          </p:cNvSpPr>
          <p:nvPr/>
        </p:nvSpPr>
        <p:spPr bwMode="auto">
          <a:xfrm>
            <a:off x="827088" y="6937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1</a:t>
            </a:r>
          </a:p>
        </p:txBody>
      </p:sp>
      <p:sp>
        <p:nvSpPr>
          <p:cNvPr id="25608" name="AutoShape 8">
            <a:hlinkClick r:id="" action="ppaction://noaction" highlightClick="1">
              <a:snd r:embed="rId5" name="2.wav"/>
            </a:hlinkClick>
          </p:cNvPr>
          <p:cNvSpPr>
            <a:spLocks noChangeArrowheads="1"/>
          </p:cNvSpPr>
          <p:nvPr/>
        </p:nvSpPr>
        <p:spPr bwMode="auto">
          <a:xfrm>
            <a:off x="827088" y="13414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2</a:t>
            </a:r>
          </a:p>
        </p:txBody>
      </p:sp>
      <p:sp>
        <p:nvSpPr>
          <p:cNvPr id="25609" name="AutoShape 9">
            <a:hlinkClick r:id="" action="ppaction://noaction" highlightClick="1">
              <a:snd r:embed="rId6" name="3.wav"/>
            </a:hlinkClick>
          </p:cNvPr>
          <p:cNvSpPr>
            <a:spLocks noChangeArrowheads="1"/>
          </p:cNvSpPr>
          <p:nvPr/>
        </p:nvSpPr>
        <p:spPr bwMode="auto">
          <a:xfrm>
            <a:off x="827088" y="19891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3</a:t>
            </a:r>
          </a:p>
        </p:txBody>
      </p:sp>
      <p:sp>
        <p:nvSpPr>
          <p:cNvPr id="25610" name="AutoShape 10">
            <a:hlinkClick r:id="" action="ppaction://noaction" highlightClick="1">
              <a:snd r:embed="rId7" name="4.wav"/>
            </a:hlinkClick>
          </p:cNvPr>
          <p:cNvSpPr>
            <a:spLocks noChangeArrowheads="1"/>
          </p:cNvSpPr>
          <p:nvPr/>
        </p:nvSpPr>
        <p:spPr bwMode="auto">
          <a:xfrm>
            <a:off x="827088" y="26368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4</a:t>
            </a:r>
          </a:p>
        </p:txBody>
      </p:sp>
      <p:sp>
        <p:nvSpPr>
          <p:cNvPr id="25611" name="AutoShape 11">
            <a:hlinkClick r:id="" action="ppaction://noaction" highlightClick="1">
              <a:snd r:embed="rId8" name="5.wav"/>
            </a:hlinkClick>
          </p:cNvPr>
          <p:cNvSpPr>
            <a:spLocks noChangeArrowheads="1"/>
          </p:cNvSpPr>
          <p:nvPr/>
        </p:nvSpPr>
        <p:spPr bwMode="auto">
          <a:xfrm>
            <a:off x="827088" y="32845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5</a:t>
            </a:r>
          </a:p>
        </p:txBody>
      </p:sp>
      <p:sp>
        <p:nvSpPr>
          <p:cNvPr id="25613" name="AutoShape 13">
            <a:hlinkClick r:id="" action="ppaction://noaction" highlightClick="1">
              <a:snd r:embed="rId9" name="6.wav"/>
            </a:hlinkClick>
          </p:cNvPr>
          <p:cNvSpPr>
            <a:spLocks noChangeArrowheads="1"/>
          </p:cNvSpPr>
          <p:nvPr/>
        </p:nvSpPr>
        <p:spPr bwMode="auto">
          <a:xfrm>
            <a:off x="827088" y="39338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6</a:t>
            </a:r>
          </a:p>
        </p:txBody>
      </p:sp>
      <p:sp>
        <p:nvSpPr>
          <p:cNvPr id="25614" name="AutoShape 14">
            <a:hlinkClick r:id="" action="ppaction://noaction" highlightClick="1">
              <a:snd r:embed="rId10" name="7.wav"/>
            </a:hlinkClick>
          </p:cNvPr>
          <p:cNvSpPr>
            <a:spLocks noChangeArrowheads="1"/>
          </p:cNvSpPr>
          <p:nvPr/>
        </p:nvSpPr>
        <p:spPr bwMode="auto">
          <a:xfrm>
            <a:off x="827088" y="45815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7</a:t>
            </a:r>
          </a:p>
        </p:txBody>
      </p:sp>
      <p:sp>
        <p:nvSpPr>
          <p:cNvPr id="25615" name="AutoShape 15">
            <a:hlinkClick r:id="" action="ppaction://noaction" highlightClick="1">
              <a:snd r:embed="rId11" name="8.wav"/>
            </a:hlinkClick>
          </p:cNvPr>
          <p:cNvSpPr>
            <a:spLocks noChangeArrowheads="1"/>
          </p:cNvSpPr>
          <p:nvPr/>
        </p:nvSpPr>
        <p:spPr bwMode="auto">
          <a:xfrm>
            <a:off x="827088" y="52292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8</a:t>
            </a:r>
          </a:p>
        </p:txBody>
      </p:sp>
      <p:sp>
        <p:nvSpPr>
          <p:cNvPr id="25616" name="AutoShape 16">
            <a:hlinkClick r:id="" action="ppaction://noaction" highlightClick="1">
              <a:snd r:embed="rId12" name="9.wav"/>
            </a:hlinkClick>
          </p:cNvPr>
          <p:cNvSpPr>
            <a:spLocks noChangeArrowheads="1"/>
          </p:cNvSpPr>
          <p:nvPr/>
        </p:nvSpPr>
        <p:spPr bwMode="auto">
          <a:xfrm>
            <a:off x="827088" y="58769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9</a:t>
            </a:r>
          </a:p>
        </p:txBody>
      </p:sp>
      <p:pic>
        <p:nvPicPr>
          <p:cNvPr id="25622" name="Picture 22"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2375" y="2378075"/>
            <a:ext cx="2151063"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5623" name="Picture 23"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4652963"/>
            <a:ext cx="2151062"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4" name="Picture 24"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8050" y="115888"/>
            <a:ext cx="2151063"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5" name="Picture 25"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5988" y="2378075"/>
            <a:ext cx="2151062"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5626" name="Picture 26"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8050" y="4652963"/>
            <a:ext cx="2151063"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7" name="Picture 27"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0075" y="115888"/>
            <a:ext cx="2151063"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8" name="Picture 28"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8013" y="2378075"/>
            <a:ext cx="2151062"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5629" name="Picture 29"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0075" y="4652963"/>
            <a:ext cx="2151063" cy="2157412"/>
          </a:xfrm>
          <a:prstGeom prst="rect">
            <a:avLst/>
          </a:prstGeom>
          <a:noFill/>
          <a:extLst>
            <a:ext uri="{909E8E84-426E-40DD-AFC4-6F175D3DCCD1}">
              <a14:hiddenFill xmlns:a14="http://schemas.microsoft.com/office/drawing/2010/main">
                <a:solidFill>
                  <a:srgbClr val="FFFFFF"/>
                </a:solidFill>
              </a14:hiddenFill>
            </a:ext>
          </a:extLst>
        </p:spPr>
      </p:pic>
      <p:sp>
        <p:nvSpPr>
          <p:cNvPr id="25630" name="Text Box 30"/>
          <p:cNvSpPr txBox="1">
            <a:spLocks noChangeArrowheads="1"/>
          </p:cNvSpPr>
          <p:nvPr/>
        </p:nvSpPr>
        <p:spPr bwMode="auto">
          <a:xfrm>
            <a:off x="2339975" y="115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1.</a:t>
            </a:r>
          </a:p>
        </p:txBody>
      </p:sp>
      <p:sp>
        <p:nvSpPr>
          <p:cNvPr id="25631" name="Text Box 31"/>
          <p:cNvSpPr txBox="1">
            <a:spLocks noChangeArrowheads="1"/>
          </p:cNvSpPr>
          <p:nvPr/>
        </p:nvSpPr>
        <p:spPr bwMode="auto">
          <a:xfrm>
            <a:off x="4572000" y="115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2.</a:t>
            </a:r>
          </a:p>
        </p:txBody>
      </p:sp>
      <p:sp>
        <p:nvSpPr>
          <p:cNvPr id="25632" name="Text Box 32"/>
          <p:cNvSpPr txBox="1">
            <a:spLocks noChangeArrowheads="1"/>
          </p:cNvSpPr>
          <p:nvPr/>
        </p:nvSpPr>
        <p:spPr bwMode="auto">
          <a:xfrm>
            <a:off x="6877050" y="115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3.</a:t>
            </a:r>
          </a:p>
        </p:txBody>
      </p:sp>
      <p:sp>
        <p:nvSpPr>
          <p:cNvPr id="25633" name="Text Box 33"/>
          <p:cNvSpPr txBox="1">
            <a:spLocks noChangeArrowheads="1"/>
          </p:cNvSpPr>
          <p:nvPr/>
        </p:nvSpPr>
        <p:spPr bwMode="auto">
          <a:xfrm>
            <a:off x="2339975" y="239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4.</a:t>
            </a:r>
          </a:p>
        </p:txBody>
      </p:sp>
      <p:sp>
        <p:nvSpPr>
          <p:cNvPr id="25634" name="Text Box 34"/>
          <p:cNvSpPr txBox="1">
            <a:spLocks noChangeArrowheads="1"/>
          </p:cNvSpPr>
          <p:nvPr/>
        </p:nvSpPr>
        <p:spPr bwMode="auto">
          <a:xfrm>
            <a:off x="4572000" y="239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5.</a:t>
            </a:r>
          </a:p>
        </p:txBody>
      </p:sp>
      <p:sp>
        <p:nvSpPr>
          <p:cNvPr id="25635" name="Text Box 35"/>
          <p:cNvSpPr txBox="1">
            <a:spLocks noChangeArrowheads="1"/>
          </p:cNvSpPr>
          <p:nvPr/>
        </p:nvSpPr>
        <p:spPr bwMode="auto">
          <a:xfrm>
            <a:off x="6877050" y="239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6.</a:t>
            </a:r>
          </a:p>
        </p:txBody>
      </p:sp>
      <p:sp>
        <p:nvSpPr>
          <p:cNvPr id="25636" name="Text Box 36"/>
          <p:cNvSpPr txBox="1">
            <a:spLocks noChangeArrowheads="1"/>
          </p:cNvSpPr>
          <p:nvPr/>
        </p:nvSpPr>
        <p:spPr bwMode="auto">
          <a:xfrm>
            <a:off x="2339975" y="46529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7.</a:t>
            </a:r>
          </a:p>
        </p:txBody>
      </p:sp>
      <p:sp>
        <p:nvSpPr>
          <p:cNvPr id="25637" name="Text Box 37"/>
          <p:cNvSpPr txBox="1">
            <a:spLocks noChangeArrowheads="1"/>
          </p:cNvSpPr>
          <p:nvPr/>
        </p:nvSpPr>
        <p:spPr bwMode="auto">
          <a:xfrm>
            <a:off x="4572000" y="46529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8.</a:t>
            </a:r>
          </a:p>
        </p:txBody>
      </p:sp>
      <p:sp>
        <p:nvSpPr>
          <p:cNvPr id="25638" name="Text Box 38"/>
          <p:cNvSpPr txBox="1">
            <a:spLocks noChangeArrowheads="1"/>
          </p:cNvSpPr>
          <p:nvPr/>
        </p:nvSpPr>
        <p:spPr bwMode="auto">
          <a:xfrm>
            <a:off x="6877050" y="46529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9.</a:t>
            </a:r>
          </a:p>
        </p:txBody>
      </p:sp>
      <p:grpSp>
        <p:nvGrpSpPr>
          <p:cNvPr id="25641" name="Group 41"/>
          <p:cNvGrpSpPr>
            <a:grpSpLocks/>
          </p:cNvGrpSpPr>
          <p:nvPr/>
        </p:nvGrpSpPr>
        <p:grpSpPr bwMode="auto">
          <a:xfrm>
            <a:off x="3576638" y="1196975"/>
            <a:ext cx="492125" cy="660400"/>
            <a:chOff x="2026" y="754"/>
            <a:chExt cx="310" cy="416"/>
          </a:xfrm>
        </p:grpSpPr>
        <p:sp>
          <p:nvSpPr>
            <p:cNvPr id="25639" name="Line 39"/>
            <p:cNvSpPr>
              <a:spLocks noChangeShapeType="1"/>
            </p:cNvSpPr>
            <p:nvPr/>
          </p:nvSpPr>
          <p:spPr bwMode="auto">
            <a:xfrm>
              <a:off x="2026" y="807"/>
              <a:ext cx="227" cy="363"/>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40" name="Line 40"/>
            <p:cNvSpPr>
              <a:spLocks noChangeShapeType="1"/>
            </p:cNvSpPr>
            <p:nvPr/>
          </p:nvSpPr>
          <p:spPr bwMode="auto">
            <a:xfrm>
              <a:off x="2064" y="754"/>
              <a:ext cx="272"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67" name="Group 67"/>
          <p:cNvGrpSpPr>
            <a:grpSpLocks/>
          </p:cNvGrpSpPr>
          <p:nvPr/>
        </p:nvGrpSpPr>
        <p:grpSpPr bwMode="auto">
          <a:xfrm>
            <a:off x="5003800" y="692150"/>
            <a:ext cx="733425" cy="542925"/>
            <a:chOff x="2925" y="436"/>
            <a:chExt cx="462" cy="342"/>
          </a:xfrm>
        </p:grpSpPr>
        <p:sp>
          <p:nvSpPr>
            <p:cNvPr id="25642" name="Line 42"/>
            <p:cNvSpPr>
              <a:spLocks noChangeShapeType="1"/>
            </p:cNvSpPr>
            <p:nvPr/>
          </p:nvSpPr>
          <p:spPr bwMode="auto">
            <a:xfrm flipH="1">
              <a:off x="2925" y="778"/>
              <a:ext cx="454"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43" name="Line 43"/>
            <p:cNvSpPr>
              <a:spLocks noChangeShapeType="1"/>
            </p:cNvSpPr>
            <p:nvPr/>
          </p:nvSpPr>
          <p:spPr bwMode="auto">
            <a:xfrm flipH="1" flipV="1">
              <a:off x="3198" y="436"/>
              <a:ext cx="189" cy="294"/>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47" name="Group 47"/>
          <p:cNvGrpSpPr>
            <a:grpSpLocks/>
          </p:cNvGrpSpPr>
          <p:nvPr/>
        </p:nvGrpSpPr>
        <p:grpSpPr bwMode="auto">
          <a:xfrm>
            <a:off x="7524750" y="1255713"/>
            <a:ext cx="1223963" cy="373062"/>
            <a:chOff x="4513" y="791"/>
            <a:chExt cx="771" cy="235"/>
          </a:xfrm>
        </p:grpSpPr>
        <p:sp>
          <p:nvSpPr>
            <p:cNvPr id="25645" name="Line 45"/>
            <p:cNvSpPr>
              <a:spLocks noChangeShapeType="1"/>
            </p:cNvSpPr>
            <p:nvPr/>
          </p:nvSpPr>
          <p:spPr bwMode="auto">
            <a:xfrm flipH="1">
              <a:off x="4513" y="791"/>
              <a:ext cx="272" cy="18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46" name="Line 46"/>
            <p:cNvSpPr>
              <a:spLocks noChangeShapeType="1"/>
            </p:cNvSpPr>
            <p:nvPr/>
          </p:nvSpPr>
          <p:spPr bwMode="auto">
            <a:xfrm>
              <a:off x="4868" y="791"/>
              <a:ext cx="416" cy="23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50" name="Group 50"/>
          <p:cNvGrpSpPr>
            <a:grpSpLocks/>
          </p:cNvGrpSpPr>
          <p:nvPr/>
        </p:nvGrpSpPr>
        <p:grpSpPr bwMode="auto">
          <a:xfrm>
            <a:off x="3563938" y="3441700"/>
            <a:ext cx="804862" cy="601663"/>
            <a:chOff x="2018" y="2168"/>
            <a:chExt cx="507" cy="379"/>
          </a:xfrm>
        </p:grpSpPr>
        <p:sp>
          <p:nvSpPr>
            <p:cNvPr id="25648" name="Line 48"/>
            <p:cNvSpPr>
              <a:spLocks noChangeShapeType="1"/>
            </p:cNvSpPr>
            <p:nvPr/>
          </p:nvSpPr>
          <p:spPr bwMode="auto">
            <a:xfrm>
              <a:off x="2072" y="2168"/>
              <a:ext cx="453"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49" name="Line 49"/>
            <p:cNvSpPr>
              <a:spLocks noChangeShapeType="1"/>
            </p:cNvSpPr>
            <p:nvPr/>
          </p:nvSpPr>
          <p:spPr bwMode="auto">
            <a:xfrm>
              <a:off x="2018" y="2221"/>
              <a:ext cx="0" cy="326"/>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53" name="Group 53"/>
          <p:cNvGrpSpPr>
            <a:grpSpLocks/>
          </p:cNvGrpSpPr>
          <p:nvPr/>
        </p:nvGrpSpPr>
        <p:grpSpPr bwMode="auto">
          <a:xfrm>
            <a:off x="5508625" y="2781300"/>
            <a:ext cx="647700" cy="1165225"/>
            <a:chOff x="3243" y="1752"/>
            <a:chExt cx="408" cy="734"/>
          </a:xfrm>
        </p:grpSpPr>
        <p:sp>
          <p:nvSpPr>
            <p:cNvPr id="25651" name="Line 51"/>
            <p:cNvSpPr>
              <a:spLocks noChangeShapeType="1"/>
            </p:cNvSpPr>
            <p:nvPr/>
          </p:nvSpPr>
          <p:spPr bwMode="auto">
            <a:xfrm flipV="1">
              <a:off x="3454" y="1752"/>
              <a:ext cx="197" cy="379"/>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52" name="Line 52"/>
            <p:cNvSpPr>
              <a:spLocks noChangeShapeType="1"/>
            </p:cNvSpPr>
            <p:nvPr/>
          </p:nvSpPr>
          <p:spPr bwMode="auto">
            <a:xfrm flipH="1">
              <a:off x="3243" y="2221"/>
              <a:ext cx="152" cy="26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66" name="Group 66"/>
          <p:cNvGrpSpPr>
            <a:grpSpLocks/>
          </p:cNvGrpSpPr>
          <p:nvPr/>
        </p:nvGrpSpPr>
        <p:grpSpPr bwMode="auto">
          <a:xfrm>
            <a:off x="7707313" y="2794000"/>
            <a:ext cx="393700" cy="1211263"/>
            <a:chOff x="4628" y="1760"/>
            <a:chExt cx="248" cy="763"/>
          </a:xfrm>
        </p:grpSpPr>
        <p:sp>
          <p:nvSpPr>
            <p:cNvPr id="25654" name="Line 54"/>
            <p:cNvSpPr>
              <a:spLocks noChangeShapeType="1"/>
            </p:cNvSpPr>
            <p:nvPr/>
          </p:nvSpPr>
          <p:spPr bwMode="auto">
            <a:xfrm flipH="1" flipV="1">
              <a:off x="4628" y="1760"/>
              <a:ext cx="177" cy="363"/>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55" name="Line 55"/>
            <p:cNvSpPr>
              <a:spLocks noChangeShapeType="1"/>
            </p:cNvSpPr>
            <p:nvPr/>
          </p:nvSpPr>
          <p:spPr bwMode="auto">
            <a:xfrm>
              <a:off x="4840" y="2221"/>
              <a:ext cx="36" cy="30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59" name="Group 59"/>
          <p:cNvGrpSpPr>
            <a:grpSpLocks/>
          </p:cNvGrpSpPr>
          <p:nvPr/>
        </p:nvGrpSpPr>
        <p:grpSpPr bwMode="auto">
          <a:xfrm>
            <a:off x="3203575" y="5772150"/>
            <a:ext cx="852488" cy="596900"/>
            <a:chOff x="1791" y="3636"/>
            <a:chExt cx="537" cy="376"/>
          </a:xfrm>
        </p:grpSpPr>
        <p:sp>
          <p:nvSpPr>
            <p:cNvPr id="25657" name="Line 57"/>
            <p:cNvSpPr>
              <a:spLocks noChangeShapeType="1"/>
            </p:cNvSpPr>
            <p:nvPr/>
          </p:nvSpPr>
          <p:spPr bwMode="auto">
            <a:xfrm flipH="1">
              <a:off x="1791" y="3649"/>
              <a:ext cx="182" cy="363"/>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58" name="Line 58"/>
            <p:cNvSpPr>
              <a:spLocks noChangeShapeType="1"/>
            </p:cNvSpPr>
            <p:nvPr/>
          </p:nvSpPr>
          <p:spPr bwMode="auto">
            <a:xfrm>
              <a:off x="2056" y="3636"/>
              <a:ext cx="272" cy="27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62" name="Group 62"/>
          <p:cNvGrpSpPr>
            <a:grpSpLocks/>
          </p:cNvGrpSpPr>
          <p:nvPr/>
        </p:nvGrpSpPr>
        <p:grpSpPr bwMode="auto">
          <a:xfrm>
            <a:off x="5207000" y="4941888"/>
            <a:ext cx="588963" cy="792162"/>
            <a:chOff x="3053" y="3113"/>
            <a:chExt cx="371" cy="499"/>
          </a:xfrm>
        </p:grpSpPr>
        <p:sp>
          <p:nvSpPr>
            <p:cNvPr id="25660" name="Line 60"/>
            <p:cNvSpPr>
              <a:spLocks noChangeShapeType="1"/>
            </p:cNvSpPr>
            <p:nvPr/>
          </p:nvSpPr>
          <p:spPr bwMode="auto">
            <a:xfrm flipH="1">
              <a:off x="3053" y="3612"/>
              <a:ext cx="318"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61" name="Line 61"/>
            <p:cNvSpPr>
              <a:spLocks noChangeShapeType="1"/>
            </p:cNvSpPr>
            <p:nvPr/>
          </p:nvSpPr>
          <p:spPr bwMode="auto">
            <a:xfrm flipV="1">
              <a:off x="3424" y="3113"/>
              <a:ext cx="0" cy="453"/>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5665" name="Group 65"/>
          <p:cNvGrpSpPr>
            <a:grpSpLocks/>
          </p:cNvGrpSpPr>
          <p:nvPr/>
        </p:nvGrpSpPr>
        <p:grpSpPr bwMode="auto">
          <a:xfrm>
            <a:off x="8027988" y="5445125"/>
            <a:ext cx="504825" cy="1008063"/>
            <a:chOff x="4830" y="3430"/>
            <a:chExt cx="318" cy="635"/>
          </a:xfrm>
        </p:grpSpPr>
        <p:sp>
          <p:nvSpPr>
            <p:cNvPr id="25663" name="Line 63"/>
            <p:cNvSpPr>
              <a:spLocks noChangeShapeType="1"/>
            </p:cNvSpPr>
            <p:nvPr/>
          </p:nvSpPr>
          <p:spPr bwMode="auto">
            <a:xfrm flipV="1">
              <a:off x="4868" y="3430"/>
              <a:ext cx="280" cy="166"/>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64" name="Line 64"/>
            <p:cNvSpPr>
              <a:spLocks noChangeShapeType="1"/>
            </p:cNvSpPr>
            <p:nvPr/>
          </p:nvSpPr>
          <p:spPr bwMode="auto">
            <a:xfrm>
              <a:off x="4830" y="3657"/>
              <a:ext cx="0" cy="408"/>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5668" name="Text Box 68">
            <a:hlinkClick r:id="" action="ppaction://noaction">
              <a:snd r:embed="rId13" name="quehoraes.wav"/>
            </a:hlinkClick>
          </p:cNvPr>
          <p:cNvSpPr txBox="1">
            <a:spLocks noChangeArrowheads="1"/>
          </p:cNvSpPr>
          <p:nvPr/>
        </p:nvSpPr>
        <p:spPr bwMode="auto">
          <a:xfrm>
            <a:off x="-541338" y="0"/>
            <a:ext cx="3240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t>¿Qué hora es?</a:t>
            </a:r>
          </a:p>
        </p:txBody>
      </p:sp>
    </p:spTree>
    <p:extLst>
      <p:ext uri="{BB962C8B-B14F-4D97-AF65-F5344CB8AC3E}">
        <p14:creationId xmlns:p14="http://schemas.microsoft.com/office/powerpoint/2010/main" val="349082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6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6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566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5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115888"/>
            <a:ext cx="2151062" cy="2157412"/>
          </a:xfrm>
          <a:prstGeom prst="rect">
            <a:avLst/>
          </a:prstGeom>
          <a:noFill/>
          <a:extLst>
            <a:ext uri="{909E8E84-426E-40DD-AFC4-6F175D3DCCD1}">
              <a14:hiddenFill xmlns:a14="http://schemas.microsoft.com/office/drawing/2010/main">
                <a:solidFill>
                  <a:srgbClr val="FFFFFF"/>
                </a:solidFill>
              </a14:hiddenFill>
            </a:ext>
          </a:extLst>
        </p:spPr>
      </p:pic>
      <p:sp>
        <p:nvSpPr>
          <p:cNvPr id="25607" name="AutoShape 7">
            <a:hlinkClick r:id="" action="ppaction://noaction" highlightClick="1">
              <a:snd r:embed="rId4" name="1.wav"/>
            </a:hlinkClick>
          </p:cNvPr>
          <p:cNvSpPr>
            <a:spLocks noChangeArrowheads="1"/>
          </p:cNvSpPr>
          <p:nvPr/>
        </p:nvSpPr>
        <p:spPr bwMode="auto">
          <a:xfrm>
            <a:off x="827088" y="6937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1</a:t>
            </a:r>
          </a:p>
        </p:txBody>
      </p:sp>
      <p:sp>
        <p:nvSpPr>
          <p:cNvPr id="25608" name="AutoShape 8">
            <a:hlinkClick r:id="" action="ppaction://noaction" highlightClick="1">
              <a:snd r:embed="rId5" name="2.wav"/>
            </a:hlinkClick>
          </p:cNvPr>
          <p:cNvSpPr>
            <a:spLocks noChangeArrowheads="1"/>
          </p:cNvSpPr>
          <p:nvPr/>
        </p:nvSpPr>
        <p:spPr bwMode="auto">
          <a:xfrm>
            <a:off x="827088" y="13414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2</a:t>
            </a:r>
          </a:p>
        </p:txBody>
      </p:sp>
      <p:sp>
        <p:nvSpPr>
          <p:cNvPr id="25609" name="AutoShape 9">
            <a:hlinkClick r:id="" action="ppaction://noaction" highlightClick="1">
              <a:snd r:embed="rId6" name="3.wav"/>
            </a:hlinkClick>
          </p:cNvPr>
          <p:cNvSpPr>
            <a:spLocks noChangeArrowheads="1"/>
          </p:cNvSpPr>
          <p:nvPr/>
        </p:nvSpPr>
        <p:spPr bwMode="auto">
          <a:xfrm>
            <a:off x="827088" y="19891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3</a:t>
            </a:r>
          </a:p>
        </p:txBody>
      </p:sp>
      <p:sp>
        <p:nvSpPr>
          <p:cNvPr id="25610" name="AutoShape 10">
            <a:hlinkClick r:id="" action="ppaction://noaction" highlightClick="1">
              <a:snd r:embed="rId7" name="4.wav"/>
            </a:hlinkClick>
          </p:cNvPr>
          <p:cNvSpPr>
            <a:spLocks noChangeArrowheads="1"/>
          </p:cNvSpPr>
          <p:nvPr/>
        </p:nvSpPr>
        <p:spPr bwMode="auto">
          <a:xfrm>
            <a:off x="827088" y="26368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4</a:t>
            </a:r>
          </a:p>
        </p:txBody>
      </p:sp>
      <p:sp>
        <p:nvSpPr>
          <p:cNvPr id="25611" name="AutoShape 11">
            <a:hlinkClick r:id="" action="ppaction://noaction" highlightClick="1">
              <a:snd r:embed="rId8" name="5.wav"/>
            </a:hlinkClick>
          </p:cNvPr>
          <p:cNvSpPr>
            <a:spLocks noChangeArrowheads="1"/>
          </p:cNvSpPr>
          <p:nvPr/>
        </p:nvSpPr>
        <p:spPr bwMode="auto">
          <a:xfrm>
            <a:off x="827088" y="3284538"/>
            <a:ext cx="576262" cy="5762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5</a:t>
            </a:r>
          </a:p>
        </p:txBody>
      </p:sp>
      <p:sp>
        <p:nvSpPr>
          <p:cNvPr id="25613" name="AutoShape 13">
            <a:hlinkClick r:id="" action="ppaction://noaction" highlightClick="1">
              <a:snd r:embed="rId9" name="6.wav"/>
            </a:hlinkClick>
          </p:cNvPr>
          <p:cNvSpPr>
            <a:spLocks noChangeArrowheads="1"/>
          </p:cNvSpPr>
          <p:nvPr/>
        </p:nvSpPr>
        <p:spPr bwMode="auto">
          <a:xfrm>
            <a:off x="827088" y="39338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6</a:t>
            </a:r>
          </a:p>
        </p:txBody>
      </p:sp>
      <p:sp>
        <p:nvSpPr>
          <p:cNvPr id="25614" name="AutoShape 14">
            <a:hlinkClick r:id="" action="ppaction://noaction" highlightClick="1">
              <a:snd r:embed="rId10" name="7.wav"/>
            </a:hlinkClick>
          </p:cNvPr>
          <p:cNvSpPr>
            <a:spLocks noChangeArrowheads="1"/>
          </p:cNvSpPr>
          <p:nvPr/>
        </p:nvSpPr>
        <p:spPr bwMode="auto">
          <a:xfrm>
            <a:off x="827088" y="45815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7</a:t>
            </a:r>
          </a:p>
        </p:txBody>
      </p:sp>
      <p:sp>
        <p:nvSpPr>
          <p:cNvPr id="25615" name="AutoShape 15">
            <a:hlinkClick r:id="" action="ppaction://noaction" highlightClick="1">
              <a:snd r:embed="rId11" name="8.wav"/>
            </a:hlinkClick>
          </p:cNvPr>
          <p:cNvSpPr>
            <a:spLocks noChangeArrowheads="1"/>
          </p:cNvSpPr>
          <p:nvPr/>
        </p:nvSpPr>
        <p:spPr bwMode="auto">
          <a:xfrm>
            <a:off x="827088" y="52292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8</a:t>
            </a:r>
          </a:p>
        </p:txBody>
      </p:sp>
      <p:sp>
        <p:nvSpPr>
          <p:cNvPr id="25616" name="AutoShape 16">
            <a:hlinkClick r:id="" action="ppaction://noaction" highlightClick="1">
              <a:snd r:embed="rId12" name="9.wav"/>
            </a:hlinkClick>
          </p:cNvPr>
          <p:cNvSpPr>
            <a:spLocks noChangeArrowheads="1"/>
          </p:cNvSpPr>
          <p:nvPr/>
        </p:nvSpPr>
        <p:spPr bwMode="auto">
          <a:xfrm>
            <a:off x="827088" y="5876925"/>
            <a:ext cx="576262" cy="5762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400"/>
              <a:t>9</a:t>
            </a:r>
          </a:p>
        </p:txBody>
      </p:sp>
      <p:pic>
        <p:nvPicPr>
          <p:cNvPr id="25622" name="Picture 22"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2375" y="2378075"/>
            <a:ext cx="2151063"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5623" name="Picture 23"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4652963"/>
            <a:ext cx="2151062"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4" name="Picture 24"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8050" y="115888"/>
            <a:ext cx="2151063"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5" name="Picture 25"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5988" y="2378075"/>
            <a:ext cx="2151062"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5626" name="Picture 26"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8050" y="4652963"/>
            <a:ext cx="2151063"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7" name="Picture 27"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0075" y="115888"/>
            <a:ext cx="2151063" cy="2157412"/>
          </a:xfrm>
          <a:prstGeom prst="rect">
            <a:avLst/>
          </a:prstGeom>
          <a:noFill/>
          <a:extLst>
            <a:ext uri="{909E8E84-426E-40DD-AFC4-6F175D3DCCD1}">
              <a14:hiddenFill xmlns:a14="http://schemas.microsoft.com/office/drawing/2010/main">
                <a:solidFill>
                  <a:srgbClr val="FFFFFF"/>
                </a:solidFill>
              </a14:hiddenFill>
            </a:ext>
          </a:extLst>
        </p:spPr>
      </p:pic>
      <p:pic>
        <p:nvPicPr>
          <p:cNvPr id="25628" name="Picture 28"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8013" y="2378075"/>
            <a:ext cx="2151062"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5629" name="Picture 29" descr="clock_face_blan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0075" y="4652963"/>
            <a:ext cx="2151063" cy="2157412"/>
          </a:xfrm>
          <a:prstGeom prst="rect">
            <a:avLst/>
          </a:prstGeom>
          <a:noFill/>
          <a:extLst>
            <a:ext uri="{909E8E84-426E-40DD-AFC4-6F175D3DCCD1}">
              <a14:hiddenFill xmlns:a14="http://schemas.microsoft.com/office/drawing/2010/main">
                <a:solidFill>
                  <a:srgbClr val="FFFFFF"/>
                </a:solidFill>
              </a14:hiddenFill>
            </a:ext>
          </a:extLst>
        </p:spPr>
      </p:pic>
      <p:sp>
        <p:nvSpPr>
          <p:cNvPr id="25630" name="Text Box 30"/>
          <p:cNvSpPr txBox="1">
            <a:spLocks noChangeArrowheads="1"/>
          </p:cNvSpPr>
          <p:nvPr/>
        </p:nvSpPr>
        <p:spPr bwMode="auto">
          <a:xfrm>
            <a:off x="2339975" y="115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1.</a:t>
            </a:r>
          </a:p>
        </p:txBody>
      </p:sp>
      <p:sp>
        <p:nvSpPr>
          <p:cNvPr id="25631" name="Text Box 31"/>
          <p:cNvSpPr txBox="1">
            <a:spLocks noChangeArrowheads="1"/>
          </p:cNvSpPr>
          <p:nvPr/>
        </p:nvSpPr>
        <p:spPr bwMode="auto">
          <a:xfrm>
            <a:off x="4572000" y="115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2.</a:t>
            </a:r>
          </a:p>
        </p:txBody>
      </p:sp>
      <p:sp>
        <p:nvSpPr>
          <p:cNvPr id="25632" name="Text Box 32"/>
          <p:cNvSpPr txBox="1">
            <a:spLocks noChangeArrowheads="1"/>
          </p:cNvSpPr>
          <p:nvPr/>
        </p:nvSpPr>
        <p:spPr bwMode="auto">
          <a:xfrm>
            <a:off x="6877050" y="115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3.</a:t>
            </a:r>
          </a:p>
        </p:txBody>
      </p:sp>
      <p:sp>
        <p:nvSpPr>
          <p:cNvPr id="25633" name="Text Box 33"/>
          <p:cNvSpPr txBox="1">
            <a:spLocks noChangeArrowheads="1"/>
          </p:cNvSpPr>
          <p:nvPr/>
        </p:nvSpPr>
        <p:spPr bwMode="auto">
          <a:xfrm>
            <a:off x="2339975" y="239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4.</a:t>
            </a:r>
          </a:p>
        </p:txBody>
      </p:sp>
      <p:sp>
        <p:nvSpPr>
          <p:cNvPr id="25634" name="Text Box 34"/>
          <p:cNvSpPr txBox="1">
            <a:spLocks noChangeArrowheads="1"/>
          </p:cNvSpPr>
          <p:nvPr/>
        </p:nvSpPr>
        <p:spPr bwMode="auto">
          <a:xfrm>
            <a:off x="4572000" y="239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5.</a:t>
            </a:r>
          </a:p>
        </p:txBody>
      </p:sp>
      <p:sp>
        <p:nvSpPr>
          <p:cNvPr id="25635" name="Text Box 35"/>
          <p:cNvSpPr txBox="1">
            <a:spLocks noChangeArrowheads="1"/>
          </p:cNvSpPr>
          <p:nvPr/>
        </p:nvSpPr>
        <p:spPr bwMode="auto">
          <a:xfrm>
            <a:off x="6877050" y="239553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6.</a:t>
            </a:r>
          </a:p>
        </p:txBody>
      </p:sp>
      <p:sp>
        <p:nvSpPr>
          <p:cNvPr id="25636" name="Text Box 36"/>
          <p:cNvSpPr txBox="1">
            <a:spLocks noChangeArrowheads="1"/>
          </p:cNvSpPr>
          <p:nvPr/>
        </p:nvSpPr>
        <p:spPr bwMode="auto">
          <a:xfrm>
            <a:off x="2339975" y="46529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7.</a:t>
            </a:r>
          </a:p>
        </p:txBody>
      </p:sp>
      <p:sp>
        <p:nvSpPr>
          <p:cNvPr id="25637" name="Text Box 37"/>
          <p:cNvSpPr txBox="1">
            <a:spLocks noChangeArrowheads="1"/>
          </p:cNvSpPr>
          <p:nvPr/>
        </p:nvSpPr>
        <p:spPr bwMode="auto">
          <a:xfrm>
            <a:off x="4572000" y="46529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8.</a:t>
            </a:r>
          </a:p>
        </p:txBody>
      </p:sp>
      <p:sp>
        <p:nvSpPr>
          <p:cNvPr id="25638" name="Text Box 38"/>
          <p:cNvSpPr txBox="1">
            <a:spLocks noChangeArrowheads="1"/>
          </p:cNvSpPr>
          <p:nvPr/>
        </p:nvSpPr>
        <p:spPr bwMode="auto">
          <a:xfrm>
            <a:off x="6877050" y="46529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t>9.</a:t>
            </a:r>
          </a:p>
        </p:txBody>
      </p:sp>
      <p:sp>
        <p:nvSpPr>
          <p:cNvPr id="25668" name="Text Box 68">
            <a:hlinkClick r:id="" action="ppaction://noaction">
              <a:snd r:embed="rId13" name="quehoraes.wav"/>
            </a:hlinkClick>
          </p:cNvPr>
          <p:cNvSpPr txBox="1">
            <a:spLocks noChangeArrowheads="1"/>
          </p:cNvSpPr>
          <p:nvPr/>
        </p:nvSpPr>
        <p:spPr bwMode="auto">
          <a:xfrm>
            <a:off x="-541338" y="0"/>
            <a:ext cx="3240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t>¿Qué hora es?</a:t>
            </a:r>
          </a:p>
        </p:txBody>
      </p:sp>
    </p:spTree>
    <p:extLst>
      <p:ext uri="{BB962C8B-B14F-4D97-AF65-F5344CB8AC3E}">
        <p14:creationId xmlns:p14="http://schemas.microsoft.com/office/powerpoint/2010/main" val="4166790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462</Words>
  <Application>Microsoft Office PowerPoint</Application>
  <PresentationFormat>On-screen Show (4:3)</PresentationFormat>
  <Paragraphs>86</Paragraphs>
  <Slides>8</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 CENA</vt:lpstr>
      <vt:lpstr>Arial</vt:lpstr>
      <vt:lpstr>Calibri</vt:lpstr>
      <vt:lpstr>Calibri Light</vt:lpstr>
      <vt:lpstr>Office Theme</vt:lpstr>
      <vt:lpstr>¿Qué día es hoy?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4</cp:revision>
  <dcterms:created xsi:type="dcterms:W3CDTF">2014-08-14T14:10:58Z</dcterms:created>
  <dcterms:modified xsi:type="dcterms:W3CDTF">2014-08-23T18:49:35Z</dcterms:modified>
</cp:coreProperties>
</file>