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94" r:id="rId2"/>
    <p:sldId id="271" r:id="rId3"/>
    <p:sldId id="289" r:id="rId4"/>
    <p:sldId id="290" r:id="rId5"/>
    <p:sldId id="257" r:id="rId6"/>
    <p:sldId id="259" r:id="rId7"/>
    <p:sldId id="261" r:id="rId8"/>
    <p:sldId id="281" r:id="rId9"/>
    <p:sldId id="260" r:id="rId10"/>
    <p:sldId id="262" r:id="rId11"/>
    <p:sldId id="280" r:id="rId12"/>
    <p:sldId id="265" r:id="rId13"/>
    <p:sldId id="263" r:id="rId14"/>
    <p:sldId id="283" r:id="rId15"/>
    <p:sldId id="291" r:id="rId16"/>
    <p:sldId id="285" r:id="rId17"/>
    <p:sldId id="292" r:id="rId18"/>
    <p:sldId id="286" r:id="rId19"/>
    <p:sldId id="287" r:id="rId20"/>
    <p:sldId id="266" r:id="rId21"/>
    <p:sldId id="277" r:id="rId22"/>
    <p:sldId id="269" r:id="rId23"/>
    <p:sldId id="284" r:id="rId24"/>
    <p:sldId id="293" r:id="rId25"/>
    <p:sldId id="295" r:id="rId26"/>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80"/>
    <a:srgbClr val="FFEFFF"/>
    <a:srgbClr val="FFCCFF"/>
    <a:srgbClr val="00CC00"/>
    <a:srgbClr val="00FF00"/>
    <a:srgbClr val="FF3399"/>
    <a:srgbClr val="FF0066"/>
    <a:srgbClr val="FF000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798" autoAdjust="0"/>
  </p:normalViewPr>
  <p:slideViewPr>
    <p:cSldViewPr>
      <p:cViewPr>
        <p:scale>
          <a:sx n="55" d="100"/>
          <a:sy n="55" d="100"/>
        </p:scale>
        <p:origin x="1896" y="1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GB"/>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GB"/>
          </a:p>
        </p:txBody>
      </p:sp>
      <p:sp>
        <p:nvSpPr>
          <p:cNvPr id="266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GB"/>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72D4822-E1E0-4FC6-941F-17170478E218}" type="slidenum">
              <a:rPr lang="en-GB" altLang="en-US"/>
              <a:pPr/>
              <a:t>‹#›</a:t>
            </a:fld>
            <a:endParaRPr lang="en-GB" altLang="en-US"/>
          </a:p>
        </p:txBody>
      </p:sp>
    </p:spTree>
    <p:extLst>
      <p:ext uri="{BB962C8B-B14F-4D97-AF65-F5344CB8AC3E}">
        <p14:creationId xmlns:p14="http://schemas.microsoft.com/office/powerpoint/2010/main" val="26969426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smtClean="0"/>
              <a:t>Batalla</a:t>
            </a:r>
            <a:r>
              <a:rPr lang="en-GB" b="1" baseline="0" dirty="0" smtClean="0"/>
              <a:t> naval (battleships)</a:t>
            </a:r>
            <a:r>
              <a:rPr lang="en-GB" baseline="0" dirty="0" smtClean="0"/>
              <a:t/>
            </a:r>
            <a:br>
              <a:rPr lang="en-GB" baseline="0" dirty="0" smtClean="0"/>
            </a:br>
            <a:r>
              <a:rPr lang="en-GB" b="0" baseline="0" dirty="0" smtClean="0"/>
              <a:t>Pupils form sentences to try to find the 5 x hidden battleships.</a:t>
            </a:r>
            <a:br>
              <a:rPr lang="en-GB" b="0" baseline="0" dirty="0" smtClean="0"/>
            </a:br>
            <a:r>
              <a:rPr lang="en-GB" b="0" baseline="0" dirty="0" smtClean="0"/>
              <a:t>They can do this in two teams until all 5 are found.</a:t>
            </a:r>
            <a:br>
              <a:rPr lang="en-GB" b="0" baseline="0" dirty="0" smtClean="0"/>
            </a:br>
            <a:r>
              <a:rPr lang="en-GB" b="0" baseline="0" dirty="0" smtClean="0"/>
              <a:t>Click in the middle of the purple rectangle indicated by the phrase given and it will disappear.  Pupils say ‘</a:t>
            </a:r>
            <a:r>
              <a:rPr lang="en-GB" b="0" baseline="0" dirty="0" err="1" smtClean="0"/>
              <a:t>tocado</a:t>
            </a:r>
            <a:r>
              <a:rPr lang="en-GB" b="0" baseline="0" dirty="0" smtClean="0"/>
              <a:t>’ when they get a ship and ‘</a:t>
            </a:r>
            <a:r>
              <a:rPr lang="en-GB" b="0" baseline="0" dirty="0" err="1" smtClean="0"/>
              <a:t>agua</a:t>
            </a:r>
            <a:r>
              <a:rPr lang="en-GB" b="0" baseline="0" dirty="0" smtClean="0"/>
              <a:t>’ when there is only water there.</a:t>
            </a:r>
            <a:br>
              <a:rPr lang="en-GB" b="0" baseline="0" dirty="0" smtClean="0"/>
            </a:br>
            <a:r>
              <a:rPr lang="en-GB" b="0" baseline="0" dirty="0" smtClean="0"/>
              <a:t>There is a black/white slide of the game at the end of this lesson, so pupils can play again, but in pairs.</a:t>
            </a:r>
            <a:endParaRPr lang="en-GB" dirty="0"/>
          </a:p>
        </p:txBody>
      </p:sp>
      <p:sp>
        <p:nvSpPr>
          <p:cNvPr id="4" name="Slide Number Placeholder 3"/>
          <p:cNvSpPr>
            <a:spLocks noGrp="1"/>
          </p:cNvSpPr>
          <p:nvPr>
            <p:ph type="sldNum" sz="quarter" idx="10"/>
          </p:nvPr>
        </p:nvSpPr>
        <p:spPr/>
        <p:txBody>
          <a:bodyPr/>
          <a:lstStyle/>
          <a:p>
            <a:fld id="{D72D4822-E1E0-4FC6-941F-17170478E218}" type="slidenum">
              <a:rPr lang="en-GB" altLang="en-US" smtClean="0"/>
              <a:pPr/>
              <a:t>1</a:t>
            </a:fld>
            <a:endParaRPr lang="en-GB" altLang="en-US"/>
          </a:p>
        </p:txBody>
      </p:sp>
    </p:spTree>
    <p:extLst>
      <p:ext uri="{BB962C8B-B14F-4D97-AF65-F5344CB8AC3E}">
        <p14:creationId xmlns:p14="http://schemas.microsoft.com/office/powerpoint/2010/main" val="3409915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92A99CE-D077-4812-84E5-34AC091FF9E6}" type="slidenum">
              <a:rPr lang="en-GB" altLang="en-US"/>
              <a:pPr eaLnBrk="1" hangingPunct="1"/>
              <a:t>10</a:t>
            </a:fld>
            <a:endParaRPr lang="en-GB" alt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latin typeface="Arial" panose="020B0604020202020204" pitchFamily="34" charset="0"/>
              </a:rPr>
              <a:t>Blue = masculine, red = feminine; </a:t>
            </a:r>
            <a:r>
              <a:rPr lang="en-GB" altLang="en-US" b="1" smtClean="0">
                <a:latin typeface="Arial" panose="020B0604020202020204" pitchFamily="34" charset="0"/>
              </a:rPr>
              <a:t>internacional</a:t>
            </a:r>
            <a:r>
              <a:rPr lang="en-GB" altLang="en-US" smtClean="0">
                <a:latin typeface="Arial" panose="020B0604020202020204" pitchFamily="34" charset="0"/>
              </a:rPr>
              <a:t> = international</a:t>
            </a:r>
          </a:p>
          <a:p>
            <a:pPr eaLnBrk="1" hangingPunct="1"/>
            <a:r>
              <a:rPr lang="en-GB" altLang="en-US" smtClean="0">
                <a:latin typeface="Arial" panose="020B0604020202020204" pitchFamily="34" charset="0"/>
              </a:rPr>
              <a:t>Instructions as per previous. Pupils will note that there is no difference in masculine &amp; feminine forms for this word (because it doesn’t end in an –o in masculine there is no change.)</a:t>
            </a:r>
          </a:p>
          <a:p>
            <a:pPr eaLnBrk="1" hangingPunct="1"/>
            <a:endParaRPr lang="en-GB" altLang="en-US" smtClean="0">
              <a:latin typeface="Arial" panose="020B0604020202020204" pitchFamily="34" charset="0"/>
            </a:endParaRPr>
          </a:p>
        </p:txBody>
      </p:sp>
    </p:spTree>
    <p:extLst>
      <p:ext uri="{BB962C8B-B14F-4D97-AF65-F5344CB8AC3E}">
        <p14:creationId xmlns:p14="http://schemas.microsoft.com/office/powerpoint/2010/main" val="578108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60A41E0-205E-43DC-9855-D556555FA183}" type="slidenum">
              <a:rPr lang="en-GB" altLang="en-US"/>
              <a:pPr eaLnBrk="1" hangingPunct="1"/>
              <a:t>11</a:t>
            </a:fld>
            <a:endParaRPr lang="en-GB" alt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latin typeface="Arial" panose="020B0604020202020204" pitchFamily="34" charset="0"/>
              </a:rPr>
              <a:t>Blue = masculine, red = feminine; </a:t>
            </a:r>
            <a:r>
              <a:rPr lang="en-GB" altLang="en-US" b="1" smtClean="0">
                <a:solidFill>
                  <a:schemeClr val="bg1"/>
                </a:solidFill>
                <a:latin typeface="Arial" panose="020B0604020202020204" pitchFamily="34" charset="0"/>
              </a:rPr>
              <a:t>turístico</a:t>
            </a:r>
            <a:r>
              <a:rPr lang="en-GB" altLang="en-US" smtClean="0">
                <a:latin typeface="Arial" panose="020B0604020202020204" pitchFamily="34" charset="0"/>
              </a:rPr>
              <a:t> = touristy</a:t>
            </a:r>
          </a:p>
          <a:p>
            <a:pPr eaLnBrk="1" hangingPunct="1"/>
            <a:r>
              <a:rPr lang="en-GB" altLang="en-US" smtClean="0">
                <a:latin typeface="Arial" panose="020B0604020202020204" pitchFamily="34" charset="0"/>
              </a:rPr>
              <a:t>Instructions as per previous.</a:t>
            </a:r>
          </a:p>
          <a:p>
            <a:pPr eaLnBrk="1" hangingPunct="1"/>
            <a:endParaRPr lang="en-GB" altLang="en-US" smtClean="0">
              <a:latin typeface="Arial" panose="020B0604020202020204" pitchFamily="34" charset="0"/>
            </a:endParaRPr>
          </a:p>
        </p:txBody>
      </p:sp>
    </p:spTree>
    <p:extLst>
      <p:ext uri="{BB962C8B-B14F-4D97-AF65-F5344CB8AC3E}">
        <p14:creationId xmlns:p14="http://schemas.microsoft.com/office/powerpoint/2010/main" val="3890001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1B1A540-3583-4489-B134-CD36C767FC5F}" type="slidenum">
              <a:rPr lang="en-GB" altLang="en-US"/>
              <a:pPr eaLnBrk="1" hangingPunct="1"/>
              <a:t>12</a:t>
            </a:fld>
            <a:endParaRPr lang="en-GB" alt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latin typeface="Arial" panose="020B0604020202020204" pitchFamily="34" charset="0"/>
              </a:rPr>
              <a:t>Blue = masculine, red = feminine; </a:t>
            </a:r>
            <a:r>
              <a:rPr lang="en-GB" altLang="en-US" b="1" smtClean="0">
                <a:solidFill>
                  <a:schemeClr val="bg1"/>
                </a:solidFill>
                <a:latin typeface="Arial" panose="020B0604020202020204" pitchFamily="34" charset="0"/>
              </a:rPr>
              <a:t>famoso</a:t>
            </a:r>
            <a:r>
              <a:rPr lang="en-GB" altLang="en-US" smtClean="0">
                <a:latin typeface="Arial" panose="020B0604020202020204" pitchFamily="34" charset="0"/>
              </a:rPr>
              <a:t> = famous</a:t>
            </a:r>
          </a:p>
          <a:p>
            <a:pPr eaLnBrk="1" hangingPunct="1"/>
            <a:r>
              <a:rPr lang="en-GB" altLang="en-US" smtClean="0">
                <a:latin typeface="Arial" panose="020B0604020202020204" pitchFamily="34" charset="0"/>
              </a:rPr>
              <a:t>Instructions as per previous.</a:t>
            </a:r>
          </a:p>
          <a:p>
            <a:pPr eaLnBrk="1" hangingPunct="1"/>
            <a:endParaRPr lang="en-GB" altLang="en-US" smtClean="0">
              <a:latin typeface="Arial" panose="020B0604020202020204" pitchFamily="34" charset="0"/>
            </a:endParaRPr>
          </a:p>
        </p:txBody>
      </p:sp>
    </p:spTree>
    <p:extLst>
      <p:ext uri="{BB962C8B-B14F-4D97-AF65-F5344CB8AC3E}">
        <p14:creationId xmlns:p14="http://schemas.microsoft.com/office/powerpoint/2010/main" val="601888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2516AF3-84FB-4681-8BF6-91061F6BA09A}" type="slidenum">
              <a:rPr lang="en-GB" altLang="en-US"/>
              <a:pPr eaLnBrk="1" hangingPunct="1"/>
              <a:t>13</a:t>
            </a:fld>
            <a:endParaRPr lang="en-GB" alt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latin typeface="Arial" panose="020B0604020202020204" pitchFamily="34" charset="0"/>
              </a:rPr>
              <a:t>Blue = masculine, red = feminine; </a:t>
            </a:r>
            <a:r>
              <a:rPr lang="en-GB" altLang="en-US" b="1" smtClean="0">
                <a:latin typeface="Arial" panose="020B0604020202020204" pitchFamily="34" charset="0"/>
              </a:rPr>
              <a:t>impresionante</a:t>
            </a:r>
            <a:r>
              <a:rPr lang="en-GB" altLang="en-US" smtClean="0">
                <a:latin typeface="Arial" panose="020B0604020202020204" pitchFamily="34" charset="0"/>
              </a:rPr>
              <a:t> = striking/impressive</a:t>
            </a:r>
          </a:p>
          <a:p>
            <a:pPr eaLnBrk="1" hangingPunct="1"/>
            <a:r>
              <a:rPr lang="en-GB" altLang="en-US" smtClean="0">
                <a:latin typeface="Arial" panose="020B0604020202020204" pitchFamily="34" charset="0"/>
              </a:rPr>
              <a:t>Instructions as per previous. Pupils will note that there is no difference in masculine &amp; feminine forms for this word (because it doesn’t end in an –o in masculine there is no change.)</a:t>
            </a:r>
          </a:p>
          <a:p>
            <a:pPr eaLnBrk="1" hangingPunct="1"/>
            <a:endParaRPr lang="en-GB" altLang="en-US" smtClean="0">
              <a:latin typeface="Arial" panose="020B0604020202020204" pitchFamily="34" charset="0"/>
            </a:endParaRPr>
          </a:p>
        </p:txBody>
      </p:sp>
    </p:spTree>
    <p:extLst>
      <p:ext uri="{BB962C8B-B14F-4D97-AF65-F5344CB8AC3E}">
        <p14:creationId xmlns:p14="http://schemas.microsoft.com/office/powerpoint/2010/main" val="1088760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12BD268-EB84-47EA-A5CB-E68E2A9CFAE1}" type="slidenum">
              <a:rPr lang="en-GB" altLang="en-US"/>
              <a:pPr eaLnBrk="1" hangingPunct="1"/>
              <a:t>14</a:t>
            </a:fld>
            <a:endParaRPr lang="en-GB" alt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latin typeface="Arial" panose="020B0604020202020204" pitchFamily="34" charset="0"/>
              </a:rPr>
              <a:t>Print out sheet, cut up into individual cards and give a set to each pair/pupil. Pupils then put the cards in the order (activities on next 2 slides) they are read out in. Run through the meanings first to check the pupils are on board with this activity. </a:t>
            </a:r>
          </a:p>
        </p:txBody>
      </p:sp>
    </p:spTree>
    <p:extLst>
      <p:ext uri="{BB962C8B-B14F-4D97-AF65-F5344CB8AC3E}">
        <p14:creationId xmlns:p14="http://schemas.microsoft.com/office/powerpoint/2010/main" val="29132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62E73E2-86CD-4AD5-86EE-2DDA95907270}" type="slidenum">
              <a:rPr lang="en-GB" altLang="en-US"/>
              <a:pPr eaLnBrk="1" hangingPunct="1"/>
              <a:t>15</a:t>
            </a:fld>
            <a:endParaRPr lang="en-GB" alt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smtClean="0">
                <a:latin typeface="Arial" panose="020B0604020202020204" pitchFamily="34" charset="0"/>
              </a:rPr>
              <a:t>This slide is with them jumbled up – i.e. NOT in the order given.  You can do this as a ‘slap the board activity’ and others can mark it.</a:t>
            </a:r>
          </a:p>
          <a:p>
            <a:pPr eaLnBrk="1" hangingPunct="1"/>
            <a:endParaRPr lang="en-GB" altLang="en-US" dirty="0" smtClean="0">
              <a:latin typeface="Arial" panose="020B0604020202020204" pitchFamily="34" charset="0"/>
            </a:endParaRPr>
          </a:p>
          <a:p>
            <a:pPr eaLnBrk="1" hangingPunct="1"/>
            <a:r>
              <a:rPr lang="en-GB" altLang="en-US" dirty="0" smtClean="0">
                <a:latin typeface="Arial" panose="020B0604020202020204" pitchFamily="34" charset="0"/>
              </a:rPr>
              <a:t>Click on the sound icon to hear the order. Pupils should put their picture cards in the order they hear them said. The audio is as follows:  </a:t>
            </a:r>
          </a:p>
          <a:p>
            <a:pPr eaLnBrk="1" hangingPunct="1"/>
            <a:r>
              <a:rPr lang="en-GB" altLang="en-US" dirty="0" smtClean="0">
                <a:latin typeface="Arial" panose="020B0604020202020204" pitchFamily="34" charset="0"/>
              </a:rPr>
              <a:t>una </a:t>
            </a:r>
            <a:r>
              <a:rPr lang="en-GB" altLang="en-US" dirty="0" err="1" smtClean="0">
                <a:latin typeface="Arial" panose="020B0604020202020204" pitchFamily="34" charset="0"/>
              </a:rPr>
              <a:t>chica</a:t>
            </a:r>
            <a:r>
              <a:rPr lang="en-GB" altLang="en-US" dirty="0" smtClean="0">
                <a:latin typeface="Arial" panose="020B0604020202020204" pitchFamily="34" charset="0"/>
              </a:rPr>
              <a:t> </a:t>
            </a:r>
            <a:r>
              <a:rPr lang="en-GB" altLang="en-US" dirty="0" err="1" smtClean="0">
                <a:latin typeface="Arial" panose="020B0604020202020204" pitchFamily="34" charset="0"/>
              </a:rPr>
              <a:t>bonita</a:t>
            </a:r>
            <a:r>
              <a:rPr lang="en-GB" altLang="en-US" dirty="0" smtClean="0">
                <a:latin typeface="Arial" panose="020B0604020202020204" pitchFamily="34" charset="0"/>
              </a:rPr>
              <a:t> (a pretty girl),</a:t>
            </a:r>
            <a:br>
              <a:rPr lang="en-GB" altLang="en-US" dirty="0" smtClean="0">
                <a:latin typeface="Arial" panose="020B0604020202020204" pitchFamily="34" charset="0"/>
              </a:rPr>
            </a:br>
            <a:r>
              <a:rPr lang="en-GB" altLang="en-US" dirty="0" smtClean="0">
                <a:latin typeface="Arial" panose="020B0604020202020204" pitchFamily="34" charset="0"/>
              </a:rPr>
              <a:t>un </a:t>
            </a:r>
            <a:r>
              <a:rPr lang="en-GB" altLang="en-US" dirty="0" err="1" smtClean="0">
                <a:latin typeface="Arial" panose="020B0604020202020204" pitchFamily="34" charset="0"/>
              </a:rPr>
              <a:t>sitio</a:t>
            </a:r>
            <a:r>
              <a:rPr lang="en-GB" altLang="en-US" dirty="0" smtClean="0">
                <a:latin typeface="Arial" panose="020B0604020202020204" pitchFamily="34" charset="0"/>
              </a:rPr>
              <a:t> </a:t>
            </a:r>
            <a:r>
              <a:rPr lang="en-GB" altLang="en-US" dirty="0" err="1" smtClean="0">
                <a:latin typeface="Arial" panose="020B0604020202020204" pitchFamily="34" charset="0"/>
              </a:rPr>
              <a:t>tur</a:t>
            </a:r>
            <a:r>
              <a:rPr lang="en-GB" altLang="en-US" dirty="0" err="1" smtClean="0">
                <a:latin typeface="Arial" panose="020B0604020202020204" pitchFamily="34" charset="0"/>
                <a:cs typeface="Arial" panose="020B0604020202020204" pitchFamily="34" charset="0"/>
              </a:rPr>
              <a:t>ístico</a:t>
            </a:r>
            <a:r>
              <a:rPr lang="en-GB" altLang="en-US" dirty="0" smtClean="0">
                <a:latin typeface="Arial" panose="020B0604020202020204" pitchFamily="34" charset="0"/>
                <a:cs typeface="Arial" panose="020B0604020202020204" pitchFamily="34" charset="0"/>
              </a:rPr>
              <a:t> ( a touristy place),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 </a:t>
            </a:r>
            <a:r>
              <a:rPr lang="en-GB" altLang="en-US" dirty="0" err="1" smtClean="0">
                <a:latin typeface="Arial" panose="020B0604020202020204" pitchFamily="34" charset="0"/>
                <a:cs typeface="Arial" panose="020B0604020202020204" pitchFamily="34" charset="0"/>
              </a:rPr>
              <a:t>príncipe</a:t>
            </a:r>
            <a:r>
              <a:rPr lang="en-GB" altLang="en-US" dirty="0" smtClean="0">
                <a:latin typeface="Arial" panose="020B0604020202020204" pitchFamily="34" charset="0"/>
                <a:cs typeface="Arial" panose="020B0604020202020204" pitchFamily="34" charset="0"/>
              </a:rPr>
              <a:t> </a:t>
            </a:r>
            <a:r>
              <a:rPr lang="en-GB" altLang="en-US" dirty="0" err="1" smtClean="0">
                <a:latin typeface="Arial" panose="020B0604020202020204" pitchFamily="34" charset="0"/>
                <a:cs typeface="Arial" panose="020B0604020202020204" pitchFamily="34" charset="0"/>
              </a:rPr>
              <a:t>famoso</a:t>
            </a:r>
            <a:r>
              <a:rPr lang="en-GB" altLang="en-US" dirty="0" smtClean="0">
                <a:latin typeface="Arial" panose="020B0604020202020204" pitchFamily="34" charset="0"/>
                <a:cs typeface="Arial" panose="020B0604020202020204" pitchFamily="34" charset="0"/>
              </a:rPr>
              <a:t> (a famous prince),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amigos </a:t>
            </a:r>
            <a:r>
              <a:rPr lang="en-GB" altLang="en-US" dirty="0" err="1" smtClean="0">
                <a:latin typeface="Arial" panose="020B0604020202020204" pitchFamily="34" charset="0"/>
                <a:cs typeface="Arial" panose="020B0604020202020204" pitchFamily="34" charset="0"/>
              </a:rPr>
              <a:t>divertidos</a:t>
            </a:r>
            <a:r>
              <a:rPr lang="en-GB" altLang="en-US" dirty="0" smtClean="0">
                <a:latin typeface="Arial" panose="020B0604020202020204" pitchFamily="34" charset="0"/>
                <a:cs typeface="Arial" panose="020B0604020202020204" pitchFamily="34" charset="0"/>
              </a:rPr>
              <a:t> (fun/funny friends),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 </a:t>
            </a:r>
            <a:r>
              <a:rPr lang="en-GB" altLang="en-US" dirty="0" err="1" smtClean="0">
                <a:latin typeface="Arial" panose="020B0604020202020204" pitchFamily="34" charset="0"/>
                <a:cs typeface="Arial" panose="020B0604020202020204" pitchFamily="34" charset="0"/>
              </a:rPr>
              <a:t>barco</a:t>
            </a:r>
            <a:r>
              <a:rPr lang="en-GB" altLang="en-US" dirty="0" smtClean="0">
                <a:latin typeface="Arial" panose="020B0604020202020204" pitchFamily="34" charset="0"/>
                <a:cs typeface="Arial" panose="020B0604020202020204" pitchFamily="34" charset="0"/>
              </a:rPr>
              <a:t> </a:t>
            </a:r>
            <a:r>
              <a:rPr lang="en-GB" altLang="en-US" dirty="0" err="1" smtClean="0">
                <a:latin typeface="Arial" panose="020B0604020202020204" pitchFamily="34" charset="0"/>
                <a:cs typeface="Arial" panose="020B0604020202020204" pitchFamily="34" charset="0"/>
              </a:rPr>
              <a:t>moderno</a:t>
            </a:r>
            <a:r>
              <a:rPr lang="en-GB" altLang="en-US" dirty="0" smtClean="0">
                <a:latin typeface="Arial" panose="020B0604020202020204" pitchFamily="34" charset="0"/>
                <a:cs typeface="Arial" panose="020B0604020202020204" pitchFamily="34" charset="0"/>
              </a:rPr>
              <a:t> (a modern boat),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 </a:t>
            </a:r>
            <a:r>
              <a:rPr lang="en-GB" altLang="en-US" dirty="0" err="1" smtClean="0">
                <a:latin typeface="Arial" panose="020B0604020202020204" pitchFamily="34" charset="0"/>
                <a:cs typeface="Arial" panose="020B0604020202020204" pitchFamily="34" charset="0"/>
              </a:rPr>
              <a:t>barco</a:t>
            </a:r>
            <a:r>
              <a:rPr lang="en-GB" altLang="en-US" dirty="0" smtClean="0">
                <a:latin typeface="Arial" panose="020B0604020202020204" pitchFamily="34" charset="0"/>
                <a:cs typeface="Arial" panose="020B0604020202020204" pitchFamily="34" charset="0"/>
              </a:rPr>
              <a:t> </a:t>
            </a:r>
            <a:r>
              <a:rPr lang="en-GB" altLang="en-US" dirty="0" err="1" smtClean="0">
                <a:latin typeface="Arial" panose="020B0604020202020204" pitchFamily="34" charset="0"/>
                <a:cs typeface="Arial" panose="020B0604020202020204" pitchFamily="34" charset="0"/>
              </a:rPr>
              <a:t>tradicional</a:t>
            </a:r>
            <a:r>
              <a:rPr lang="en-GB" altLang="en-US" dirty="0" smtClean="0">
                <a:latin typeface="Arial" panose="020B0604020202020204" pitchFamily="34" charset="0"/>
                <a:cs typeface="Arial" panose="020B0604020202020204" pitchFamily="34" charset="0"/>
              </a:rPr>
              <a:t> (a traditional boat),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una </a:t>
            </a:r>
            <a:r>
              <a:rPr lang="en-GB" altLang="en-US" dirty="0" err="1" smtClean="0">
                <a:latin typeface="Arial" panose="020B0604020202020204" pitchFamily="34" charset="0"/>
                <a:cs typeface="Arial" panose="020B0604020202020204" pitchFamily="34" charset="0"/>
              </a:rPr>
              <a:t>torre</a:t>
            </a:r>
            <a:r>
              <a:rPr lang="en-GB" altLang="en-US" dirty="0" smtClean="0">
                <a:latin typeface="Arial" panose="020B0604020202020204" pitchFamily="34" charset="0"/>
                <a:cs typeface="Arial" panose="020B0604020202020204" pitchFamily="34" charset="0"/>
              </a:rPr>
              <a:t> </a:t>
            </a:r>
            <a:r>
              <a:rPr lang="en-GB" altLang="en-US" dirty="0" err="1" smtClean="0">
                <a:latin typeface="Arial" panose="020B0604020202020204" pitchFamily="34" charset="0"/>
                <a:cs typeface="Arial" panose="020B0604020202020204" pitchFamily="34" charset="0"/>
              </a:rPr>
              <a:t>impresionante</a:t>
            </a:r>
            <a:r>
              <a:rPr lang="en-GB" altLang="en-US" dirty="0" smtClean="0">
                <a:latin typeface="Arial" panose="020B0604020202020204" pitchFamily="34" charset="0"/>
                <a:cs typeface="Arial" panose="020B0604020202020204" pitchFamily="34" charset="0"/>
              </a:rPr>
              <a:t> (an impressive tower),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una </a:t>
            </a:r>
            <a:r>
              <a:rPr lang="en-GB" altLang="en-US" dirty="0" err="1" smtClean="0">
                <a:latin typeface="Arial" panose="020B0604020202020204" pitchFamily="34" charset="0"/>
                <a:cs typeface="Arial" panose="020B0604020202020204" pitchFamily="34" charset="0"/>
              </a:rPr>
              <a:t>bestia</a:t>
            </a:r>
            <a:r>
              <a:rPr lang="en-GB" altLang="en-US" dirty="0" smtClean="0">
                <a:latin typeface="Arial" panose="020B0604020202020204" pitchFamily="34" charset="0"/>
                <a:cs typeface="Arial" panose="020B0604020202020204" pitchFamily="34" charset="0"/>
              </a:rPr>
              <a:t> </a:t>
            </a:r>
            <a:r>
              <a:rPr lang="en-GB" altLang="en-US" dirty="0" err="1" smtClean="0">
                <a:latin typeface="Arial" panose="020B0604020202020204" pitchFamily="34" charset="0"/>
                <a:cs typeface="Arial" panose="020B0604020202020204" pitchFamily="34" charset="0"/>
              </a:rPr>
              <a:t>fea</a:t>
            </a:r>
            <a:r>
              <a:rPr lang="en-GB" altLang="en-US" dirty="0" smtClean="0">
                <a:latin typeface="Arial" panose="020B0604020202020204" pitchFamily="34" charset="0"/>
                <a:cs typeface="Arial" panose="020B0604020202020204" pitchFamily="34" charset="0"/>
              </a:rPr>
              <a:t> (an ugly beast),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 hombre </a:t>
            </a:r>
            <a:r>
              <a:rPr lang="en-GB" altLang="en-US" dirty="0" err="1" smtClean="0">
                <a:latin typeface="Arial" panose="020B0604020202020204" pitchFamily="34" charset="0"/>
                <a:cs typeface="Arial" panose="020B0604020202020204" pitchFamily="34" charset="0"/>
              </a:rPr>
              <a:t>ruidoso</a:t>
            </a:r>
            <a:r>
              <a:rPr lang="en-GB" altLang="en-US" dirty="0" smtClean="0">
                <a:latin typeface="Arial" panose="020B0604020202020204" pitchFamily="34" charset="0"/>
                <a:cs typeface="Arial" panose="020B0604020202020204" pitchFamily="34" charset="0"/>
              </a:rPr>
              <a:t> (a noisy man),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 hombre </a:t>
            </a:r>
            <a:r>
              <a:rPr lang="en-GB" altLang="en-US" dirty="0" err="1" smtClean="0">
                <a:latin typeface="Arial" panose="020B0604020202020204" pitchFamily="34" charset="0"/>
                <a:cs typeface="Arial" panose="020B0604020202020204" pitchFamily="34" charset="0"/>
              </a:rPr>
              <a:t>tranquilo</a:t>
            </a:r>
            <a:r>
              <a:rPr lang="en-GB" altLang="en-US" dirty="0" smtClean="0">
                <a:latin typeface="Arial" panose="020B0604020202020204" pitchFamily="34" charset="0"/>
                <a:cs typeface="Arial" panose="020B0604020202020204" pitchFamily="34" charset="0"/>
              </a:rPr>
              <a:t> (a quiet man),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una persona </a:t>
            </a:r>
            <a:r>
              <a:rPr lang="en-GB" altLang="en-US" dirty="0" err="1" smtClean="0">
                <a:latin typeface="Arial" panose="020B0604020202020204" pitchFamily="34" charset="0"/>
                <a:cs typeface="Arial" panose="020B0604020202020204" pitchFamily="34" charset="0"/>
              </a:rPr>
              <a:t>seria</a:t>
            </a:r>
            <a:r>
              <a:rPr lang="en-GB" altLang="en-US" dirty="0" smtClean="0">
                <a:latin typeface="Arial" panose="020B0604020202020204" pitchFamily="34" charset="0"/>
                <a:cs typeface="Arial" panose="020B0604020202020204" pitchFamily="34" charset="0"/>
              </a:rPr>
              <a:t> (a serious person),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una fiesta </a:t>
            </a:r>
            <a:r>
              <a:rPr lang="en-GB" altLang="en-US" dirty="0" err="1" smtClean="0">
                <a:latin typeface="Arial" panose="020B0604020202020204" pitchFamily="34" charset="0"/>
                <a:cs typeface="Arial" panose="020B0604020202020204" pitchFamily="34" charset="0"/>
              </a:rPr>
              <a:t>emocionante</a:t>
            </a:r>
            <a:r>
              <a:rPr lang="en-GB" altLang="en-US" dirty="0" smtClean="0">
                <a:latin typeface="Arial" panose="020B0604020202020204" pitchFamily="34" charset="0"/>
                <a:cs typeface="Arial" panose="020B0604020202020204" pitchFamily="34" charset="0"/>
              </a:rPr>
              <a:t> (an exciting party),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una fiesta </a:t>
            </a:r>
            <a:r>
              <a:rPr lang="en-GB" altLang="en-US" dirty="0" err="1" smtClean="0">
                <a:latin typeface="Arial" panose="020B0604020202020204" pitchFamily="34" charset="0"/>
                <a:cs typeface="Arial" panose="020B0604020202020204" pitchFamily="34" charset="0"/>
              </a:rPr>
              <a:t>aburrida</a:t>
            </a:r>
            <a:r>
              <a:rPr lang="en-GB" altLang="en-US" dirty="0" smtClean="0">
                <a:latin typeface="Arial" panose="020B0604020202020204" pitchFamily="34" charset="0"/>
                <a:cs typeface="Arial" panose="020B0604020202020204" pitchFamily="34" charset="0"/>
              </a:rPr>
              <a:t> (a boring party), </a:t>
            </a:r>
            <a:br>
              <a:rPr lang="en-GB" altLang="en-US" dirty="0" smtClean="0">
                <a:latin typeface="Arial" panose="020B0604020202020204" pitchFamily="34" charset="0"/>
                <a:cs typeface="Arial" panose="020B0604020202020204" pitchFamily="34" charset="0"/>
              </a:rPr>
            </a:br>
            <a:r>
              <a:rPr lang="en-GB" altLang="en-US" dirty="0" err="1" smtClean="0">
                <a:latin typeface="Arial" panose="020B0604020202020204" pitchFamily="34" charset="0"/>
                <a:cs typeface="Arial" panose="020B0604020202020204" pitchFamily="34" charset="0"/>
              </a:rPr>
              <a:t>algo</a:t>
            </a:r>
            <a:r>
              <a:rPr lang="en-GB" altLang="en-US" dirty="0" smtClean="0">
                <a:latin typeface="Arial" panose="020B0604020202020204" pitchFamily="34" charset="0"/>
                <a:cs typeface="Arial" panose="020B0604020202020204" pitchFamily="34" charset="0"/>
              </a:rPr>
              <a:t> </a:t>
            </a:r>
            <a:r>
              <a:rPr lang="en-GB" altLang="en-US" dirty="0" err="1" smtClean="0">
                <a:latin typeface="Arial" panose="020B0604020202020204" pitchFamily="34" charset="0"/>
                <a:cs typeface="Arial" panose="020B0604020202020204" pitchFamily="34" charset="0"/>
              </a:rPr>
              <a:t>internacional</a:t>
            </a:r>
            <a:r>
              <a:rPr lang="en-GB" altLang="en-US" dirty="0" smtClean="0">
                <a:latin typeface="Arial" panose="020B0604020202020204" pitchFamily="34" charset="0"/>
                <a:cs typeface="Arial" panose="020B0604020202020204" pitchFamily="34" charset="0"/>
              </a:rPr>
              <a:t> (something international).</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rPr>
              <a:t>Then click again to reveal the picture order so that pupils can check they have it right.</a:t>
            </a:r>
          </a:p>
        </p:txBody>
      </p:sp>
    </p:spTree>
    <p:extLst>
      <p:ext uri="{BB962C8B-B14F-4D97-AF65-F5344CB8AC3E}">
        <p14:creationId xmlns:p14="http://schemas.microsoft.com/office/powerpoint/2010/main" val="2578073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A01AF39-6862-4CAD-AF17-DFF568CA275B}" type="slidenum">
              <a:rPr lang="en-GB" altLang="en-US"/>
              <a:pPr eaLnBrk="1" hangingPunct="1"/>
              <a:t>16</a:t>
            </a:fld>
            <a:endParaRPr lang="en-GB" alt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smtClean="0">
                <a:latin typeface="Arial" panose="020B0604020202020204" pitchFamily="34" charset="0"/>
              </a:rPr>
              <a:t>Click on the sound icon to hear the order. Pupils should put their picture cards in the order they hear them said. </a:t>
            </a:r>
          </a:p>
          <a:p>
            <a:pPr eaLnBrk="1" hangingPunct="1"/>
            <a:r>
              <a:rPr lang="en-GB" altLang="en-US" dirty="0" smtClean="0">
                <a:latin typeface="Arial" panose="020B0604020202020204" pitchFamily="34" charset="0"/>
              </a:rPr>
              <a:t>The pictures are animated to appear one by one.</a:t>
            </a:r>
          </a:p>
          <a:p>
            <a:pPr eaLnBrk="1" hangingPunct="1"/>
            <a:r>
              <a:rPr lang="en-GB" altLang="en-US" dirty="0" smtClean="0">
                <a:latin typeface="Arial" panose="020B0604020202020204" pitchFamily="34" charset="0"/>
              </a:rPr>
              <a:t>The audio is as follows:  </a:t>
            </a:r>
          </a:p>
          <a:p>
            <a:pPr eaLnBrk="1" hangingPunct="1"/>
            <a:r>
              <a:rPr lang="en-GB" altLang="en-US" dirty="0" smtClean="0">
                <a:latin typeface="Arial" panose="020B0604020202020204" pitchFamily="34" charset="0"/>
              </a:rPr>
              <a:t>una </a:t>
            </a:r>
            <a:r>
              <a:rPr lang="en-GB" altLang="en-US" dirty="0" err="1" smtClean="0">
                <a:latin typeface="Arial" panose="020B0604020202020204" pitchFamily="34" charset="0"/>
              </a:rPr>
              <a:t>chica</a:t>
            </a:r>
            <a:r>
              <a:rPr lang="en-GB" altLang="en-US" dirty="0" smtClean="0">
                <a:latin typeface="Arial" panose="020B0604020202020204" pitchFamily="34" charset="0"/>
              </a:rPr>
              <a:t> </a:t>
            </a:r>
            <a:r>
              <a:rPr lang="en-GB" altLang="en-US" dirty="0" err="1" smtClean="0">
                <a:latin typeface="Arial" panose="020B0604020202020204" pitchFamily="34" charset="0"/>
              </a:rPr>
              <a:t>bonita</a:t>
            </a:r>
            <a:r>
              <a:rPr lang="en-GB" altLang="en-US" dirty="0" smtClean="0">
                <a:latin typeface="Arial" panose="020B0604020202020204" pitchFamily="34" charset="0"/>
              </a:rPr>
              <a:t> (a pretty girl),</a:t>
            </a:r>
            <a:br>
              <a:rPr lang="en-GB" altLang="en-US" dirty="0" smtClean="0">
                <a:latin typeface="Arial" panose="020B0604020202020204" pitchFamily="34" charset="0"/>
              </a:rPr>
            </a:br>
            <a:r>
              <a:rPr lang="en-GB" altLang="en-US" dirty="0" smtClean="0">
                <a:latin typeface="Arial" panose="020B0604020202020204" pitchFamily="34" charset="0"/>
              </a:rPr>
              <a:t>un </a:t>
            </a:r>
            <a:r>
              <a:rPr lang="en-GB" altLang="en-US" dirty="0" err="1" smtClean="0">
                <a:latin typeface="Arial" panose="020B0604020202020204" pitchFamily="34" charset="0"/>
              </a:rPr>
              <a:t>sitio</a:t>
            </a:r>
            <a:r>
              <a:rPr lang="en-GB" altLang="en-US" dirty="0" smtClean="0">
                <a:latin typeface="Arial" panose="020B0604020202020204" pitchFamily="34" charset="0"/>
              </a:rPr>
              <a:t> </a:t>
            </a:r>
            <a:r>
              <a:rPr lang="en-GB" altLang="en-US" dirty="0" err="1" smtClean="0">
                <a:latin typeface="Arial" panose="020B0604020202020204" pitchFamily="34" charset="0"/>
              </a:rPr>
              <a:t>tur</a:t>
            </a:r>
            <a:r>
              <a:rPr lang="en-GB" altLang="en-US" dirty="0" err="1" smtClean="0">
                <a:latin typeface="Arial" panose="020B0604020202020204" pitchFamily="34" charset="0"/>
                <a:cs typeface="Arial" panose="020B0604020202020204" pitchFamily="34" charset="0"/>
              </a:rPr>
              <a:t>ístico</a:t>
            </a:r>
            <a:r>
              <a:rPr lang="en-GB" altLang="en-US" dirty="0" smtClean="0">
                <a:latin typeface="Arial" panose="020B0604020202020204" pitchFamily="34" charset="0"/>
                <a:cs typeface="Arial" panose="020B0604020202020204" pitchFamily="34" charset="0"/>
              </a:rPr>
              <a:t> ( a touristy place),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 </a:t>
            </a:r>
            <a:r>
              <a:rPr lang="en-GB" altLang="en-US" dirty="0" err="1" smtClean="0">
                <a:latin typeface="Arial" panose="020B0604020202020204" pitchFamily="34" charset="0"/>
                <a:cs typeface="Arial" panose="020B0604020202020204" pitchFamily="34" charset="0"/>
              </a:rPr>
              <a:t>príncipe</a:t>
            </a:r>
            <a:r>
              <a:rPr lang="en-GB" altLang="en-US" dirty="0" smtClean="0">
                <a:latin typeface="Arial" panose="020B0604020202020204" pitchFamily="34" charset="0"/>
                <a:cs typeface="Arial" panose="020B0604020202020204" pitchFamily="34" charset="0"/>
              </a:rPr>
              <a:t> </a:t>
            </a:r>
            <a:r>
              <a:rPr lang="en-GB" altLang="en-US" dirty="0" err="1" smtClean="0">
                <a:latin typeface="Arial" panose="020B0604020202020204" pitchFamily="34" charset="0"/>
                <a:cs typeface="Arial" panose="020B0604020202020204" pitchFamily="34" charset="0"/>
              </a:rPr>
              <a:t>famoso</a:t>
            </a:r>
            <a:r>
              <a:rPr lang="en-GB" altLang="en-US" dirty="0" smtClean="0">
                <a:latin typeface="Arial" panose="020B0604020202020204" pitchFamily="34" charset="0"/>
                <a:cs typeface="Arial" panose="020B0604020202020204" pitchFamily="34" charset="0"/>
              </a:rPr>
              <a:t> (a famous prince),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amigos </a:t>
            </a:r>
            <a:r>
              <a:rPr lang="en-GB" altLang="en-US" dirty="0" err="1" smtClean="0">
                <a:latin typeface="Arial" panose="020B0604020202020204" pitchFamily="34" charset="0"/>
                <a:cs typeface="Arial" panose="020B0604020202020204" pitchFamily="34" charset="0"/>
              </a:rPr>
              <a:t>divertidos</a:t>
            </a:r>
            <a:r>
              <a:rPr lang="en-GB" altLang="en-US" dirty="0" smtClean="0">
                <a:latin typeface="Arial" panose="020B0604020202020204" pitchFamily="34" charset="0"/>
                <a:cs typeface="Arial" panose="020B0604020202020204" pitchFamily="34" charset="0"/>
              </a:rPr>
              <a:t> (fun/funny friends),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 </a:t>
            </a:r>
            <a:r>
              <a:rPr lang="en-GB" altLang="en-US" dirty="0" err="1" smtClean="0">
                <a:latin typeface="Arial" panose="020B0604020202020204" pitchFamily="34" charset="0"/>
                <a:cs typeface="Arial" panose="020B0604020202020204" pitchFamily="34" charset="0"/>
              </a:rPr>
              <a:t>barco</a:t>
            </a:r>
            <a:r>
              <a:rPr lang="en-GB" altLang="en-US" dirty="0" smtClean="0">
                <a:latin typeface="Arial" panose="020B0604020202020204" pitchFamily="34" charset="0"/>
                <a:cs typeface="Arial" panose="020B0604020202020204" pitchFamily="34" charset="0"/>
              </a:rPr>
              <a:t> </a:t>
            </a:r>
            <a:r>
              <a:rPr lang="en-GB" altLang="en-US" dirty="0" err="1" smtClean="0">
                <a:latin typeface="Arial" panose="020B0604020202020204" pitchFamily="34" charset="0"/>
                <a:cs typeface="Arial" panose="020B0604020202020204" pitchFamily="34" charset="0"/>
              </a:rPr>
              <a:t>moderno</a:t>
            </a:r>
            <a:r>
              <a:rPr lang="en-GB" altLang="en-US" dirty="0" smtClean="0">
                <a:latin typeface="Arial" panose="020B0604020202020204" pitchFamily="34" charset="0"/>
                <a:cs typeface="Arial" panose="020B0604020202020204" pitchFamily="34" charset="0"/>
              </a:rPr>
              <a:t> (a modern boat),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 </a:t>
            </a:r>
            <a:r>
              <a:rPr lang="en-GB" altLang="en-US" dirty="0" err="1" smtClean="0">
                <a:latin typeface="Arial" panose="020B0604020202020204" pitchFamily="34" charset="0"/>
                <a:cs typeface="Arial" panose="020B0604020202020204" pitchFamily="34" charset="0"/>
              </a:rPr>
              <a:t>barco</a:t>
            </a:r>
            <a:r>
              <a:rPr lang="en-GB" altLang="en-US" dirty="0" smtClean="0">
                <a:latin typeface="Arial" panose="020B0604020202020204" pitchFamily="34" charset="0"/>
                <a:cs typeface="Arial" panose="020B0604020202020204" pitchFamily="34" charset="0"/>
              </a:rPr>
              <a:t> </a:t>
            </a:r>
            <a:r>
              <a:rPr lang="en-GB" altLang="en-US" dirty="0" err="1" smtClean="0">
                <a:latin typeface="Arial" panose="020B0604020202020204" pitchFamily="34" charset="0"/>
                <a:cs typeface="Arial" panose="020B0604020202020204" pitchFamily="34" charset="0"/>
              </a:rPr>
              <a:t>tradicional</a:t>
            </a:r>
            <a:r>
              <a:rPr lang="en-GB" altLang="en-US" dirty="0" smtClean="0">
                <a:latin typeface="Arial" panose="020B0604020202020204" pitchFamily="34" charset="0"/>
                <a:cs typeface="Arial" panose="020B0604020202020204" pitchFamily="34" charset="0"/>
              </a:rPr>
              <a:t> (a traditional boat),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una </a:t>
            </a:r>
            <a:r>
              <a:rPr lang="en-GB" altLang="en-US" dirty="0" err="1" smtClean="0">
                <a:latin typeface="Arial" panose="020B0604020202020204" pitchFamily="34" charset="0"/>
                <a:cs typeface="Arial" panose="020B0604020202020204" pitchFamily="34" charset="0"/>
              </a:rPr>
              <a:t>torre</a:t>
            </a:r>
            <a:r>
              <a:rPr lang="en-GB" altLang="en-US" dirty="0" smtClean="0">
                <a:latin typeface="Arial" panose="020B0604020202020204" pitchFamily="34" charset="0"/>
                <a:cs typeface="Arial" panose="020B0604020202020204" pitchFamily="34" charset="0"/>
              </a:rPr>
              <a:t> </a:t>
            </a:r>
            <a:r>
              <a:rPr lang="en-GB" altLang="en-US" dirty="0" err="1" smtClean="0">
                <a:latin typeface="Arial" panose="020B0604020202020204" pitchFamily="34" charset="0"/>
                <a:cs typeface="Arial" panose="020B0604020202020204" pitchFamily="34" charset="0"/>
              </a:rPr>
              <a:t>impresionante</a:t>
            </a:r>
            <a:r>
              <a:rPr lang="en-GB" altLang="en-US" dirty="0" smtClean="0">
                <a:latin typeface="Arial" panose="020B0604020202020204" pitchFamily="34" charset="0"/>
                <a:cs typeface="Arial" panose="020B0604020202020204" pitchFamily="34" charset="0"/>
              </a:rPr>
              <a:t> (an impressive tower),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una </a:t>
            </a:r>
            <a:r>
              <a:rPr lang="en-GB" altLang="en-US" dirty="0" err="1" smtClean="0">
                <a:latin typeface="Arial" panose="020B0604020202020204" pitchFamily="34" charset="0"/>
                <a:cs typeface="Arial" panose="020B0604020202020204" pitchFamily="34" charset="0"/>
              </a:rPr>
              <a:t>bestia</a:t>
            </a:r>
            <a:r>
              <a:rPr lang="en-GB" altLang="en-US" dirty="0" smtClean="0">
                <a:latin typeface="Arial" panose="020B0604020202020204" pitchFamily="34" charset="0"/>
                <a:cs typeface="Arial" panose="020B0604020202020204" pitchFamily="34" charset="0"/>
              </a:rPr>
              <a:t> </a:t>
            </a:r>
            <a:r>
              <a:rPr lang="en-GB" altLang="en-US" dirty="0" err="1" smtClean="0">
                <a:latin typeface="Arial" panose="020B0604020202020204" pitchFamily="34" charset="0"/>
                <a:cs typeface="Arial" panose="020B0604020202020204" pitchFamily="34" charset="0"/>
              </a:rPr>
              <a:t>fea</a:t>
            </a:r>
            <a:r>
              <a:rPr lang="en-GB" altLang="en-US" dirty="0" smtClean="0">
                <a:latin typeface="Arial" panose="020B0604020202020204" pitchFamily="34" charset="0"/>
                <a:cs typeface="Arial" panose="020B0604020202020204" pitchFamily="34" charset="0"/>
              </a:rPr>
              <a:t> (an ugly beast),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 hombre </a:t>
            </a:r>
            <a:r>
              <a:rPr lang="en-GB" altLang="en-US" dirty="0" err="1" smtClean="0">
                <a:latin typeface="Arial" panose="020B0604020202020204" pitchFamily="34" charset="0"/>
                <a:cs typeface="Arial" panose="020B0604020202020204" pitchFamily="34" charset="0"/>
              </a:rPr>
              <a:t>ruidoso</a:t>
            </a:r>
            <a:r>
              <a:rPr lang="en-GB" altLang="en-US" dirty="0" smtClean="0">
                <a:latin typeface="Arial" panose="020B0604020202020204" pitchFamily="34" charset="0"/>
                <a:cs typeface="Arial" panose="020B0604020202020204" pitchFamily="34" charset="0"/>
              </a:rPr>
              <a:t> (a noisy man),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 hombre </a:t>
            </a:r>
            <a:r>
              <a:rPr lang="en-GB" altLang="en-US" dirty="0" err="1" smtClean="0">
                <a:latin typeface="Arial" panose="020B0604020202020204" pitchFamily="34" charset="0"/>
                <a:cs typeface="Arial" panose="020B0604020202020204" pitchFamily="34" charset="0"/>
              </a:rPr>
              <a:t>tranquilo</a:t>
            </a:r>
            <a:r>
              <a:rPr lang="en-GB" altLang="en-US" dirty="0" smtClean="0">
                <a:latin typeface="Arial" panose="020B0604020202020204" pitchFamily="34" charset="0"/>
                <a:cs typeface="Arial" panose="020B0604020202020204" pitchFamily="34" charset="0"/>
              </a:rPr>
              <a:t> (a quiet man),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una persona </a:t>
            </a:r>
            <a:r>
              <a:rPr lang="en-GB" altLang="en-US" dirty="0" err="1" smtClean="0">
                <a:latin typeface="Arial" panose="020B0604020202020204" pitchFamily="34" charset="0"/>
                <a:cs typeface="Arial" panose="020B0604020202020204" pitchFamily="34" charset="0"/>
              </a:rPr>
              <a:t>seria</a:t>
            </a:r>
            <a:r>
              <a:rPr lang="en-GB" altLang="en-US" dirty="0" smtClean="0">
                <a:latin typeface="Arial" panose="020B0604020202020204" pitchFamily="34" charset="0"/>
                <a:cs typeface="Arial" panose="020B0604020202020204" pitchFamily="34" charset="0"/>
              </a:rPr>
              <a:t> (a serious person),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una fiesta </a:t>
            </a:r>
            <a:r>
              <a:rPr lang="en-GB" altLang="en-US" dirty="0" err="1" smtClean="0">
                <a:latin typeface="Arial" panose="020B0604020202020204" pitchFamily="34" charset="0"/>
                <a:cs typeface="Arial" panose="020B0604020202020204" pitchFamily="34" charset="0"/>
              </a:rPr>
              <a:t>emocionante</a:t>
            </a:r>
            <a:r>
              <a:rPr lang="en-GB" altLang="en-US" dirty="0" smtClean="0">
                <a:latin typeface="Arial" panose="020B0604020202020204" pitchFamily="34" charset="0"/>
                <a:cs typeface="Arial" panose="020B0604020202020204" pitchFamily="34" charset="0"/>
              </a:rPr>
              <a:t> (an exciting party),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una fiesta </a:t>
            </a:r>
            <a:r>
              <a:rPr lang="en-GB" altLang="en-US" dirty="0" err="1" smtClean="0">
                <a:latin typeface="Arial" panose="020B0604020202020204" pitchFamily="34" charset="0"/>
                <a:cs typeface="Arial" panose="020B0604020202020204" pitchFamily="34" charset="0"/>
              </a:rPr>
              <a:t>aburrida</a:t>
            </a:r>
            <a:r>
              <a:rPr lang="en-GB" altLang="en-US" dirty="0" smtClean="0">
                <a:latin typeface="Arial" panose="020B0604020202020204" pitchFamily="34" charset="0"/>
                <a:cs typeface="Arial" panose="020B0604020202020204" pitchFamily="34" charset="0"/>
              </a:rPr>
              <a:t> (a boring party), </a:t>
            </a:r>
            <a:br>
              <a:rPr lang="en-GB" altLang="en-US" dirty="0" smtClean="0">
                <a:latin typeface="Arial" panose="020B0604020202020204" pitchFamily="34" charset="0"/>
                <a:cs typeface="Arial" panose="020B0604020202020204" pitchFamily="34" charset="0"/>
              </a:rPr>
            </a:br>
            <a:r>
              <a:rPr lang="en-GB" altLang="en-US" dirty="0" err="1" smtClean="0">
                <a:latin typeface="Arial" panose="020B0604020202020204" pitchFamily="34" charset="0"/>
                <a:cs typeface="Arial" panose="020B0604020202020204" pitchFamily="34" charset="0"/>
              </a:rPr>
              <a:t>algo</a:t>
            </a:r>
            <a:r>
              <a:rPr lang="en-GB" altLang="en-US" dirty="0" smtClean="0">
                <a:latin typeface="Arial" panose="020B0604020202020204" pitchFamily="34" charset="0"/>
                <a:cs typeface="Arial" panose="020B0604020202020204" pitchFamily="34" charset="0"/>
              </a:rPr>
              <a:t> </a:t>
            </a:r>
            <a:r>
              <a:rPr lang="en-GB" altLang="en-US" dirty="0" err="1" smtClean="0">
                <a:latin typeface="Arial" panose="020B0604020202020204" pitchFamily="34" charset="0"/>
                <a:cs typeface="Arial" panose="020B0604020202020204" pitchFamily="34" charset="0"/>
              </a:rPr>
              <a:t>internacional</a:t>
            </a:r>
            <a:r>
              <a:rPr lang="en-GB" altLang="en-US" dirty="0" smtClean="0">
                <a:latin typeface="Arial" panose="020B0604020202020204" pitchFamily="34" charset="0"/>
                <a:cs typeface="Arial" panose="020B0604020202020204" pitchFamily="34" charset="0"/>
              </a:rPr>
              <a:t> (something international).</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rPr>
              <a:t>Then click again to reveal the picture order so that pupils can check they have it right.</a:t>
            </a:r>
          </a:p>
        </p:txBody>
      </p:sp>
    </p:spTree>
    <p:extLst>
      <p:ext uri="{BB962C8B-B14F-4D97-AF65-F5344CB8AC3E}">
        <p14:creationId xmlns:p14="http://schemas.microsoft.com/office/powerpoint/2010/main" val="2988433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F7FF347-77A6-4178-BCB6-362E46C72EBD}" type="slidenum">
              <a:rPr lang="en-GB" altLang="en-US"/>
              <a:pPr eaLnBrk="1" hangingPunct="1"/>
              <a:t>17</a:t>
            </a:fld>
            <a:endParaRPr lang="en-GB" alt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smtClean="0">
                <a:latin typeface="Arial" panose="020B0604020202020204" pitchFamily="34" charset="0"/>
              </a:rPr>
              <a:t>2</a:t>
            </a:r>
            <a:r>
              <a:rPr lang="en-GB" altLang="en-US" baseline="30000" dirty="0" smtClean="0">
                <a:latin typeface="Arial" panose="020B0604020202020204" pitchFamily="34" charset="0"/>
              </a:rPr>
              <a:t>nd</a:t>
            </a:r>
            <a:r>
              <a:rPr lang="en-GB" altLang="en-US" baseline="0" dirty="0" smtClean="0">
                <a:latin typeface="Arial" panose="020B0604020202020204" pitchFamily="34" charset="0"/>
              </a:rPr>
              <a:t> round of audio.</a:t>
            </a:r>
            <a:br>
              <a:rPr lang="en-GB" altLang="en-US" baseline="0" dirty="0" smtClean="0">
                <a:latin typeface="Arial" panose="020B0604020202020204" pitchFamily="34" charset="0"/>
              </a:rPr>
            </a:br>
            <a:r>
              <a:rPr lang="en-GB" altLang="en-US" dirty="0" smtClean="0">
                <a:latin typeface="Arial" panose="020B0604020202020204" pitchFamily="34" charset="0"/>
              </a:rPr>
              <a:t>pictures are NOT in the correct order – answers are on the following slide.</a:t>
            </a:r>
          </a:p>
          <a:p>
            <a:pPr eaLnBrk="1" hangingPunct="1"/>
            <a:endParaRPr lang="en-GB" altLang="en-US" dirty="0" smtClean="0">
              <a:latin typeface="Arial" panose="020B0604020202020204" pitchFamily="34" charset="0"/>
            </a:endParaRPr>
          </a:p>
          <a:p>
            <a:pPr eaLnBrk="1" hangingPunct="1"/>
            <a:r>
              <a:rPr lang="en-GB" altLang="en-US" dirty="0" smtClean="0">
                <a:latin typeface="Arial" panose="020B0604020202020204" pitchFamily="34" charset="0"/>
              </a:rPr>
              <a:t>Click on the sound icon to hear the order. Then click again to reveal the picture order so that pupils can check they have it right.</a:t>
            </a:r>
            <a:br>
              <a:rPr lang="en-GB" altLang="en-US" dirty="0" smtClean="0">
                <a:latin typeface="Arial" panose="020B0604020202020204" pitchFamily="34" charset="0"/>
              </a:rPr>
            </a:br>
            <a:r>
              <a:rPr lang="en-GB" altLang="en-US" dirty="0" smtClean="0">
                <a:latin typeface="Arial" panose="020B0604020202020204" pitchFamily="34" charset="0"/>
                <a:cs typeface="Arial" panose="020B0604020202020204" pitchFamily="34" charset="0"/>
              </a:rPr>
              <a:t>una </a:t>
            </a:r>
            <a:r>
              <a:rPr lang="en-GB" altLang="en-US" dirty="0" err="1" smtClean="0">
                <a:latin typeface="Arial" panose="020B0604020202020204" pitchFamily="34" charset="0"/>
                <a:cs typeface="Arial" panose="020B0604020202020204" pitchFamily="34" charset="0"/>
              </a:rPr>
              <a:t>torre</a:t>
            </a:r>
            <a:r>
              <a:rPr lang="en-GB" altLang="en-US" dirty="0" smtClean="0">
                <a:latin typeface="Arial" panose="020B0604020202020204" pitchFamily="34" charset="0"/>
                <a:cs typeface="Arial" panose="020B0604020202020204" pitchFamily="34" charset="0"/>
              </a:rPr>
              <a:t> </a:t>
            </a:r>
            <a:r>
              <a:rPr lang="en-GB" altLang="en-US" dirty="0" err="1" smtClean="0">
                <a:latin typeface="Arial" panose="020B0604020202020204" pitchFamily="34" charset="0"/>
                <a:cs typeface="Arial" panose="020B0604020202020204" pitchFamily="34" charset="0"/>
              </a:rPr>
              <a:t>impresionante</a:t>
            </a:r>
            <a:r>
              <a:rPr lang="en-GB" altLang="en-US" dirty="0" smtClean="0">
                <a:latin typeface="Arial" panose="020B0604020202020204" pitchFamily="34" charset="0"/>
                <a:cs typeface="Arial" panose="020B0604020202020204" pitchFamily="34" charset="0"/>
              </a:rPr>
              <a:t> (an impressive tower),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 </a:t>
            </a:r>
            <a:r>
              <a:rPr lang="en-GB" altLang="en-US" dirty="0" err="1" smtClean="0">
                <a:latin typeface="Arial" panose="020B0604020202020204" pitchFamily="34" charset="0"/>
                <a:cs typeface="Arial" panose="020B0604020202020204" pitchFamily="34" charset="0"/>
              </a:rPr>
              <a:t>barco</a:t>
            </a:r>
            <a:r>
              <a:rPr lang="en-GB" altLang="en-US" dirty="0" smtClean="0">
                <a:latin typeface="Arial" panose="020B0604020202020204" pitchFamily="34" charset="0"/>
                <a:cs typeface="Arial" panose="020B0604020202020204" pitchFamily="34" charset="0"/>
              </a:rPr>
              <a:t> </a:t>
            </a:r>
            <a:r>
              <a:rPr lang="en-GB" altLang="en-US" dirty="0" err="1" smtClean="0">
                <a:latin typeface="Arial" panose="020B0604020202020204" pitchFamily="34" charset="0"/>
                <a:cs typeface="Arial" panose="020B0604020202020204" pitchFamily="34" charset="0"/>
              </a:rPr>
              <a:t>moderno</a:t>
            </a:r>
            <a:r>
              <a:rPr lang="en-GB" altLang="en-US" dirty="0" smtClean="0">
                <a:latin typeface="Arial" panose="020B0604020202020204" pitchFamily="34" charset="0"/>
                <a:cs typeface="Arial" panose="020B0604020202020204" pitchFamily="34" charset="0"/>
              </a:rPr>
              <a:t> (a modern boat),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una fiesta </a:t>
            </a:r>
            <a:r>
              <a:rPr lang="en-GB" altLang="en-US" dirty="0" err="1" smtClean="0">
                <a:latin typeface="Arial" panose="020B0604020202020204" pitchFamily="34" charset="0"/>
                <a:cs typeface="Arial" panose="020B0604020202020204" pitchFamily="34" charset="0"/>
              </a:rPr>
              <a:t>emocionante</a:t>
            </a:r>
            <a:r>
              <a:rPr lang="en-GB" altLang="en-US" dirty="0" smtClean="0">
                <a:latin typeface="Arial" panose="020B0604020202020204" pitchFamily="34" charset="0"/>
                <a:cs typeface="Arial" panose="020B0604020202020204" pitchFamily="34" charset="0"/>
              </a:rPr>
              <a:t> (an exciting party),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una </a:t>
            </a:r>
            <a:r>
              <a:rPr lang="en-GB" altLang="en-US" dirty="0" err="1" smtClean="0">
                <a:latin typeface="Arial" panose="020B0604020202020204" pitchFamily="34" charset="0"/>
                <a:cs typeface="Arial" panose="020B0604020202020204" pitchFamily="34" charset="0"/>
              </a:rPr>
              <a:t>bestia</a:t>
            </a:r>
            <a:r>
              <a:rPr lang="en-GB" altLang="en-US" dirty="0" smtClean="0">
                <a:latin typeface="Arial" panose="020B0604020202020204" pitchFamily="34" charset="0"/>
                <a:cs typeface="Arial" panose="020B0604020202020204" pitchFamily="34" charset="0"/>
              </a:rPr>
              <a:t> </a:t>
            </a:r>
            <a:r>
              <a:rPr lang="en-GB" altLang="en-US" dirty="0" err="1" smtClean="0">
                <a:latin typeface="Arial" panose="020B0604020202020204" pitchFamily="34" charset="0"/>
                <a:cs typeface="Arial" panose="020B0604020202020204" pitchFamily="34" charset="0"/>
              </a:rPr>
              <a:t>fea</a:t>
            </a:r>
            <a:r>
              <a:rPr lang="en-GB" altLang="en-US" dirty="0" smtClean="0">
                <a:latin typeface="Arial" panose="020B0604020202020204" pitchFamily="34" charset="0"/>
                <a:cs typeface="Arial" panose="020B0604020202020204" pitchFamily="34" charset="0"/>
              </a:rPr>
              <a:t> (an ugly beast),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 hombre </a:t>
            </a:r>
            <a:r>
              <a:rPr lang="en-GB" altLang="en-US" dirty="0" err="1" smtClean="0">
                <a:latin typeface="Arial" panose="020B0604020202020204" pitchFamily="34" charset="0"/>
                <a:cs typeface="Arial" panose="020B0604020202020204" pitchFamily="34" charset="0"/>
              </a:rPr>
              <a:t>tranquilo</a:t>
            </a:r>
            <a:r>
              <a:rPr lang="en-GB" altLang="en-US" dirty="0" smtClean="0">
                <a:latin typeface="Arial" panose="020B0604020202020204" pitchFamily="34" charset="0"/>
                <a:cs typeface="Arial" panose="020B0604020202020204" pitchFamily="34" charset="0"/>
              </a:rPr>
              <a:t> (a quiet man),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una fiesta </a:t>
            </a:r>
            <a:r>
              <a:rPr lang="en-GB" altLang="en-US" dirty="0" err="1" smtClean="0">
                <a:latin typeface="Arial" panose="020B0604020202020204" pitchFamily="34" charset="0"/>
                <a:cs typeface="Arial" panose="020B0604020202020204" pitchFamily="34" charset="0"/>
              </a:rPr>
              <a:t>aburrida</a:t>
            </a:r>
            <a:r>
              <a:rPr lang="en-GB" altLang="en-US" dirty="0" smtClean="0">
                <a:latin typeface="Arial" panose="020B0604020202020204" pitchFamily="34" charset="0"/>
                <a:cs typeface="Arial" panose="020B0604020202020204" pitchFamily="34" charset="0"/>
              </a:rPr>
              <a:t> (a boring party),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amigos </a:t>
            </a:r>
            <a:r>
              <a:rPr lang="en-GB" altLang="en-US" dirty="0" err="1" smtClean="0">
                <a:latin typeface="Arial" panose="020B0604020202020204" pitchFamily="34" charset="0"/>
                <a:cs typeface="Arial" panose="020B0604020202020204" pitchFamily="34" charset="0"/>
              </a:rPr>
              <a:t>divertidos</a:t>
            </a:r>
            <a:r>
              <a:rPr lang="en-GB" altLang="en-US" dirty="0" smtClean="0">
                <a:latin typeface="Arial" panose="020B0604020202020204" pitchFamily="34" charset="0"/>
                <a:cs typeface="Arial" panose="020B0604020202020204" pitchFamily="34" charset="0"/>
              </a:rPr>
              <a:t> (fun/funny friends),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 </a:t>
            </a:r>
            <a:r>
              <a:rPr lang="en-GB" altLang="en-US" dirty="0" err="1" smtClean="0">
                <a:latin typeface="Arial" panose="020B0604020202020204" pitchFamily="34" charset="0"/>
                <a:cs typeface="Arial" panose="020B0604020202020204" pitchFamily="34" charset="0"/>
              </a:rPr>
              <a:t>barco</a:t>
            </a:r>
            <a:r>
              <a:rPr lang="en-GB" altLang="en-US" dirty="0" smtClean="0">
                <a:latin typeface="Arial" panose="020B0604020202020204" pitchFamily="34" charset="0"/>
                <a:cs typeface="Arial" panose="020B0604020202020204" pitchFamily="34" charset="0"/>
              </a:rPr>
              <a:t> </a:t>
            </a:r>
            <a:r>
              <a:rPr lang="en-GB" altLang="en-US" dirty="0" err="1" smtClean="0">
                <a:latin typeface="Arial" panose="020B0604020202020204" pitchFamily="34" charset="0"/>
                <a:cs typeface="Arial" panose="020B0604020202020204" pitchFamily="34" charset="0"/>
              </a:rPr>
              <a:t>tradicional</a:t>
            </a:r>
            <a:r>
              <a:rPr lang="en-GB" altLang="en-US" dirty="0" smtClean="0">
                <a:latin typeface="Arial" panose="020B0604020202020204" pitchFamily="34" charset="0"/>
                <a:cs typeface="Arial" panose="020B0604020202020204" pitchFamily="34" charset="0"/>
              </a:rPr>
              <a:t> (a traditional boat),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rPr>
              <a:t>un </a:t>
            </a:r>
            <a:r>
              <a:rPr lang="en-GB" altLang="en-US" dirty="0" err="1" smtClean="0">
                <a:latin typeface="Arial" panose="020B0604020202020204" pitchFamily="34" charset="0"/>
              </a:rPr>
              <a:t>sitio</a:t>
            </a:r>
            <a:r>
              <a:rPr lang="en-GB" altLang="en-US" dirty="0" smtClean="0">
                <a:latin typeface="Arial" panose="020B0604020202020204" pitchFamily="34" charset="0"/>
              </a:rPr>
              <a:t> </a:t>
            </a:r>
            <a:r>
              <a:rPr lang="en-GB" altLang="en-US" dirty="0" err="1" smtClean="0">
                <a:latin typeface="Arial" panose="020B0604020202020204" pitchFamily="34" charset="0"/>
              </a:rPr>
              <a:t>tur</a:t>
            </a:r>
            <a:r>
              <a:rPr lang="en-GB" altLang="en-US" dirty="0" err="1" smtClean="0">
                <a:latin typeface="Arial" panose="020B0604020202020204" pitchFamily="34" charset="0"/>
                <a:cs typeface="Arial" panose="020B0604020202020204" pitchFamily="34" charset="0"/>
              </a:rPr>
              <a:t>ístico</a:t>
            </a:r>
            <a:r>
              <a:rPr lang="en-GB" altLang="en-US" dirty="0" smtClean="0">
                <a:latin typeface="Arial" panose="020B0604020202020204" pitchFamily="34" charset="0"/>
                <a:cs typeface="Arial" panose="020B0604020202020204" pitchFamily="34" charset="0"/>
              </a:rPr>
              <a:t> ( a touristy place),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una persona </a:t>
            </a:r>
            <a:r>
              <a:rPr lang="en-GB" altLang="en-US" dirty="0" err="1" smtClean="0">
                <a:latin typeface="Arial" panose="020B0604020202020204" pitchFamily="34" charset="0"/>
                <a:cs typeface="Arial" panose="020B0604020202020204" pitchFamily="34" charset="0"/>
              </a:rPr>
              <a:t>seria</a:t>
            </a:r>
            <a:r>
              <a:rPr lang="en-GB" altLang="en-US" dirty="0" smtClean="0">
                <a:latin typeface="Arial" panose="020B0604020202020204" pitchFamily="34" charset="0"/>
                <a:cs typeface="Arial" panose="020B0604020202020204" pitchFamily="34" charset="0"/>
              </a:rPr>
              <a:t> (a serious person), </a:t>
            </a:r>
            <a:br>
              <a:rPr lang="en-GB" altLang="en-US" dirty="0" smtClean="0">
                <a:latin typeface="Arial" panose="020B0604020202020204" pitchFamily="34" charset="0"/>
                <a:cs typeface="Arial" panose="020B0604020202020204" pitchFamily="34" charset="0"/>
              </a:rPr>
            </a:br>
            <a:r>
              <a:rPr lang="en-GB" altLang="en-US" dirty="0" err="1" smtClean="0">
                <a:latin typeface="Arial" panose="020B0604020202020204" pitchFamily="34" charset="0"/>
                <a:cs typeface="Arial" panose="020B0604020202020204" pitchFamily="34" charset="0"/>
              </a:rPr>
              <a:t>algo</a:t>
            </a:r>
            <a:r>
              <a:rPr lang="en-GB" altLang="en-US" dirty="0" smtClean="0">
                <a:latin typeface="Arial" panose="020B0604020202020204" pitchFamily="34" charset="0"/>
                <a:cs typeface="Arial" panose="020B0604020202020204" pitchFamily="34" charset="0"/>
              </a:rPr>
              <a:t> </a:t>
            </a:r>
            <a:r>
              <a:rPr lang="en-GB" altLang="en-US" dirty="0" err="1" smtClean="0">
                <a:latin typeface="Arial" panose="020B0604020202020204" pitchFamily="34" charset="0"/>
                <a:cs typeface="Arial" panose="020B0604020202020204" pitchFamily="34" charset="0"/>
              </a:rPr>
              <a:t>internacional</a:t>
            </a:r>
            <a:r>
              <a:rPr lang="en-GB" altLang="en-US" dirty="0" smtClean="0">
                <a:latin typeface="Arial" panose="020B0604020202020204" pitchFamily="34" charset="0"/>
                <a:cs typeface="Arial" panose="020B0604020202020204" pitchFamily="34" charset="0"/>
              </a:rPr>
              <a:t> (something international).</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 hombre </a:t>
            </a:r>
            <a:r>
              <a:rPr lang="en-GB" altLang="en-US" dirty="0" err="1" smtClean="0">
                <a:latin typeface="Arial" panose="020B0604020202020204" pitchFamily="34" charset="0"/>
                <a:cs typeface="Arial" panose="020B0604020202020204" pitchFamily="34" charset="0"/>
              </a:rPr>
              <a:t>ruidoso</a:t>
            </a:r>
            <a:r>
              <a:rPr lang="en-GB" altLang="en-US" dirty="0" smtClean="0">
                <a:latin typeface="Arial" panose="020B0604020202020204" pitchFamily="34" charset="0"/>
                <a:cs typeface="Arial" panose="020B0604020202020204" pitchFamily="34" charset="0"/>
              </a:rPr>
              <a:t> (a noisy man),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rPr>
              <a:t>una </a:t>
            </a:r>
            <a:r>
              <a:rPr lang="en-GB" altLang="en-US" dirty="0" err="1" smtClean="0">
                <a:latin typeface="Arial" panose="020B0604020202020204" pitchFamily="34" charset="0"/>
              </a:rPr>
              <a:t>chica</a:t>
            </a:r>
            <a:r>
              <a:rPr lang="en-GB" altLang="en-US" dirty="0" smtClean="0">
                <a:latin typeface="Arial" panose="020B0604020202020204" pitchFamily="34" charset="0"/>
              </a:rPr>
              <a:t> </a:t>
            </a:r>
            <a:r>
              <a:rPr lang="en-GB" altLang="en-US" dirty="0" err="1" smtClean="0">
                <a:latin typeface="Arial" panose="020B0604020202020204" pitchFamily="34" charset="0"/>
              </a:rPr>
              <a:t>bonita</a:t>
            </a:r>
            <a:r>
              <a:rPr lang="en-GB" altLang="en-US" dirty="0" smtClean="0">
                <a:latin typeface="Arial" panose="020B0604020202020204" pitchFamily="34" charset="0"/>
              </a:rPr>
              <a:t> (a pretty girl),</a:t>
            </a:r>
            <a:br>
              <a:rPr lang="en-GB" altLang="en-US" dirty="0" smtClean="0">
                <a:latin typeface="Arial" panose="020B0604020202020204" pitchFamily="34" charset="0"/>
              </a:rPr>
            </a:br>
            <a:r>
              <a:rPr lang="en-GB" altLang="en-US" dirty="0" smtClean="0">
                <a:latin typeface="Arial" panose="020B0604020202020204" pitchFamily="34" charset="0"/>
                <a:cs typeface="Arial" panose="020B0604020202020204" pitchFamily="34" charset="0"/>
              </a:rPr>
              <a:t>un </a:t>
            </a:r>
            <a:r>
              <a:rPr lang="en-GB" altLang="en-US" dirty="0" err="1" smtClean="0">
                <a:latin typeface="Arial" panose="020B0604020202020204" pitchFamily="34" charset="0"/>
                <a:cs typeface="Arial" panose="020B0604020202020204" pitchFamily="34" charset="0"/>
              </a:rPr>
              <a:t>príncipe</a:t>
            </a:r>
            <a:r>
              <a:rPr lang="en-GB" altLang="en-US" dirty="0" smtClean="0">
                <a:latin typeface="Arial" panose="020B0604020202020204" pitchFamily="34" charset="0"/>
                <a:cs typeface="Arial" panose="020B0604020202020204" pitchFamily="34" charset="0"/>
              </a:rPr>
              <a:t> </a:t>
            </a:r>
            <a:r>
              <a:rPr lang="en-GB" altLang="en-US" dirty="0" err="1" smtClean="0">
                <a:latin typeface="Arial" panose="020B0604020202020204" pitchFamily="34" charset="0"/>
                <a:cs typeface="Arial" panose="020B0604020202020204" pitchFamily="34" charset="0"/>
              </a:rPr>
              <a:t>famoso</a:t>
            </a:r>
            <a:r>
              <a:rPr lang="en-GB" altLang="en-US" dirty="0" smtClean="0">
                <a:latin typeface="Arial" panose="020B0604020202020204" pitchFamily="34" charset="0"/>
                <a:cs typeface="Arial" panose="020B0604020202020204" pitchFamily="34" charset="0"/>
              </a:rPr>
              <a:t> (a famous prince),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rPr>
              <a:t>Then click again to reveal the picture order so that pupils can check they have it right.</a:t>
            </a:r>
          </a:p>
          <a:p>
            <a:pPr eaLnBrk="1" hangingPunct="1"/>
            <a:r>
              <a:rPr lang="en-GB" altLang="en-US" dirty="0" smtClean="0">
                <a:latin typeface="Arial" panose="020B0604020202020204" pitchFamily="34" charset="0"/>
              </a:rPr>
              <a:t>You may want to repeat this activity with your own order…</a:t>
            </a:r>
          </a:p>
          <a:p>
            <a:pPr eaLnBrk="1" hangingPunct="1"/>
            <a:endParaRPr lang="en-GB" altLang="en-US" dirty="0" smtClean="0">
              <a:latin typeface="Arial" panose="020B0604020202020204" pitchFamily="34" charset="0"/>
            </a:endParaRPr>
          </a:p>
        </p:txBody>
      </p:sp>
    </p:spTree>
    <p:extLst>
      <p:ext uri="{BB962C8B-B14F-4D97-AF65-F5344CB8AC3E}">
        <p14:creationId xmlns:p14="http://schemas.microsoft.com/office/powerpoint/2010/main" val="3336150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9576485-F214-45A5-B753-308E7EBBB70B}" type="slidenum">
              <a:rPr lang="en-GB" altLang="en-US"/>
              <a:pPr eaLnBrk="1" hangingPunct="1"/>
              <a:t>18</a:t>
            </a:fld>
            <a:endParaRPr lang="en-GB" alt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smtClean="0">
                <a:latin typeface="Arial" panose="020B0604020202020204" pitchFamily="34" charset="0"/>
              </a:rPr>
              <a:t>2</a:t>
            </a:r>
            <a:r>
              <a:rPr lang="en-GB" altLang="en-US" baseline="30000" dirty="0" smtClean="0">
                <a:latin typeface="Arial" panose="020B0604020202020204" pitchFamily="34" charset="0"/>
              </a:rPr>
              <a:t>nd</a:t>
            </a:r>
            <a:r>
              <a:rPr lang="en-GB" altLang="en-US" dirty="0" smtClean="0">
                <a:latin typeface="Arial" panose="020B0604020202020204" pitchFamily="34" charset="0"/>
              </a:rPr>
              <a:t> round</a:t>
            </a:r>
            <a:r>
              <a:rPr lang="en-GB" altLang="en-US" baseline="0" dirty="0" smtClean="0">
                <a:latin typeface="Arial" panose="020B0604020202020204" pitchFamily="34" charset="0"/>
              </a:rPr>
              <a:t> ANSWERS</a:t>
            </a:r>
            <a:br>
              <a:rPr lang="en-GB" altLang="en-US" baseline="0" dirty="0" smtClean="0">
                <a:latin typeface="Arial" panose="020B0604020202020204" pitchFamily="34" charset="0"/>
              </a:rPr>
            </a:br>
            <a:r>
              <a:rPr lang="en-GB" altLang="en-US" dirty="0" smtClean="0">
                <a:latin typeface="Arial" panose="020B0604020202020204" pitchFamily="34" charset="0"/>
              </a:rPr>
              <a:t>Click on the sound icon to hear the order. Then click again to reveal the picture order so that pupils can check they have it right.</a:t>
            </a:r>
            <a:br>
              <a:rPr lang="en-GB" altLang="en-US" dirty="0" smtClean="0">
                <a:latin typeface="Arial" panose="020B0604020202020204" pitchFamily="34" charset="0"/>
              </a:rPr>
            </a:br>
            <a:r>
              <a:rPr lang="en-GB" altLang="en-US" dirty="0" smtClean="0">
                <a:latin typeface="Arial" panose="020B0604020202020204" pitchFamily="34" charset="0"/>
                <a:cs typeface="Arial" panose="020B0604020202020204" pitchFamily="34" charset="0"/>
              </a:rPr>
              <a:t>una </a:t>
            </a:r>
            <a:r>
              <a:rPr lang="en-GB" altLang="en-US" dirty="0" err="1" smtClean="0">
                <a:latin typeface="Arial" panose="020B0604020202020204" pitchFamily="34" charset="0"/>
                <a:cs typeface="Arial" panose="020B0604020202020204" pitchFamily="34" charset="0"/>
              </a:rPr>
              <a:t>torre</a:t>
            </a:r>
            <a:r>
              <a:rPr lang="en-GB" altLang="en-US" dirty="0" smtClean="0">
                <a:latin typeface="Arial" panose="020B0604020202020204" pitchFamily="34" charset="0"/>
                <a:cs typeface="Arial" panose="020B0604020202020204" pitchFamily="34" charset="0"/>
              </a:rPr>
              <a:t> </a:t>
            </a:r>
            <a:r>
              <a:rPr lang="en-GB" altLang="en-US" dirty="0" err="1" smtClean="0">
                <a:latin typeface="Arial" panose="020B0604020202020204" pitchFamily="34" charset="0"/>
                <a:cs typeface="Arial" panose="020B0604020202020204" pitchFamily="34" charset="0"/>
              </a:rPr>
              <a:t>impresionante</a:t>
            </a:r>
            <a:r>
              <a:rPr lang="en-GB" altLang="en-US" dirty="0" smtClean="0">
                <a:latin typeface="Arial" panose="020B0604020202020204" pitchFamily="34" charset="0"/>
                <a:cs typeface="Arial" panose="020B0604020202020204" pitchFamily="34" charset="0"/>
              </a:rPr>
              <a:t> (an impressive tower),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 </a:t>
            </a:r>
            <a:r>
              <a:rPr lang="en-GB" altLang="en-US" dirty="0" err="1" smtClean="0">
                <a:latin typeface="Arial" panose="020B0604020202020204" pitchFamily="34" charset="0"/>
                <a:cs typeface="Arial" panose="020B0604020202020204" pitchFamily="34" charset="0"/>
              </a:rPr>
              <a:t>barco</a:t>
            </a:r>
            <a:r>
              <a:rPr lang="en-GB" altLang="en-US" dirty="0" smtClean="0">
                <a:latin typeface="Arial" panose="020B0604020202020204" pitchFamily="34" charset="0"/>
                <a:cs typeface="Arial" panose="020B0604020202020204" pitchFamily="34" charset="0"/>
              </a:rPr>
              <a:t> </a:t>
            </a:r>
            <a:r>
              <a:rPr lang="en-GB" altLang="en-US" dirty="0" err="1" smtClean="0">
                <a:latin typeface="Arial" panose="020B0604020202020204" pitchFamily="34" charset="0"/>
                <a:cs typeface="Arial" panose="020B0604020202020204" pitchFamily="34" charset="0"/>
              </a:rPr>
              <a:t>moderno</a:t>
            </a:r>
            <a:r>
              <a:rPr lang="en-GB" altLang="en-US" dirty="0" smtClean="0">
                <a:latin typeface="Arial" panose="020B0604020202020204" pitchFamily="34" charset="0"/>
                <a:cs typeface="Arial" panose="020B0604020202020204" pitchFamily="34" charset="0"/>
              </a:rPr>
              <a:t> (a modern boat),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una fiesta </a:t>
            </a:r>
            <a:r>
              <a:rPr lang="en-GB" altLang="en-US" dirty="0" err="1" smtClean="0">
                <a:latin typeface="Arial" panose="020B0604020202020204" pitchFamily="34" charset="0"/>
                <a:cs typeface="Arial" panose="020B0604020202020204" pitchFamily="34" charset="0"/>
              </a:rPr>
              <a:t>emocionante</a:t>
            </a:r>
            <a:r>
              <a:rPr lang="en-GB" altLang="en-US" dirty="0" smtClean="0">
                <a:latin typeface="Arial" panose="020B0604020202020204" pitchFamily="34" charset="0"/>
                <a:cs typeface="Arial" panose="020B0604020202020204" pitchFamily="34" charset="0"/>
              </a:rPr>
              <a:t> (an exciting party),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una </a:t>
            </a:r>
            <a:r>
              <a:rPr lang="en-GB" altLang="en-US" dirty="0" err="1" smtClean="0">
                <a:latin typeface="Arial" panose="020B0604020202020204" pitchFamily="34" charset="0"/>
                <a:cs typeface="Arial" panose="020B0604020202020204" pitchFamily="34" charset="0"/>
              </a:rPr>
              <a:t>bestia</a:t>
            </a:r>
            <a:r>
              <a:rPr lang="en-GB" altLang="en-US" dirty="0" smtClean="0">
                <a:latin typeface="Arial" panose="020B0604020202020204" pitchFamily="34" charset="0"/>
                <a:cs typeface="Arial" panose="020B0604020202020204" pitchFamily="34" charset="0"/>
              </a:rPr>
              <a:t> </a:t>
            </a:r>
            <a:r>
              <a:rPr lang="en-GB" altLang="en-US" dirty="0" err="1" smtClean="0">
                <a:latin typeface="Arial" panose="020B0604020202020204" pitchFamily="34" charset="0"/>
                <a:cs typeface="Arial" panose="020B0604020202020204" pitchFamily="34" charset="0"/>
              </a:rPr>
              <a:t>fea</a:t>
            </a:r>
            <a:r>
              <a:rPr lang="en-GB" altLang="en-US" dirty="0" smtClean="0">
                <a:latin typeface="Arial" panose="020B0604020202020204" pitchFamily="34" charset="0"/>
                <a:cs typeface="Arial" panose="020B0604020202020204" pitchFamily="34" charset="0"/>
              </a:rPr>
              <a:t> (an ugly beast),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 hombre </a:t>
            </a:r>
            <a:r>
              <a:rPr lang="en-GB" altLang="en-US" dirty="0" err="1" smtClean="0">
                <a:latin typeface="Arial" panose="020B0604020202020204" pitchFamily="34" charset="0"/>
                <a:cs typeface="Arial" panose="020B0604020202020204" pitchFamily="34" charset="0"/>
              </a:rPr>
              <a:t>tranquilo</a:t>
            </a:r>
            <a:r>
              <a:rPr lang="en-GB" altLang="en-US" dirty="0" smtClean="0">
                <a:latin typeface="Arial" panose="020B0604020202020204" pitchFamily="34" charset="0"/>
                <a:cs typeface="Arial" panose="020B0604020202020204" pitchFamily="34" charset="0"/>
              </a:rPr>
              <a:t> (a quiet man),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una fiesta </a:t>
            </a:r>
            <a:r>
              <a:rPr lang="en-GB" altLang="en-US" dirty="0" err="1" smtClean="0">
                <a:latin typeface="Arial" panose="020B0604020202020204" pitchFamily="34" charset="0"/>
                <a:cs typeface="Arial" panose="020B0604020202020204" pitchFamily="34" charset="0"/>
              </a:rPr>
              <a:t>aburrida</a:t>
            </a:r>
            <a:r>
              <a:rPr lang="en-GB" altLang="en-US" dirty="0" smtClean="0">
                <a:latin typeface="Arial" panose="020B0604020202020204" pitchFamily="34" charset="0"/>
                <a:cs typeface="Arial" panose="020B0604020202020204" pitchFamily="34" charset="0"/>
              </a:rPr>
              <a:t> (a boring party),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amigos </a:t>
            </a:r>
            <a:r>
              <a:rPr lang="en-GB" altLang="en-US" dirty="0" err="1" smtClean="0">
                <a:latin typeface="Arial" panose="020B0604020202020204" pitchFamily="34" charset="0"/>
                <a:cs typeface="Arial" panose="020B0604020202020204" pitchFamily="34" charset="0"/>
              </a:rPr>
              <a:t>divertidos</a:t>
            </a:r>
            <a:r>
              <a:rPr lang="en-GB" altLang="en-US" dirty="0" smtClean="0">
                <a:latin typeface="Arial" panose="020B0604020202020204" pitchFamily="34" charset="0"/>
                <a:cs typeface="Arial" panose="020B0604020202020204" pitchFamily="34" charset="0"/>
              </a:rPr>
              <a:t> (fun/funny friends),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 </a:t>
            </a:r>
            <a:r>
              <a:rPr lang="en-GB" altLang="en-US" dirty="0" err="1" smtClean="0">
                <a:latin typeface="Arial" panose="020B0604020202020204" pitchFamily="34" charset="0"/>
                <a:cs typeface="Arial" panose="020B0604020202020204" pitchFamily="34" charset="0"/>
              </a:rPr>
              <a:t>barco</a:t>
            </a:r>
            <a:r>
              <a:rPr lang="en-GB" altLang="en-US" dirty="0" smtClean="0">
                <a:latin typeface="Arial" panose="020B0604020202020204" pitchFamily="34" charset="0"/>
                <a:cs typeface="Arial" panose="020B0604020202020204" pitchFamily="34" charset="0"/>
              </a:rPr>
              <a:t> </a:t>
            </a:r>
            <a:r>
              <a:rPr lang="en-GB" altLang="en-US" dirty="0" err="1" smtClean="0">
                <a:latin typeface="Arial" panose="020B0604020202020204" pitchFamily="34" charset="0"/>
                <a:cs typeface="Arial" panose="020B0604020202020204" pitchFamily="34" charset="0"/>
              </a:rPr>
              <a:t>tradicional</a:t>
            </a:r>
            <a:r>
              <a:rPr lang="en-GB" altLang="en-US" dirty="0" smtClean="0">
                <a:latin typeface="Arial" panose="020B0604020202020204" pitchFamily="34" charset="0"/>
                <a:cs typeface="Arial" panose="020B0604020202020204" pitchFamily="34" charset="0"/>
              </a:rPr>
              <a:t> (a traditional boat),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rPr>
              <a:t>un </a:t>
            </a:r>
            <a:r>
              <a:rPr lang="en-GB" altLang="en-US" dirty="0" err="1" smtClean="0">
                <a:latin typeface="Arial" panose="020B0604020202020204" pitchFamily="34" charset="0"/>
              </a:rPr>
              <a:t>sitio</a:t>
            </a:r>
            <a:r>
              <a:rPr lang="en-GB" altLang="en-US" dirty="0" smtClean="0">
                <a:latin typeface="Arial" panose="020B0604020202020204" pitchFamily="34" charset="0"/>
              </a:rPr>
              <a:t> </a:t>
            </a:r>
            <a:r>
              <a:rPr lang="en-GB" altLang="en-US" dirty="0" err="1" smtClean="0">
                <a:latin typeface="Arial" panose="020B0604020202020204" pitchFamily="34" charset="0"/>
              </a:rPr>
              <a:t>tur</a:t>
            </a:r>
            <a:r>
              <a:rPr lang="en-GB" altLang="en-US" dirty="0" err="1" smtClean="0">
                <a:latin typeface="Arial" panose="020B0604020202020204" pitchFamily="34" charset="0"/>
                <a:cs typeface="Arial" panose="020B0604020202020204" pitchFamily="34" charset="0"/>
              </a:rPr>
              <a:t>ístico</a:t>
            </a:r>
            <a:r>
              <a:rPr lang="en-GB" altLang="en-US" dirty="0" smtClean="0">
                <a:latin typeface="Arial" panose="020B0604020202020204" pitchFamily="34" charset="0"/>
                <a:cs typeface="Arial" panose="020B0604020202020204" pitchFamily="34" charset="0"/>
              </a:rPr>
              <a:t> ( a touristy place),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una persona </a:t>
            </a:r>
            <a:r>
              <a:rPr lang="en-GB" altLang="en-US" dirty="0" err="1" smtClean="0">
                <a:latin typeface="Arial" panose="020B0604020202020204" pitchFamily="34" charset="0"/>
                <a:cs typeface="Arial" panose="020B0604020202020204" pitchFamily="34" charset="0"/>
              </a:rPr>
              <a:t>seria</a:t>
            </a:r>
            <a:r>
              <a:rPr lang="en-GB" altLang="en-US" dirty="0" smtClean="0">
                <a:latin typeface="Arial" panose="020B0604020202020204" pitchFamily="34" charset="0"/>
                <a:cs typeface="Arial" panose="020B0604020202020204" pitchFamily="34" charset="0"/>
              </a:rPr>
              <a:t> (a serious person), </a:t>
            </a:r>
            <a:br>
              <a:rPr lang="en-GB" altLang="en-US" dirty="0" smtClean="0">
                <a:latin typeface="Arial" panose="020B0604020202020204" pitchFamily="34" charset="0"/>
                <a:cs typeface="Arial" panose="020B0604020202020204" pitchFamily="34" charset="0"/>
              </a:rPr>
            </a:br>
            <a:r>
              <a:rPr lang="en-GB" altLang="en-US" dirty="0" err="1" smtClean="0">
                <a:latin typeface="Arial" panose="020B0604020202020204" pitchFamily="34" charset="0"/>
                <a:cs typeface="Arial" panose="020B0604020202020204" pitchFamily="34" charset="0"/>
              </a:rPr>
              <a:t>algo</a:t>
            </a:r>
            <a:r>
              <a:rPr lang="en-GB" altLang="en-US" dirty="0" smtClean="0">
                <a:latin typeface="Arial" panose="020B0604020202020204" pitchFamily="34" charset="0"/>
                <a:cs typeface="Arial" panose="020B0604020202020204" pitchFamily="34" charset="0"/>
              </a:rPr>
              <a:t> </a:t>
            </a:r>
            <a:r>
              <a:rPr lang="en-GB" altLang="en-US" dirty="0" err="1" smtClean="0">
                <a:latin typeface="Arial" panose="020B0604020202020204" pitchFamily="34" charset="0"/>
                <a:cs typeface="Arial" panose="020B0604020202020204" pitchFamily="34" charset="0"/>
              </a:rPr>
              <a:t>internacional</a:t>
            </a:r>
            <a:r>
              <a:rPr lang="en-GB" altLang="en-US" dirty="0" smtClean="0">
                <a:latin typeface="Arial" panose="020B0604020202020204" pitchFamily="34" charset="0"/>
                <a:cs typeface="Arial" panose="020B0604020202020204" pitchFamily="34" charset="0"/>
              </a:rPr>
              <a:t> (something international).</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cs typeface="Arial" panose="020B0604020202020204" pitchFamily="34" charset="0"/>
              </a:rPr>
              <a:t>un hombre </a:t>
            </a:r>
            <a:r>
              <a:rPr lang="en-GB" altLang="en-US" dirty="0" err="1" smtClean="0">
                <a:latin typeface="Arial" panose="020B0604020202020204" pitchFamily="34" charset="0"/>
                <a:cs typeface="Arial" panose="020B0604020202020204" pitchFamily="34" charset="0"/>
              </a:rPr>
              <a:t>ruidoso</a:t>
            </a:r>
            <a:r>
              <a:rPr lang="en-GB" altLang="en-US" dirty="0" smtClean="0">
                <a:latin typeface="Arial" panose="020B0604020202020204" pitchFamily="34" charset="0"/>
                <a:cs typeface="Arial" panose="020B0604020202020204" pitchFamily="34" charset="0"/>
              </a:rPr>
              <a:t> (a noisy man),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rPr>
              <a:t>una </a:t>
            </a:r>
            <a:r>
              <a:rPr lang="en-GB" altLang="en-US" dirty="0" err="1" smtClean="0">
                <a:latin typeface="Arial" panose="020B0604020202020204" pitchFamily="34" charset="0"/>
              </a:rPr>
              <a:t>chica</a:t>
            </a:r>
            <a:r>
              <a:rPr lang="en-GB" altLang="en-US" dirty="0" smtClean="0">
                <a:latin typeface="Arial" panose="020B0604020202020204" pitchFamily="34" charset="0"/>
              </a:rPr>
              <a:t> </a:t>
            </a:r>
            <a:r>
              <a:rPr lang="en-GB" altLang="en-US" dirty="0" err="1" smtClean="0">
                <a:latin typeface="Arial" panose="020B0604020202020204" pitchFamily="34" charset="0"/>
              </a:rPr>
              <a:t>bonita</a:t>
            </a:r>
            <a:r>
              <a:rPr lang="en-GB" altLang="en-US" dirty="0" smtClean="0">
                <a:latin typeface="Arial" panose="020B0604020202020204" pitchFamily="34" charset="0"/>
              </a:rPr>
              <a:t> (a pretty girl),</a:t>
            </a:r>
            <a:br>
              <a:rPr lang="en-GB" altLang="en-US" dirty="0" smtClean="0">
                <a:latin typeface="Arial" panose="020B0604020202020204" pitchFamily="34" charset="0"/>
              </a:rPr>
            </a:br>
            <a:r>
              <a:rPr lang="en-GB" altLang="en-US" dirty="0" smtClean="0">
                <a:latin typeface="Arial" panose="020B0604020202020204" pitchFamily="34" charset="0"/>
                <a:cs typeface="Arial" panose="020B0604020202020204" pitchFamily="34" charset="0"/>
              </a:rPr>
              <a:t>un </a:t>
            </a:r>
            <a:r>
              <a:rPr lang="en-GB" altLang="en-US" dirty="0" err="1" smtClean="0">
                <a:latin typeface="Arial" panose="020B0604020202020204" pitchFamily="34" charset="0"/>
                <a:cs typeface="Arial" panose="020B0604020202020204" pitchFamily="34" charset="0"/>
              </a:rPr>
              <a:t>príncipe</a:t>
            </a:r>
            <a:r>
              <a:rPr lang="en-GB" altLang="en-US" dirty="0" smtClean="0">
                <a:latin typeface="Arial" panose="020B0604020202020204" pitchFamily="34" charset="0"/>
                <a:cs typeface="Arial" panose="020B0604020202020204" pitchFamily="34" charset="0"/>
              </a:rPr>
              <a:t> </a:t>
            </a:r>
            <a:r>
              <a:rPr lang="en-GB" altLang="en-US" dirty="0" err="1" smtClean="0">
                <a:latin typeface="Arial" panose="020B0604020202020204" pitchFamily="34" charset="0"/>
                <a:cs typeface="Arial" panose="020B0604020202020204" pitchFamily="34" charset="0"/>
              </a:rPr>
              <a:t>famoso</a:t>
            </a:r>
            <a:r>
              <a:rPr lang="en-GB" altLang="en-US" dirty="0" smtClean="0">
                <a:latin typeface="Arial" panose="020B0604020202020204" pitchFamily="34" charset="0"/>
                <a:cs typeface="Arial" panose="020B0604020202020204" pitchFamily="34" charset="0"/>
              </a:rPr>
              <a:t> (a famous prince), </a:t>
            </a:r>
            <a:br>
              <a:rPr lang="en-GB" altLang="en-US" dirty="0" smtClean="0">
                <a:latin typeface="Arial" panose="020B0604020202020204" pitchFamily="34" charset="0"/>
                <a:cs typeface="Arial" panose="020B0604020202020204" pitchFamily="34" charset="0"/>
              </a:rPr>
            </a:br>
            <a:r>
              <a:rPr lang="en-GB" altLang="en-US" dirty="0" smtClean="0">
                <a:latin typeface="Arial" panose="020B0604020202020204" pitchFamily="34" charset="0"/>
              </a:rPr>
              <a:t>Then click again to reveal the picture order so that pupils can check they have it right.</a:t>
            </a:r>
          </a:p>
          <a:p>
            <a:pPr eaLnBrk="1" hangingPunct="1"/>
            <a:r>
              <a:rPr lang="en-GB" altLang="en-US" dirty="0" smtClean="0">
                <a:latin typeface="Arial" panose="020B0604020202020204" pitchFamily="34" charset="0"/>
              </a:rPr>
              <a:t>You may want to repeat this activity with your own order…</a:t>
            </a:r>
          </a:p>
          <a:p>
            <a:pPr eaLnBrk="1" hangingPunct="1"/>
            <a:endParaRPr lang="en-GB" altLang="en-US" dirty="0" smtClean="0">
              <a:latin typeface="Arial" panose="020B0604020202020204" pitchFamily="34" charset="0"/>
            </a:endParaRPr>
          </a:p>
        </p:txBody>
      </p:sp>
    </p:spTree>
    <p:extLst>
      <p:ext uri="{BB962C8B-B14F-4D97-AF65-F5344CB8AC3E}">
        <p14:creationId xmlns:p14="http://schemas.microsoft.com/office/powerpoint/2010/main" val="2976525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B58E4F3-A51E-463F-8773-E13762673D9C}" type="slidenum">
              <a:rPr lang="en-GB" altLang="en-US"/>
              <a:pPr eaLnBrk="1" hangingPunct="1"/>
              <a:t>19</a:t>
            </a:fld>
            <a:endParaRPr lang="en-GB" alt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GB" altLang="en-US" b="1" smtClean="0">
                <a:latin typeface="Calibri" panose="020F0502020204030204" pitchFamily="34" charset="0"/>
              </a:rPr>
              <a:t>¿Por qué (no) te gusta? = </a:t>
            </a:r>
            <a:r>
              <a:rPr lang="en-GB" altLang="en-US" smtClean="0">
                <a:latin typeface="Calibri" panose="020F0502020204030204" pitchFamily="34" charset="0"/>
              </a:rPr>
              <a:t>Why do you (not) like it? </a:t>
            </a:r>
          </a:p>
          <a:p>
            <a:pPr eaLnBrk="1" hangingPunct="1">
              <a:spcBef>
                <a:spcPct val="50000"/>
              </a:spcBef>
            </a:pPr>
            <a:r>
              <a:rPr lang="en-GB" altLang="en-US" smtClean="0">
                <a:latin typeface="Calibri" panose="020F0502020204030204" pitchFamily="34" charset="0"/>
              </a:rPr>
              <a:t>Pupils are now encouraged to consider reasons why they might like or not like something. </a:t>
            </a:r>
          </a:p>
          <a:p>
            <a:pPr eaLnBrk="1" hangingPunct="1">
              <a:spcBef>
                <a:spcPct val="50000"/>
              </a:spcBef>
            </a:pPr>
            <a:r>
              <a:rPr lang="en-GB" altLang="en-US" smtClean="0">
                <a:latin typeface="Calibri" panose="020F0502020204030204" pitchFamily="34" charset="0"/>
              </a:rPr>
              <a:t>Pupils should repeat the phrases to become familiar with them.</a:t>
            </a:r>
          </a:p>
          <a:p>
            <a:pPr eaLnBrk="1" hangingPunct="1">
              <a:spcBef>
                <a:spcPct val="50000"/>
              </a:spcBef>
            </a:pPr>
            <a:r>
              <a:rPr lang="en-GB" altLang="en-US" smtClean="0">
                <a:latin typeface="Calibri" panose="020F0502020204030204" pitchFamily="34" charset="0"/>
              </a:rPr>
              <a:t>Click on the phrases to hear them pronounced.</a:t>
            </a:r>
          </a:p>
          <a:p>
            <a:pPr eaLnBrk="1" hangingPunct="1"/>
            <a:endParaRPr lang="en-GB" altLang="en-US" smtClean="0">
              <a:latin typeface="Arial" panose="020B0604020202020204" pitchFamily="34" charset="0"/>
            </a:endParaRPr>
          </a:p>
        </p:txBody>
      </p:sp>
    </p:spTree>
    <p:extLst>
      <p:ext uri="{BB962C8B-B14F-4D97-AF65-F5344CB8AC3E}">
        <p14:creationId xmlns:p14="http://schemas.microsoft.com/office/powerpoint/2010/main" val="392424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FA931FA-35F9-4FC0-A393-53D3812FC84E}" type="slidenum">
              <a:rPr lang="en-GB" altLang="en-US"/>
              <a:pPr eaLnBrk="1" hangingPunct="1"/>
              <a:t>2</a:t>
            </a:fld>
            <a:endParaRPr lang="en-GB" alt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GB" altLang="en-US" b="1" smtClean="0">
                <a:latin typeface="Arial" panose="020B0604020202020204" pitchFamily="34" charset="0"/>
              </a:rPr>
              <a:t>¿Por qué (no) te gusta? = </a:t>
            </a:r>
            <a:r>
              <a:rPr lang="en-GB" altLang="en-US" smtClean="0">
                <a:latin typeface="Arial" panose="020B0604020202020204" pitchFamily="34" charset="0"/>
              </a:rPr>
              <a:t>Why do you (not) like it? </a:t>
            </a:r>
          </a:p>
          <a:p>
            <a:pPr eaLnBrk="1" hangingPunct="1">
              <a:spcBef>
                <a:spcPct val="50000"/>
              </a:spcBef>
            </a:pPr>
            <a:r>
              <a:rPr lang="en-GB" altLang="en-US" smtClean="0">
                <a:latin typeface="Arial" panose="020B0604020202020204" pitchFamily="34" charset="0"/>
              </a:rPr>
              <a:t>Pupils are now encouraged to consider reasons why they might like or not like something. </a:t>
            </a:r>
          </a:p>
          <a:p>
            <a:pPr eaLnBrk="1" hangingPunct="1">
              <a:spcBef>
                <a:spcPct val="50000"/>
              </a:spcBef>
            </a:pPr>
            <a:r>
              <a:rPr lang="en-GB" altLang="en-US" smtClean="0">
                <a:latin typeface="Arial" panose="020B0604020202020204" pitchFamily="34" charset="0"/>
              </a:rPr>
              <a:t>Pupils should repeat the phrases to become familiar with them.</a:t>
            </a:r>
          </a:p>
          <a:p>
            <a:pPr eaLnBrk="1" hangingPunct="1">
              <a:spcBef>
                <a:spcPct val="50000"/>
              </a:spcBef>
            </a:pPr>
            <a:r>
              <a:rPr lang="en-GB" altLang="en-US" smtClean="0">
                <a:latin typeface="Arial" panose="020B0604020202020204" pitchFamily="34" charset="0"/>
              </a:rPr>
              <a:t>Click on the phrases to hear them pronounced.</a:t>
            </a:r>
          </a:p>
          <a:p>
            <a:pPr eaLnBrk="1" hangingPunct="1"/>
            <a:endParaRPr lang="en-GB" altLang="en-US" smtClean="0">
              <a:latin typeface="Arial" panose="020B0604020202020204" pitchFamily="34" charset="0"/>
            </a:endParaRPr>
          </a:p>
        </p:txBody>
      </p:sp>
    </p:spTree>
    <p:extLst>
      <p:ext uri="{BB962C8B-B14F-4D97-AF65-F5344CB8AC3E}">
        <p14:creationId xmlns:p14="http://schemas.microsoft.com/office/powerpoint/2010/main" val="1991623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192B742-5946-4EE2-9E93-4D1C6D8FD90D}" type="slidenum">
              <a:rPr lang="en-GB" altLang="en-US"/>
              <a:pPr eaLnBrk="1" hangingPunct="1"/>
              <a:t>20</a:t>
            </a:fld>
            <a:endParaRPr lang="en-GB" alt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GB" altLang="en-US" b="1" smtClean="0">
                <a:latin typeface="Arial" panose="020B0604020202020204" pitchFamily="34" charset="0"/>
              </a:rPr>
              <a:t>¿Te gusta la rana Gustavo? ¿Por qué (no)? </a:t>
            </a:r>
            <a:r>
              <a:rPr lang="en-GB" altLang="en-US" smtClean="0">
                <a:latin typeface="Arial" panose="020B0604020202020204" pitchFamily="34" charset="0"/>
              </a:rPr>
              <a:t>Do you like Kermit the Frog? Why (not)?</a:t>
            </a:r>
          </a:p>
          <a:p>
            <a:pPr eaLnBrk="1" hangingPunct="1">
              <a:spcBef>
                <a:spcPct val="50000"/>
              </a:spcBef>
            </a:pPr>
            <a:r>
              <a:rPr lang="en-GB" altLang="en-US" smtClean="0">
                <a:latin typeface="Arial" panose="020B0604020202020204" pitchFamily="34" charset="0"/>
              </a:rPr>
              <a:t>Pupils are encouraged to give opinions using the language they have covered in lessons 1 &amp; 2, and any other language they can recycle from previous lessons. </a:t>
            </a:r>
          </a:p>
        </p:txBody>
      </p:sp>
    </p:spTree>
    <p:extLst>
      <p:ext uri="{BB962C8B-B14F-4D97-AF65-F5344CB8AC3E}">
        <p14:creationId xmlns:p14="http://schemas.microsoft.com/office/powerpoint/2010/main" val="718387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56F688A-53AA-4A43-8504-E07816096F99}" type="slidenum">
              <a:rPr lang="en-GB" altLang="en-US"/>
              <a:pPr eaLnBrk="1" hangingPunct="1"/>
              <a:t>21</a:t>
            </a:fld>
            <a:endParaRPr lang="en-GB" alt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GB" altLang="en-US" b="1" smtClean="0">
                <a:latin typeface="Arial" panose="020B0604020202020204" pitchFamily="34" charset="0"/>
              </a:rPr>
              <a:t>¿Te gusta? ¿Por qué (no)? </a:t>
            </a:r>
            <a:r>
              <a:rPr lang="en-GB" altLang="en-US" smtClean="0">
                <a:latin typeface="Arial" panose="020B0604020202020204" pitchFamily="34" charset="0"/>
              </a:rPr>
              <a:t>Do you like him/her? Why (not)?</a:t>
            </a:r>
          </a:p>
          <a:p>
            <a:pPr eaLnBrk="1" hangingPunct="1">
              <a:spcBef>
                <a:spcPct val="50000"/>
              </a:spcBef>
            </a:pPr>
            <a:r>
              <a:rPr lang="en-GB" altLang="en-US" smtClean="0">
                <a:latin typeface="Arial" panose="020B0604020202020204" pitchFamily="34" charset="0"/>
              </a:rPr>
              <a:t>Pupils are encouraged to give opinions using the language they have covered in lessons 1 &amp; 2, and any other language they can recycle from previous lessons. </a:t>
            </a:r>
          </a:p>
          <a:p>
            <a:pPr eaLnBrk="1" hangingPunct="1"/>
            <a:r>
              <a:rPr lang="en-GB" altLang="en-US" smtClean="0">
                <a:latin typeface="Arial" panose="020B0604020202020204" pitchFamily="34" charset="0"/>
              </a:rPr>
              <a:t>Characters are revealed on mouse-clicks. Encourage pupils to use feminine singular (red) adjectives for Piggy and masculine singular (blue) adjectives for Gonzo &amp; Animal.</a:t>
            </a:r>
          </a:p>
        </p:txBody>
      </p:sp>
    </p:spTree>
    <p:extLst>
      <p:ext uri="{BB962C8B-B14F-4D97-AF65-F5344CB8AC3E}">
        <p14:creationId xmlns:p14="http://schemas.microsoft.com/office/powerpoint/2010/main" val="3125486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2C6142B-DCBD-4CC0-9D29-F6F403C9C8E2}" type="slidenum">
              <a:rPr lang="en-GB" altLang="en-US"/>
              <a:pPr eaLnBrk="1" hangingPunct="1"/>
              <a:t>22</a:t>
            </a:fld>
            <a:endParaRPr lang="en-GB" alt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GB" altLang="en-US" b="1" smtClean="0">
                <a:latin typeface="Arial" panose="020B0604020202020204" pitchFamily="34" charset="0"/>
              </a:rPr>
              <a:t>¿Te gustan? ¿Qué número prefieres? ¿Por qué?</a:t>
            </a:r>
            <a:r>
              <a:rPr lang="en-GB" altLang="en-US" smtClean="0">
                <a:latin typeface="Arial" panose="020B0604020202020204" pitchFamily="34" charset="0"/>
              </a:rPr>
              <a:t> Do you like them? Which number do you prefer and why?</a:t>
            </a:r>
          </a:p>
          <a:p>
            <a:pPr eaLnBrk="1" hangingPunct="1">
              <a:spcBef>
                <a:spcPct val="50000"/>
              </a:spcBef>
            </a:pPr>
            <a:r>
              <a:rPr lang="en-GB" altLang="en-US" smtClean="0">
                <a:latin typeface="Arial" panose="020B0604020202020204" pitchFamily="34" charset="0"/>
              </a:rPr>
              <a:t>Click on a video box to watch it. When finished watch the next… Hopefully pupils will like them and give an opinion about their favourite etc.</a:t>
            </a:r>
          </a:p>
        </p:txBody>
      </p:sp>
    </p:spTree>
    <p:extLst>
      <p:ext uri="{BB962C8B-B14F-4D97-AF65-F5344CB8AC3E}">
        <p14:creationId xmlns:p14="http://schemas.microsoft.com/office/powerpoint/2010/main" val="3778095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B9F83C6-8271-4695-8270-92AA85F175F1}" type="slidenum">
              <a:rPr lang="en-GB" altLang="en-US"/>
              <a:pPr eaLnBrk="1" hangingPunct="1"/>
              <a:t>23</a:t>
            </a:fld>
            <a:endParaRPr lang="en-GB" alt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50000"/>
              </a:spcBef>
            </a:pPr>
            <a:r>
              <a:rPr lang="en-GB" altLang="en-US" sz="1000" b="1" smtClean="0">
                <a:latin typeface="Arial" panose="020B0604020202020204" pitchFamily="34" charset="0"/>
              </a:rPr>
              <a:t>¡Escribe adjetivos apropiados en los espacios! </a:t>
            </a:r>
            <a:r>
              <a:rPr lang="en-GB" altLang="en-US" sz="1000" smtClean="0">
                <a:latin typeface="Arial" panose="020B0604020202020204" pitchFamily="34" charset="0"/>
              </a:rPr>
              <a:t>Write appropriate adjectives in the spaces. Choose from the list at the bottom of the slide.</a:t>
            </a:r>
          </a:p>
          <a:p>
            <a:pPr marL="228600" indent="-228600" eaLnBrk="1" hangingPunct="1">
              <a:spcBef>
                <a:spcPct val="50000"/>
              </a:spcBef>
            </a:pPr>
            <a:r>
              <a:rPr lang="en-GB" altLang="en-US" sz="1000" smtClean="0">
                <a:latin typeface="Arial" panose="020B0604020202020204" pitchFamily="34" charset="0"/>
              </a:rPr>
              <a:t>The rules for adjectival agreement are the same as for the colours. –o, -a, -os, -as. Alternatively if the adjective doesn’t end in –o in the masculine singular it will be the same for the feminine singular and add –es for masculine &amp; feminine plural. The idea is that pupils will use some of the adjectives they have just been introduced to and have practised.</a:t>
            </a:r>
          </a:p>
          <a:p>
            <a:pPr marL="228600" indent="-228600" eaLnBrk="1" hangingPunct="1">
              <a:spcBef>
                <a:spcPct val="50000"/>
              </a:spcBef>
              <a:buFontTx/>
              <a:buAutoNum type="arabicPeriod"/>
            </a:pPr>
            <a:r>
              <a:rPr lang="en-GB" altLang="en-US" sz="1000" smtClean="0">
                <a:latin typeface="Arial" panose="020B0604020202020204" pitchFamily="34" charset="0"/>
              </a:rPr>
              <a:t>I don’t like school because it’s … (adjective must be masculine singular and fit in terms of meaning).</a:t>
            </a:r>
          </a:p>
          <a:p>
            <a:pPr marL="228600" indent="-228600" eaLnBrk="1" hangingPunct="1">
              <a:spcBef>
                <a:spcPct val="50000"/>
              </a:spcBef>
              <a:buFontTx/>
              <a:buAutoNum type="arabicPeriod"/>
            </a:pPr>
            <a:r>
              <a:rPr lang="en-GB" altLang="en-US" sz="1000" smtClean="0">
                <a:latin typeface="Arial" panose="020B0604020202020204" pitchFamily="34" charset="0"/>
              </a:rPr>
              <a:t> I like parties because they are … (feminine plural)</a:t>
            </a:r>
          </a:p>
          <a:p>
            <a:pPr marL="228600" indent="-228600" eaLnBrk="1" hangingPunct="1">
              <a:spcBef>
                <a:spcPct val="50000"/>
              </a:spcBef>
              <a:buFontTx/>
              <a:buAutoNum type="arabicPeriod"/>
            </a:pPr>
            <a:r>
              <a:rPr lang="en-GB" altLang="en-US" sz="1000" smtClean="0">
                <a:latin typeface="Arial" panose="020B0604020202020204" pitchFamily="34" charset="0"/>
              </a:rPr>
              <a:t> I prefer football because it’s … (feminine singular).</a:t>
            </a:r>
          </a:p>
          <a:p>
            <a:pPr marL="228600" indent="-228600" eaLnBrk="1" hangingPunct="1">
              <a:spcBef>
                <a:spcPct val="50000"/>
              </a:spcBef>
              <a:buFontTx/>
              <a:buAutoNum type="arabicPeriod"/>
            </a:pPr>
            <a:r>
              <a:rPr lang="en-GB" altLang="en-US" sz="1000" smtClean="0">
                <a:latin typeface="Arial" panose="020B0604020202020204" pitchFamily="34" charset="0"/>
              </a:rPr>
              <a:t>My favourite animal is a cat because cats are … (masculine plural).</a:t>
            </a:r>
          </a:p>
          <a:p>
            <a:pPr marL="228600" indent="-228600" eaLnBrk="1" hangingPunct="1">
              <a:spcBef>
                <a:spcPct val="50000"/>
              </a:spcBef>
              <a:buFontTx/>
              <a:buAutoNum type="arabicPeriod"/>
            </a:pPr>
            <a:r>
              <a:rPr lang="en-GB" altLang="en-US" sz="1000" smtClean="0">
                <a:latin typeface="Arial" panose="020B0604020202020204" pitchFamily="34" charset="0"/>
              </a:rPr>
              <a:t> The girl isn’t noisy, she’s … (feminine singular).</a:t>
            </a:r>
          </a:p>
          <a:p>
            <a:pPr marL="228600" indent="-228600" eaLnBrk="1" hangingPunct="1">
              <a:spcBef>
                <a:spcPct val="50000"/>
              </a:spcBef>
              <a:buFontTx/>
              <a:buAutoNum type="arabicPeriod"/>
            </a:pPr>
            <a:r>
              <a:rPr lang="en-GB" altLang="en-US" sz="1000" smtClean="0">
                <a:latin typeface="Arial" panose="020B0604020202020204" pitchFamily="34" charset="0"/>
              </a:rPr>
              <a:t> My birthday party is very … (feminine singular).</a:t>
            </a:r>
          </a:p>
          <a:p>
            <a:pPr marL="228600" indent="-228600" eaLnBrk="1" hangingPunct="1">
              <a:spcBef>
                <a:spcPct val="50000"/>
              </a:spcBef>
              <a:buFontTx/>
              <a:buAutoNum type="arabicPeriod"/>
            </a:pPr>
            <a:r>
              <a:rPr lang="en-GB" altLang="en-US" sz="1000" smtClean="0">
                <a:latin typeface="Arial" panose="020B0604020202020204" pitchFamily="34" charset="0"/>
              </a:rPr>
              <a:t> I love butterflies because they are … (feminine plural). </a:t>
            </a:r>
          </a:p>
          <a:p>
            <a:pPr marL="228600" indent="-228600" eaLnBrk="1" hangingPunct="1">
              <a:spcBef>
                <a:spcPct val="50000"/>
              </a:spcBef>
              <a:buFontTx/>
              <a:buAutoNum type="arabicPeriod"/>
            </a:pPr>
            <a:r>
              <a:rPr lang="en-GB" altLang="en-US" sz="1000" smtClean="0">
                <a:latin typeface="Arial" panose="020B0604020202020204" pitchFamily="34" charset="0"/>
              </a:rPr>
              <a:t> Pocoy</a:t>
            </a:r>
            <a:r>
              <a:rPr lang="en-GB" altLang="en-US" sz="1000" smtClean="0">
                <a:latin typeface="Arial" panose="020B0604020202020204" pitchFamily="34" charset="0"/>
                <a:cs typeface="Arial" panose="020B0604020202020204" pitchFamily="34" charset="0"/>
              </a:rPr>
              <a:t>ó is very … (masculine singular).</a:t>
            </a:r>
          </a:p>
          <a:p>
            <a:pPr marL="228600" indent="-228600" eaLnBrk="1" hangingPunct="1">
              <a:spcBef>
                <a:spcPct val="50000"/>
              </a:spcBef>
              <a:buFontTx/>
              <a:buAutoNum type="arabicPeriod"/>
            </a:pPr>
            <a:r>
              <a:rPr lang="en-GB" altLang="en-US" sz="1000" smtClean="0">
                <a:latin typeface="Arial" panose="020B0604020202020204" pitchFamily="34" charset="0"/>
                <a:cs typeface="Arial" panose="020B0604020202020204" pitchFamily="34" charset="0"/>
              </a:rPr>
              <a:t> I love adventures because they are … (feminine plural).</a:t>
            </a:r>
          </a:p>
          <a:p>
            <a:pPr marL="228600" indent="-228600" eaLnBrk="1" hangingPunct="1">
              <a:spcBef>
                <a:spcPct val="50000"/>
              </a:spcBef>
              <a:buFontTx/>
              <a:buAutoNum type="arabicPeriod"/>
            </a:pPr>
            <a:r>
              <a:rPr lang="en-GB" altLang="en-US" sz="1000" smtClean="0">
                <a:latin typeface="Arial" panose="020B0604020202020204" pitchFamily="34" charset="0"/>
                <a:cs typeface="Arial" panose="020B0604020202020204" pitchFamily="34" charset="0"/>
              </a:rPr>
              <a:t> I like the photo because it’s … (feminine singular).</a:t>
            </a:r>
          </a:p>
          <a:p>
            <a:pPr marL="228600" indent="-228600" eaLnBrk="1" hangingPunct="1">
              <a:spcBef>
                <a:spcPct val="50000"/>
              </a:spcBef>
            </a:pPr>
            <a:r>
              <a:rPr lang="en-GB" altLang="en-US" sz="1000" smtClean="0">
                <a:latin typeface="Arial" panose="020B0604020202020204" pitchFamily="34" charset="0"/>
                <a:cs typeface="Arial" panose="020B0604020202020204" pitchFamily="34" charset="0"/>
              </a:rPr>
              <a:t>Answers appear on mouse-clicks and fly to spaces.</a:t>
            </a:r>
          </a:p>
          <a:p>
            <a:pPr marL="228600" indent="-228600" eaLnBrk="1" hangingPunct="1">
              <a:spcBef>
                <a:spcPct val="50000"/>
              </a:spcBef>
              <a:buFontTx/>
              <a:buAutoNum type="arabicPeriod"/>
            </a:pPr>
            <a:endParaRPr lang="en-GB" altLang="en-US" sz="1000" smtClean="0">
              <a:latin typeface="Arial" panose="020B0604020202020204" pitchFamily="34" charset="0"/>
            </a:endParaRPr>
          </a:p>
          <a:p>
            <a:pPr marL="228600" indent="-228600" eaLnBrk="1" hangingPunct="1"/>
            <a:endParaRPr lang="en-GB" altLang="en-US" sz="1000" smtClean="0">
              <a:latin typeface="Arial" panose="020B0604020202020204" pitchFamily="34" charset="0"/>
            </a:endParaRPr>
          </a:p>
        </p:txBody>
      </p:sp>
    </p:spTree>
    <p:extLst>
      <p:ext uri="{BB962C8B-B14F-4D97-AF65-F5344CB8AC3E}">
        <p14:creationId xmlns:p14="http://schemas.microsoft.com/office/powerpoint/2010/main" val="2507142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B9F83C6-8271-4695-8270-92AA85F175F1}" type="slidenum">
              <a:rPr lang="en-GB" altLang="en-US"/>
              <a:pPr eaLnBrk="1" hangingPunct="1"/>
              <a:t>24</a:t>
            </a:fld>
            <a:endParaRPr lang="en-GB" alt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50000"/>
              </a:spcBef>
            </a:pPr>
            <a:r>
              <a:rPr lang="en-GB" altLang="en-US" sz="1000" b="1" dirty="0" smtClean="0">
                <a:latin typeface="Arial" panose="020B0604020202020204" pitchFamily="34" charset="0"/>
              </a:rPr>
              <a:t>Version for printing out </a:t>
            </a:r>
            <a:endParaRPr lang="en-GB" altLang="en-US" sz="1000" dirty="0" smtClean="0">
              <a:latin typeface="Arial" panose="020B0604020202020204" pitchFamily="34" charset="0"/>
            </a:endParaRPr>
          </a:p>
        </p:txBody>
      </p:sp>
    </p:spTree>
    <p:extLst>
      <p:ext uri="{BB962C8B-B14F-4D97-AF65-F5344CB8AC3E}">
        <p14:creationId xmlns:p14="http://schemas.microsoft.com/office/powerpoint/2010/main" val="2899432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smtClean="0"/>
              <a:t>Batalla</a:t>
            </a:r>
            <a:r>
              <a:rPr lang="en-GB" b="1" baseline="0" dirty="0" smtClean="0"/>
              <a:t> naval (battleships)</a:t>
            </a:r>
            <a:r>
              <a:rPr lang="en-GB" baseline="0" dirty="0" smtClean="0"/>
              <a:t/>
            </a:r>
            <a:br>
              <a:rPr lang="en-GB" baseline="0" dirty="0" smtClean="0"/>
            </a:br>
            <a:r>
              <a:rPr lang="en-GB" b="0" baseline="0" dirty="0" smtClean="0"/>
              <a:t>Pupils form sentences to try to find the 5 x hidden battleships.</a:t>
            </a:r>
            <a:br>
              <a:rPr lang="en-GB" b="0" baseline="0" dirty="0" smtClean="0"/>
            </a:br>
            <a:r>
              <a:rPr lang="en-GB" b="0" baseline="0" dirty="0" smtClean="0"/>
              <a:t>They can do this in two teams until all 5 are found.</a:t>
            </a:r>
            <a:br>
              <a:rPr lang="en-GB" b="0" baseline="0" dirty="0" smtClean="0"/>
            </a:br>
            <a:r>
              <a:rPr lang="en-GB" b="0" baseline="0" dirty="0" smtClean="0"/>
              <a:t>Click in the middle of the purple rectangle indicated by the phrase given and it will disappear.  Pupils say ‘</a:t>
            </a:r>
            <a:r>
              <a:rPr lang="en-GB" b="0" baseline="0" dirty="0" err="1" smtClean="0"/>
              <a:t>tocado</a:t>
            </a:r>
            <a:r>
              <a:rPr lang="en-GB" b="0" baseline="0" dirty="0" smtClean="0"/>
              <a:t>’ when they get a ship and ‘</a:t>
            </a:r>
            <a:r>
              <a:rPr lang="en-GB" b="0" baseline="0" dirty="0" err="1" smtClean="0"/>
              <a:t>agua</a:t>
            </a:r>
            <a:r>
              <a:rPr lang="en-GB" b="0" baseline="0" dirty="0" smtClean="0"/>
              <a:t>’ when there is only water there.</a:t>
            </a:r>
            <a:br>
              <a:rPr lang="en-GB" b="0" baseline="0" dirty="0" smtClean="0"/>
            </a:br>
            <a:r>
              <a:rPr lang="en-GB" b="0" baseline="0" dirty="0" smtClean="0"/>
              <a:t>There is a black/white slide of the game at the end of this lesson, so pupils can play again</a:t>
            </a:r>
            <a:r>
              <a:rPr lang="en-GB" b="0" baseline="0" smtClean="0"/>
              <a:t>, but in pairs.</a:t>
            </a:r>
            <a:endParaRPr lang="en-GB" dirty="0"/>
          </a:p>
        </p:txBody>
      </p:sp>
      <p:sp>
        <p:nvSpPr>
          <p:cNvPr id="4" name="Slide Number Placeholder 3"/>
          <p:cNvSpPr>
            <a:spLocks noGrp="1"/>
          </p:cNvSpPr>
          <p:nvPr>
            <p:ph type="sldNum" sz="quarter" idx="10"/>
          </p:nvPr>
        </p:nvSpPr>
        <p:spPr/>
        <p:txBody>
          <a:bodyPr/>
          <a:lstStyle/>
          <a:p>
            <a:fld id="{D72D4822-E1E0-4FC6-941F-17170478E218}" type="slidenum">
              <a:rPr lang="en-GB" altLang="en-US" smtClean="0">
                <a:solidFill>
                  <a:srgbClr val="000000"/>
                </a:solidFill>
              </a:rPr>
              <a:pPr/>
              <a:t>25</a:t>
            </a:fld>
            <a:endParaRPr lang="en-GB" altLang="en-US">
              <a:solidFill>
                <a:srgbClr val="000000"/>
              </a:solidFill>
            </a:endParaRPr>
          </a:p>
        </p:txBody>
      </p:sp>
    </p:spTree>
    <p:extLst>
      <p:ext uri="{BB962C8B-B14F-4D97-AF65-F5344CB8AC3E}">
        <p14:creationId xmlns:p14="http://schemas.microsoft.com/office/powerpoint/2010/main" val="1094193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Give</a:t>
            </a:r>
            <a:r>
              <a:rPr lang="en-GB" baseline="0" dirty="0" smtClean="0"/>
              <a:t> pupils the sheet to see what they can work out themselves.</a:t>
            </a:r>
            <a:endParaRPr lang="en-GB" dirty="0"/>
          </a:p>
        </p:txBody>
      </p:sp>
      <p:sp>
        <p:nvSpPr>
          <p:cNvPr id="4" name="Slide Number Placeholder 3"/>
          <p:cNvSpPr>
            <a:spLocks noGrp="1"/>
          </p:cNvSpPr>
          <p:nvPr>
            <p:ph type="sldNum" sz="quarter" idx="10"/>
          </p:nvPr>
        </p:nvSpPr>
        <p:spPr/>
        <p:txBody>
          <a:bodyPr/>
          <a:lstStyle/>
          <a:p>
            <a:fld id="{D72D4822-E1E0-4FC6-941F-17170478E218}" type="slidenum">
              <a:rPr lang="en-GB" altLang="en-US" smtClean="0"/>
              <a:pPr/>
              <a:t>3</a:t>
            </a:fld>
            <a:endParaRPr lang="en-GB" altLang="en-US"/>
          </a:p>
        </p:txBody>
      </p:sp>
    </p:spTree>
    <p:extLst>
      <p:ext uri="{BB962C8B-B14F-4D97-AF65-F5344CB8AC3E}">
        <p14:creationId xmlns:p14="http://schemas.microsoft.com/office/powerpoint/2010/main" val="731205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Show them the answers and allow them to complete any they missed.</a:t>
            </a:r>
            <a:endParaRPr lang="en-GB" dirty="0"/>
          </a:p>
        </p:txBody>
      </p:sp>
      <p:sp>
        <p:nvSpPr>
          <p:cNvPr id="4" name="Slide Number Placeholder 3"/>
          <p:cNvSpPr>
            <a:spLocks noGrp="1"/>
          </p:cNvSpPr>
          <p:nvPr>
            <p:ph type="sldNum" sz="quarter" idx="10"/>
          </p:nvPr>
        </p:nvSpPr>
        <p:spPr/>
        <p:txBody>
          <a:bodyPr/>
          <a:lstStyle/>
          <a:p>
            <a:fld id="{D72D4822-E1E0-4FC6-941F-17170478E218}" type="slidenum">
              <a:rPr lang="en-GB" altLang="en-US" smtClean="0"/>
              <a:pPr/>
              <a:t>4</a:t>
            </a:fld>
            <a:endParaRPr lang="en-GB" altLang="en-US"/>
          </a:p>
        </p:txBody>
      </p:sp>
    </p:spTree>
    <p:extLst>
      <p:ext uri="{BB962C8B-B14F-4D97-AF65-F5344CB8AC3E}">
        <p14:creationId xmlns:p14="http://schemas.microsoft.com/office/powerpoint/2010/main" val="1114887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9D79D52-AEA8-449F-9412-98F3000DF588}" type="slidenum">
              <a:rPr lang="en-GB" altLang="en-US"/>
              <a:pPr eaLnBrk="1" hangingPunct="1"/>
              <a:t>5</a:t>
            </a:fld>
            <a:endParaRPr lang="en-GB" alt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latin typeface="Arial" panose="020B0604020202020204" pitchFamily="34" charset="0"/>
              </a:rPr>
              <a:t>Blue = masculine, red = feminine; </a:t>
            </a:r>
            <a:r>
              <a:rPr lang="en-GB" altLang="en-US" b="1" smtClean="0">
                <a:latin typeface="Arial" panose="020B0604020202020204" pitchFamily="34" charset="0"/>
              </a:rPr>
              <a:t>tranquilo</a:t>
            </a:r>
            <a:r>
              <a:rPr lang="en-GB" altLang="en-US" smtClean="0">
                <a:latin typeface="Arial" panose="020B0604020202020204" pitchFamily="34" charset="0"/>
              </a:rPr>
              <a:t> = quiet, </a:t>
            </a:r>
            <a:r>
              <a:rPr lang="en-GB" altLang="en-US" b="1" smtClean="0">
                <a:latin typeface="Arial" panose="020B0604020202020204" pitchFamily="34" charset="0"/>
              </a:rPr>
              <a:t>ruidoso</a:t>
            </a:r>
            <a:r>
              <a:rPr lang="en-GB" altLang="en-US" smtClean="0">
                <a:latin typeface="Arial" panose="020B0604020202020204" pitchFamily="34" charset="0"/>
              </a:rPr>
              <a:t> = noisy</a:t>
            </a:r>
          </a:p>
          <a:p>
            <a:pPr eaLnBrk="1" hangingPunct="1"/>
            <a:r>
              <a:rPr lang="en-GB" altLang="en-US" smtClean="0">
                <a:latin typeface="Arial" panose="020B0604020202020204" pitchFamily="34" charset="0"/>
              </a:rPr>
              <a:t>Make pupils pronounce these words in both masculine and feminine forms several times. It would be really useful to have an action that you, as teacher, do to trigger pupil memory of the word. Realise this may be challenging …</a:t>
            </a:r>
          </a:p>
          <a:p>
            <a:pPr eaLnBrk="1" hangingPunct="1"/>
            <a:r>
              <a:rPr lang="en-GB" altLang="en-US" smtClean="0">
                <a:latin typeface="Arial" panose="020B0604020202020204" pitchFamily="34" charset="0"/>
              </a:rPr>
              <a:t>The next mouse click brings up the question </a:t>
            </a:r>
            <a:r>
              <a:rPr lang="en-GB" altLang="en-US" b="1" smtClean="0">
                <a:latin typeface="Arial" panose="020B0604020202020204" pitchFamily="34" charset="0"/>
              </a:rPr>
              <a:t>¿Cómo se dice en inglés?</a:t>
            </a:r>
            <a:r>
              <a:rPr lang="en-GB" altLang="en-US" smtClean="0">
                <a:latin typeface="Arial" panose="020B0604020202020204" pitchFamily="34" charset="0"/>
              </a:rPr>
              <a:t> (How do you say that in English?) to make sure that pupils know the meanings of all the words. Click on words to hear audio.</a:t>
            </a:r>
          </a:p>
          <a:p>
            <a:pPr eaLnBrk="1" hangingPunct="1"/>
            <a:endParaRPr lang="en-GB" altLang="en-US" smtClean="0">
              <a:latin typeface="Arial" panose="020B0604020202020204" pitchFamily="34" charset="0"/>
            </a:endParaRPr>
          </a:p>
        </p:txBody>
      </p:sp>
    </p:spTree>
    <p:extLst>
      <p:ext uri="{BB962C8B-B14F-4D97-AF65-F5344CB8AC3E}">
        <p14:creationId xmlns:p14="http://schemas.microsoft.com/office/powerpoint/2010/main" val="2289704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0247FD5-7A24-4CF7-9678-10C040B6E770}" type="slidenum">
              <a:rPr lang="en-GB" altLang="en-US"/>
              <a:pPr eaLnBrk="1" hangingPunct="1"/>
              <a:t>6</a:t>
            </a:fld>
            <a:endParaRPr lang="en-GB" alt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latin typeface="Arial" panose="020B0604020202020204" pitchFamily="34" charset="0"/>
              </a:rPr>
              <a:t>Blue = masculine, red = feminine; </a:t>
            </a:r>
            <a:r>
              <a:rPr lang="en-GB" altLang="en-US" b="1" smtClean="0">
                <a:latin typeface="Arial" panose="020B0604020202020204" pitchFamily="34" charset="0"/>
              </a:rPr>
              <a:t>emocionante</a:t>
            </a:r>
            <a:r>
              <a:rPr lang="en-GB" altLang="en-US" smtClean="0">
                <a:latin typeface="Arial" panose="020B0604020202020204" pitchFamily="34" charset="0"/>
              </a:rPr>
              <a:t> = exciting, </a:t>
            </a:r>
            <a:r>
              <a:rPr lang="en-GB" altLang="en-US" b="1" smtClean="0">
                <a:latin typeface="Arial" panose="020B0604020202020204" pitchFamily="34" charset="0"/>
              </a:rPr>
              <a:t>aburrido</a:t>
            </a:r>
            <a:r>
              <a:rPr lang="en-GB" altLang="en-US" smtClean="0">
                <a:latin typeface="Arial" panose="020B0604020202020204" pitchFamily="34" charset="0"/>
              </a:rPr>
              <a:t> = boring</a:t>
            </a:r>
          </a:p>
          <a:p>
            <a:pPr eaLnBrk="1" hangingPunct="1"/>
            <a:r>
              <a:rPr lang="en-GB" altLang="en-US" smtClean="0">
                <a:latin typeface="Arial" panose="020B0604020202020204" pitchFamily="34" charset="0"/>
              </a:rPr>
              <a:t>Instructions as per previous.</a:t>
            </a:r>
          </a:p>
        </p:txBody>
      </p:sp>
    </p:spTree>
    <p:extLst>
      <p:ext uri="{BB962C8B-B14F-4D97-AF65-F5344CB8AC3E}">
        <p14:creationId xmlns:p14="http://schemas.microsoft.com/office/powerpoint/2010/main" val="3800396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390759E-8C9A-404C-A7A7-F67F9FDFEF89}" type="slidenum">
              <a:rPr lang="en-GB" altLang="en-US"/>
              <a:pPr eaLnBrk="1" hangingPunct="1"/>
              <a:t>7</a:t>
            </a:fld>
            <a:endParaRPr lang="en-GB" alt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latin typeface="Arial" panose="020B0604020202020204" pitchFamily="34" charset="0"/>
              </a:rPr>
              <a:t>Blue = masculine, red = feminine; </a:t>
            </a:r>
            <a:r>
              <a:rPr lang="en-GB" altLang="en-US" b="1" smtClean="0">
                <a:latin typeface="Arial" panose="020B0604020202020204" pitchFamily="34" charset="0"/>
              </a:rPr>
              <a:t>divertido</a:t>
            </a:r>
            <a:r>
              <a:rPr lang="en-GB" altLang="en-US" smtClean="0">
                <a:latin typeface="Arial" panose="020B0604020202020204" pitchFamily="34" charset="0"/>
              </a:rPr>
              <a:t> = fun(ny), </a:t>
            </a:r>
            <a:r>
              <a:rPr lang="en-GB" altLang="en-US" b="1" smtClean="0">
                <a:latin typeface="Arial" panose="020B0604020202020204" pitchFamily="34" charset="0"/>
              </a:rPr>
              <a:t>serio</a:t>
            </a:r>
            <a:r>
              <a:rPr lang="en-GB" altLang="en-US" smtClean="0">
                <a:latin typeface="Arial" panose="020B0604020202020204" pitchFamily="34" charset="0"/>
              </a:rPr>
              <a:t> = serious</a:t>
            </a:r>
          </a:p>
          <a:p>
            <a:pPr eaLnBrk="1" hangingPunct="1"/>
            <a:r>
              <a:rPr lang="en-GB" altLang="en-US" smtClean="0">
                <a:latin typeface="Arial" panose="020B0604020202020204" pitchFamily="34" charset="0"/>
              </a:rPr>
              <a:t>Instructions as per previous.</a:t>
            </a:r>
          </a:p>
          <a:p>
            <a:pPr eaLnBrk="1" hangingPunct="1"/>
            <a:endParaRPr lang="en-GB" altLang="en-US" smtClean="0">
              <a:latin typeface="Arial" panose="020B0604020202020204" pitchFamily="34" charset="0"/>
            </a:endParaRPr>
          </a:p>
        </p:txBody>
      </p:sp>
    </p:spTree>
    <p:extLst>
      <p:ext uri="{BB962C8B-B14F-4D97-AF65-F5344CB8AC3E}">
        <p14:creationId xmlns:p14="http://schemas.microsoft.com/office/powerpoint/2010/main" val="693835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A315796-51EC-4033-B6F0-A9AC167B4221}" type="slidenum">
              <a:rPr lang="en-GB" altLang="en-US"/>
              <a:pPr eaLnBrk="1" hangingPunct="1"/>
              <a:t>8</a:t>
            </a:fld>
            <a:endParaRPr lang="en-GB" alt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latin typeface="Arial" panose="020B0604020202020204" pitchFamily="34" charset="0"/>
              </a:rPr>
              <a:t>Blue = masculine, red = feminine; </a:t>
            </a:r>
            <a:r>
              <a:rPr lang="en-GB" altLang="en-US" b="1" smtClean="0">
                <a:latin typeface="Arial" panose="020B0604020202020204" pitchFamily="34" charset="0"/>
              </a:rPr>
              <a:t>bonito</a:t>
            </a:r>
            <a:r>
              <a:rPr lang="en-GB" altLang="en-US" smtClean="0">
                <a:latin typeface="Arial" panose="020B0604020202020204" pitchFamily="34" charset="0"/>
              </a:rPr>
              <a:t> = pretty, </a:t>
            </a:r>
            <a:r>
              <a:rPr lang="en-GB" altLang="en-US" b="1" smtClean="0">
                <a:latin typeface="Arial" panose="020B0604020202020204" pitchFamily="34" charset="0"/>
              </a:rPr>
              <a:t>feo</a:t>
            </a:r>
            <a:r>
              <a:rPr lang="en-GB" altLang="en-US" smtClean="0">
                <a:latin typeface="Arial" panose="020B0604020202020204" pitchFamily="34" charset="0"/>
              </a:rPr>
              <a:t> = ugly</a:t>
            </a:r>
          </a:p>
          <a:p>
            <a:pPr eaLnBrk="1" hangingPunct="1"/>
            <a:r>
              <a:rPr lang="en-GB" altLang="en-US" smtClean="0">
                <a:latin typeface="Arial" panose="020B0604020202020204" pitchFamily="34" charset="0"/>
              </a:rPr>
              <a:t>Instructions as per previous.</a:t>
            </a:r>
          </a:p>
          <a:p>
            <a:pPr eaLnBrk="1" hangingPunct="1"/>
            <a:endParaRPr lang="en-GB" altLang="en-US" smtClean="0">
              <a:latin typeface="Arial" panose="020B0604020202020204" pitchFamily="34" charset="0"/>
            </a:endParaRPr>
          </a:p>
        </p:txBody>
      </p:sp>
    </p:spTree>
    <p:extLst>
      <p:ext uri="{BB962C8B-B14F-4D97-AF65-F5344CB8AC3E}">
        <p14:creationId xmlns:p14="http://schemas.microsoft.com/office/powerpoint/2010/main" val="2727048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5EBB5B5-0DDF-4556-9DA0-7AAD74DC72EF}" type="slidenum">
              <a:rPr lang="en-GB" altLang="en-US"/>
              <a:pPr eaLnBrk="1" hangingPunct="1"/>
              <a:t>9</a:t>
            </a:fld>
            <a:endParaRPr lang="en-GB" alt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latin typeface="Arial" panose="020B0604020202020204" pitchFamily="34" charset="0"/>
              </a:rPr>
              <a:t>Blue = masculine, red = feminine; </a:t>
            </a:r>
            <a:r>
              <a:rPr lang="en-GB" altLang="en-US" b="1" smtClean="0">
                <a:latin typeface="Arial" panose="020B0604020202020204" pitchFamily="34" charset="0"/>
              </a:rPr>
              <a:t>tradicional</a:t>
            </a:r>
            <a:r>
              <a:rPr lang="en-GB" altLang="en-US" smtClean="0">
                <a:latin typeface="Arial" panose="020B0604020202020204" pitchFamily="34" charset="0"/>
              </a:rPr>
              <a:t> = traditional, </a:t>
            </a:r>
            <a:r>
              <a:rPr lang="en-GB" altLang="en-US" b="1" smtClean="0">
                <a:latin typeface="Arial" panose="020B0604020202020204" pitchFamily="34" charset="0"/>
              </a:rPr>
              <a:t>moderno</a:t>
            </a:r>
            <a:r>
              <a:rPr lang="en-GB" altLang="en-US" smtClean="0">
                <a:latin typeface="Arial" panose="020B0604020202020204" pitchFamily="34" charset="0"/>
              </a:rPr>
              <a:t> = modern</a:t>
            </a:r>
          </a:p>
          <a:p>
            <a:pPr eaLnBrk="1" hangingPunct="1"/>
            <a:r>
              <a:rPr lang="en-GB" altLang="en-US" smtClean="0">
                <a:latin typeface="Arial" panose="020B0604020202020204" pitchFamily="34" charset="0"/>
              </a:rPr>
              <a:t>Instructions as per previous. Remind pupils of cognates </a:t>
            </a:r>
            <a:r>
              <a:rPr lang="en-GB" altLang="en-US" smtClean="0">
                <a:latin typeface="Arial" panose="020B0604020202020204" pitchFamily="34" charset="0"/>
                <a:sym typeface="Wingdings" panose="05000000000000000000" pitchFamily="2" charset="2"/>
              </a:rPr>
              <a:t> </a:t>
            </a:r>
            <a:endParaRPr lang="en-GB" altLang="en-US" smtClean="0">
              <a:latin typeface="Arial" panose="020B0604020202020204" pitchFamily="34" charset="0"/>
            </a:endParaRPr>
          </a:p>
          <a:p>
            <a:pPr eaLnBrk="1" hangingPunct="1"/>
            <a:endParaRPr lang="en-GB" altLang="en-US" smtClean="0">
              <a:latin typeface="Arial" panose="020B0604020202020204" pitchFamily="34" charset="0"/>
            </a:endParaRPr>
          </a:p>
        </p:txBody>
      </p:sp>
    </p:spTree>
    <p:extLst>
      <p:ext uri="{BB962C8B-B14F-4D97-AF65-F5344CB8AC3E}">
        <p14:creationId xmlns:p14="http://schemas.microsoft.com/office/powerpoint/2010/main" val="3929215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5BA92CAB-F385-4E19-80BD-EE99D058DAC3}" type="slidenum">
              <a:rPr lang="en-GB" altLang="en-US"/>
              <a:pPr/>
              <a:t>‹#›</a:t>
            </a:fld>
            <a:endParaRPr lang="en-GB" altLang="en-US"/>
          </a:p>
        </p:txBody>
      </p:sp>
    </p:spTree>
    <p:extLst>
      <p:ext uri="{BB962C8B-B14F-4D97-AF65-F5344CB8AC3E}">
        <p14:creationId xmlns:p14="http://schemas.microsoft.com/office/powerpoint/2010/main" val="3904322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D22BA40F-7B9A-424E-84E1-3F71DC3B203A}" type="slidenum">
              <a:rPr lang="en-GB" altLang="en-US"/>
              <a:pPr/>
              <a:t>‹#›</a:t>
            </a:fld>
            <a:endParaRPr lang="en-GB" altLang="en-US"/>
          </a:p>
        </p:txBody>
      </p:sp>
    </p:spTree>
    <p:extLst>
      <p:ext uri="{BB962C8B-B14F-4D97-AF65-F5344CB8AC3E}">
        <p14:creationId xmlns:p14="http://schemas.microsoft.com/office/powerpoint/2010/main" val="1496806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E67739FF-8111-45E3-B44B-AF2FDDC6A17F}" type="slidenum">
              <a:rPr lang="en-GB" altLang="en-US"/>
              <a:pPr/>
              <a:t>‹#›</a:t>
            </a:fld>
            <a:endParaRPr lang="en-GB" altLang="en-US"/>
          </a:p>
        </p:txBody>
      </p:sp>
    </p:spTree>
    <p:extLst>
      <p:ext uri="{BB962C8B-B14F-4D97-AF65-F5344CB8AC3E}">
        <p14:creationId xmlns:p14="http://schemas.microsoft.com/office/powerpoint/2010/main" val="2726056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EE1BD5E9-CE7B-4BA3-8676-678B7BBA368C}" type="slidenum">
              <a:rPr lang="en-GB" altLang="en-US"/>
              <a:pPr/>
              <a:t>‹#›</a:t>
            </a:fld>
            <a:endParaRPr lang="en-GB" altLang="en-US"/>
          </a:p>
        </p:txBody>
      </p:sp>
    </p:spTree>
    <p:extLst>
      <p:ext uri="{BB962C8B-B14F-4D97-AF65-F5344CB8AC3E}">
        <p14:creationId xmlns:p14="http://schemas.microsoft.com/office/powerpoint/2010/main" val="958342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BF476C92-10C1-4476-ACD5-BE97BF3C55F3}" type="slidenum">
              <a:rPr lang="en-GB" altLang="en-US"/>
              <a:pPr/>
              <a:t>‹#›</a:t>
            </a:fld>
            <a:endParaRPr lang="en-GB" altLang="en-US"/>
          </a:p>
        </p:txBody>
      </p:sp>
    </p:spTree>
    <p:extLst>
      <p:ext uri="{BB962C8B-B14F-4D97-AF65-F5344CB8AC3E}">
        <p14:creationId xmlns:p14="http://schemas.microsoft.com/office/powerpoint/2010/main" val="3325153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190464B2-AB20-44E1-9C64-AF80E68D0FBE}" type="slidenum">
              <a:rPr lang="en-GB" altLang="en-US"/>
              <a:pPr/>
              <a:t>‹#›</a:t>
            </a:fld>
            <a:endParaRPr lang="en-GB" altLang="en-US"/>
          </a:p>
        </p:txBody>
      </p:sp>
    </p:spTree>
    <p:extLst>
      <p:ext uri="{BB962C8B-B14F-4D97-AF65-F5344CB8AC3E}">
        <p14:creationId xmlns:p14="http://schemas.microsoft.com/office/powerpoint/2010/main" val="3891348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fld id="{BFB27133-7E16-4568-BCA8-E6046F5A4FE5}" type="slidenum">
              <a:rPr lang="en-GB" altLang="en-US"/>
              <a:pPr/>
              <a:t>‹#›</a:t>
            </a:fld>
            <a:endParaRPr lang="en-GB" altLang="en-US"/>
          </a:p>
        </p:txBody>
      </p:sp>
    </p:spTree>
    <p:extLst>
      <p:ext uri="{BB962C8B-B14F-4D97-AF65-F5344CB8AC3E}">
        <p14:creationId xmlns:p14="http://schemas.microsoft.com/office/powerpoint/2010/main" val="1283467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fld id="{5924892D-E839-4C99-87C7-9E56A3C58467}" type="slidenum">
              <a:rPr lang="en-GB" altLang="en-US"/>
              <a:pPr/>
              <a:t>‹#›</a:t>
            </a:fld>
            <a:endParaRPr lang="en-GB" altLang="en-US"/>
          </a:p>
        </p:txBody>
      </p:sp>
    </p:spTree>
    <p:extLst>
      <p:ext uri="{BB962C8B-B14F-4D97-AF65-F5344CB8AC3E}">
        <p14:creationId xmlns:p14="http://schemas.microsoft.com/office/powerpoint/2010/main" val="2720220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fld id="{6FF8A918-38D4-4922-9147-E85022985287}" type="slidenum">
              <a:rPr lang="en-GB" altLang="en-US"/>
              <a:pPr/>
              <a:t>‹#›</a:t>
            </a:fld>
            <a:endParaRPr lang="en-GB" altLang="en-US"/>
          </a:p>
        </p:txBody>
      </p:sp>
    </p:spTree>
    <p:extLst>
      <p:ext uri="{BB962C8B-B14F-4D97-AF65-F5344CB8AC3E}">
        <p14:creationId xmlns:p14="http://schemas.microsoft.com/office/powerpoint/2010/main" val="259059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49844098-FE96-4021-B1E8-1D90C5CD4DD3}" type="slidenum">
              <a:rPr lang="en-GB" altLang="en-US"/>
              <a:pPr/>
              <a:t>‹#›</a:t>
            </a:fld>
            <a:endParaRPr lang="en-GB" altLang="en-US"/>
          </a:p>
        </p:txBody>
      </p:sp>
    </p:spTree>
    <p:extLst>
      <p:ext uri="{BB962C8B-B14F-4D97-AF65-F5344CB8AC3E}">
        <p14:creationId xmlns:p14="http://schemas.microsoft.com/office/powerpoint/2010/main" val="2197537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E1579AA8-FC93-429B-A4E6-A9CA48A85218}" type="slidenum">
              <a:rPr lang="en-GB" altLang="en-US"/>
              <a:pPr/>
              <a:t>‹#›</a:t>
            </a:fld>
            <a:endParaRPr lang="en-GB" altLang="en-US"/>
          </a:p>
        </p:txBody>
      </p:sp>
    </p:spTree>
    <p:extLst>
      <p:ext uri="{BB962C8B-B14F-4D97-AF65-F5344CB8AC3E}">
        <p14:creationId xmlns:p14="http://schemas.microsoft.com/office/powerpoint/2010/main" val="3331525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5D8A42F-CEB0-47AD-9E42-5FBC495CA90D}"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audio" Target="../media/audio9.wav"/><Relationship Id="rId4" Type="http://schemas.openxmlformats.org/officeDocument/2006/relationships/audio" Target="../media/audio24.wav"/></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audio" Target="../media/audio9.wav"/><Relationship Id="rId5" Type="http://schemas.openxmlformats.org/officeDocument/2006/relationships/audio" Target="../media/audio26.wav"/><Relationship Id="rId4" Type="http://schemas.openxmlformats.org/officeDocument/2006/relationships/audio" Target="../media/audio25.wav"/></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audio" Target="../media/audio9.wav"/><Relationship Id="rId5" Type="http://schemas.openxmlformats.org/officeDocument/2006/relationships/audio" Target="../media/audio28.wav"/><Relationship Id="rId4" Type="http://schemas.openxmlformats.org/officeDocument/2006/relationships/audio" Target="../media/audio27.wav"/></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audio" Target="../media/audio9.wav"/><Relationship Id="rId4" Type="http://schemas.openxmlformats.org/officeDocument/2006/relationships/audio" Target="../media/audio29.wav"/></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7.jpeg"/><Relationship Id="rId3" Type="http://schemas.openxmlformats.org/officeDocument/2006/relationships/image" Target="../media/image9.jpeg"/><Relationship Id="rId7" Type="http://schemas.openxmlformats.org/officeDocument/2006/relationships/image" Target="../media/image17.png"/><Relationship Id="rId12" Type="http://schemas.openxmlformats.org/officeDocument/2006/relationships/image" Target="../media/image16.png"/><Relationship Id="rId2" Type="http://schemas.openxmlformats.org/officeDocument/2006/relationships/notesSlide" Target="../notesSlides/notesSlide14.xml"/><Relationship Id="rId16"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6.jpeg"/><Relationship Id="rId5" Type="http://schemas.openxmlformats.org/officeDocument/2006/relationships/image" Target="../media/image11.jpeg"/><Relationship Id="rId15" Type="http://schemas.openxmlformats.org/officeDocument/2006/relationships/image" Target="../media/image22.jpeg"/><Relationship Id="rId10" Type="http://schemas.openxmlformats.org/officeDocument/2006/relationships/image" Target="../media/image14.png"/><Relationship Id="rId4" Type="http://schemas.openxmlformats.org/officeDocument/2006/relationships/image" Target="../media/image23.png"/><Relationship Id="rId9" Type="http://schemas.openxmlformats.org/officeDocument/2006/relationships/image" Target="../media/image25.jpeg"/><Relationship Id="rId14" Type="http://schemas.openxmlformats.org/officeDocument/2006/relationships/image" Target="../media/image28.jpeg"/></Relationships>
</file>

<file path=ppt/slides/_rels/slide15.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7.jpeg"/><Relationship Id="rId3" Type="http://schemas.openxmlformats.org/officeDocument/2006/relationships/image" Target="../media/image9.jpeg"/><Relationship Id="rId7" Type="http://schemas.openxmlformats.org/officeDocument/2006/relationships/image" Target="../media/image17.png"/><Relationship Id="rId12" Type="http://schemas.openxmlformats.org/officeDocument/2006/relationships/image" Target="../media/image16.png"/><Relationship Id="rId17" Type="http://schemas.openxmlformats.org/officeDocument/2006/relationships/audio" Target="../media/audio30.wav"/><Relationship Id="rId2" Type="http://schemas.openxmlformats.org/officeDocument/2006/relationships/notesSlide" Target="../notesSlides/notesSlide15.xml"/><Relationship Id="rId16"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6.jpeg"/><Relationship Id="rId5" Type="http://schemas.openxmlformats.org/officeDocument/2006/relationships/image" Target="../media/image11.jpeg"/><Relationship Id="rId15" Type="http://schemas.openxmlformats.org/officeDocument/2006/relationships/image" Target="../media/image22.jpeg"/><Relationship Id="rId10" Type="http://schemas.openxmlformats.org/officeDocument/2006/relationships/image" Target="../media/image14.png"/><Relationship Id="rId4" Type="http://schemas.openxmlformats.org/officeDocument/2006/relationships/image" Target="../media/image23.png"/><Relationship Id="rId9" Type="http://schemas.openxmlformats.org/officeDocument/2006/relationships/image" Target="../media/image25.jpeg"/><Relationship Id="rId14" Type="http://schemas.openxmlformats.org/officeDocument/2006/relationships/image" Target="../media/image29.jpeg"/></Relationships>
</file>

<file path=ppt/slides/_rels/slide16.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7.jpeg"/><Relationship Id="rId3" Type="http://schemas.openxmlformats.org/officeDocument/2006/relationships/image" Target="../media/image9.jpeg"/><Relationship Id="rId7" Type="http://schemas.openxmlformats.org/officeDocument/2006/relationships/image" Target="../media/image17.png"/><Relationship Id="rId12" Type="http://schemas.openxmlformats.org/officeDocument/2006/relationships/image" Target="../media/image16.png"/><Relationship Id="rId17" Type="http://schemas.openxmlformats.org/officeDocument/2006/relationships/audio" Target="../media/audio30.wav"/><Relationship Id="rId2" Type="http://schemas.openxmlformats.org/officeDocument/2006/relationships/notesSlide" Target="../notesSlides/notesSlide16.xml"/><Relationship Id="rId16"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6.jpeg"/><Relationship Id="rId5" Type="http://schemas.openxmlformats.org/officeDocument/2006/relationships/image" Target="../media/image11.jpeg"/><Relationship Id="rId15" Type="http://schemas.openxmlformats.org/officeDocument/2006/relationships/image" Target="../media/image22.jpeg"/><Relationship Id="rId10" Type="http://schemas.openxmlformats.org/officeDocument/2006/relationships/image" Target="../media/image14.png"/><Relationship Id="rId4" Type="http://schemas.openxmlformats.org/officeDocument/2006/relationships/image" Target="../media/image23.png"/><Relationship Id="rId9" Type="http://schemas.openxmlformats.org/officeDocument/2006/relationships/image" Target="../media/image25.jpeg"/><Relationship Id="rId14" Type="http://schemas.openxmlformats.org/officeDocument/2006/relationships/image" Target="../media/image29.jpeg"/></Relationships>
</file>

<file path=ppt/slides/_rels/slide17.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7.jpeg"/><Relationship Id="rId3" Type="http://schemas.openxmlformats.org/officeDocument/2006/relationships/image" Target="../media/image9.jpeg"/><Relationship Id="rId7" Type="http://schemas.openxmlformats.org/officeDocument/2006/relationships/image" Target="../media/image17.png"/><Relationship Id="rId12" Type="http://schemas.openxmlformats.org/officeDocument/2006/relationships/image" Target="../media/image16.png"/><Relationship Id="rId17" Type="http://schemas.openxmlformats.org/officeDocument/2006/relationships/audio" Target="../media/audio31.wav"/><Relationship Id="rId2" Type="http://schemas.openxmlformats.org/officeDocument/2006/relationships/notesSlide" Target="../notesSlides/notesSlide17.xml"/><Relationship Id="rId16"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6.jpeg"/><Relationship Id="rId5" Type="http://schemas.openxmlformats.org/officeDocument/2006/relationships/image" Target="../media/image11.jpeg"/><Relationship Id="rId15" Type="http://schemas.openxmlformats.org/officeDocument/2006/relationships/image" Target="../media/image22.jpeg"/><Relationship Id="rId10" Type="http://schemas.openxmlformats.org/officeDocument/2006/relationships/image" Target="../media/image14.png"/><Relationship Id="rId4" Type="http://schemas.openxmlformats.org/officeDocument/2006/relationships/image" Target="../media/image23.png"/><Relationship Id="rId9" Type="http://schemas.openxmlformats.org/officeDocument/2006/relationships/image" Target="../media/image25.jpeg"/><Relationship Id="rId14" Type="http://schemas.openxmlformats.org/officeDocument/2006/relationships/image" Target="../media/image29.jpeg"/></Relationships>
</file>

<file path=ppt/slides/_rels/slide18.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7.jpeg"/><Relationship Id="rId3" Type="http://schemas.openxmlformats.org/officeDocument/2006/relationships/image" Target="../media/image9.jpeg"/><Relationship Id="rId7" Type="http://schemas.openxmlformats.org/officeDocument/2006/relationships/image" Target="../media/image17.png"/><Relationship Id="rId12" Type="http://schemas.openxmlformats.org/officeDocument/2006/relationships/image" Target="../media/image16.png"/><Relationship Id="rId17" Type="http://schemas.openxmlformats.org/officeDocument/2006/relationships/audio" Target="../media/audio31.wav"/><Relationship Id="rId2" Type="http://schemas.openxmlformats.org/officeDocument/2006/relationships/notesSlide" Target="../notesSlides/notesSlide18.xml"/><Relationship Id="rId16"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6.jpeg"/><Relationship Id="rId5" Type="http://schemas.openxmlformats.org/officeDocument/2006/relationships/image" Target="../media/image11.jpeg"/><Relationship Id="rId15" Type="http://schemas.openxmlformats.org/officeDocument/2006/relationships/image" Target="../media/image22.jpeg"/><Relationship Id="rId10" Type="http://schemas.openxmlformats.org/officeDocument/2006/relationships/image" Target="../media/image14.png"/><Relationship Id="rId4" Type="http://schemas.openxmlformats.org/officeDocument/2006/relationships/image" Target="../media/image23.png"/><Relationship Id="rId9" Type="http://schemas.openxmlformats.org/officeDocument/2006/relationships/image" Target="../media/image25.jpeg"/><Relationship Id="rId1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audio" Target="../media/audio36.wav"/><Relationship Id="rId3" Type="http://schemas.openxmlformats.org/officeDocument/2006/relationships/image" Target="../media/image30.jpeg"/><Relationship Id="rId7" Type="http://schemas.openxmlformats.org/officeDocument/2006/relationships/audio" Target="../media/audio35.wav"/><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audio" Target="../media/audio34.wav"/><Relationship Id="rId11" Type="http://schemas.openxmlformats.org/officeDocument/2006/relationships/audio" Target="../media/audio3.wav"/><Relationship Id="rId5" Type="http://schemas.openxmlformats.org/officeDocument/2006/relationships/audio" Target="../media/audio33.wav"/><Relationship Id="rId10" Type="http://schemas.openxmlformats.org/officeDocument/2006/relationships/audio" Target="../media/audio2.wav"/><Relationship Id="rId4" Type="http://schemas.openxmlformats.org/officeDocument/2006/relationships/audio" Target="../media/audio32.wav"/><Relationship Id="rId9" Type="http://schemas.openxmlformats.org/officeDocument/2006/relationships/audio" Target="../media/audio37.wav"/></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audio" Target="../media/audio33.wav"/><Relationship Id="rId4" Type="http://schemas.openxmlformats.org/officeDocument/2006/relationships/audio" Target="../media/audio38.wav"/></Relationships>
</file>

<file path=ppt/slides/_rels/slide22.xml.rels><?xml version="1.0" encoding="UTF-8" standalone="yes"?>
<Relationships xmlns="http://schemas.openxmlformats.org/package/2006/relationships"><Relationship Id="rId8" Type="http://schemas.openxmlformats.org/officeDocument/2006/relationships/video" Target="../media/media4.wmv"/><Relationship Id="rId13" Type="http://schemas.openxmlformats.org/officeDocument/2006/relationships/image" Target="../media/image34.png"/><Relationship Id="rId3" Type="http://schemas.microsoft.com/office/2007/relationships/media" Target="../media/media2.wmv"/><Relationship Id="rId7" Type="http://schemas.microsoft.com/office/2007/relationships/media" Target="../media/media4.wmv"/><Relationship Id="rId12" Type="http://schemas.openxmlformats.org/officeDocument/2006/relationships/audio" Target="../media/audio39.wav"/><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video" Target="../media/media3.wmv"/><Relationship Id="rId11" Type="http://schemas.openxmlformats.org/officeDocument/2006/relationships/audio" Target="../media/audio38.wav"/><Relationship Id="rId5" Type="http://schemas.microsoft.com/office/2007/relationships/media" Target="../media/media3.wmv"/><Relationship Id="rId15" Type="http://schemas.openxmlformats.org/officeDocument/2006/relationships/image" Target="../media/image36.png"/><Relationship Id="rId10" Type="http://schemas.openxmlformats.org/officeDocument/2006/relationships/notesSlide" Target="../notesSlides/notesSlide22.xml"/><Relationship Id="rId4" Type="http://schemas.openxmlformats.org/officeDocument/2006/relationships/video" Target="../media/media2.wmv"/><Relationship Id="rId9" Type="http://schemas.openxmlformats.org/officeDocument/2006/relationships/slideLayout" Target="../slideLayouts/slideLayout7.xml"/><Relationship Id="rId1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image" Target="../media/image9.jpeg"/><Relationship Id="rId7" Type="http://schemas.openxmlformats.org/officeDocument/2006/relationships/audio" Target="../media/audio7.wav"/><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image" Target="../media/image10.png"/><Relationship Id="rId9" Type="http://schemas.openxmlformats.org/officeDocument/2006/relationships/audio" Target="../media/audio9.wav"/></Relationships>
</file>

<file path=ppt/slides/_rels/slide6.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image" Target="../media/image11.jpeg"/><Relationship Id="rId7" Type="http://schemas.openxmlformats.org/officeDocument/2006/relationships/audio" Target="../media/audio12.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image" Target="../media/image13.jpeg"/><Relationship Id="rId7" Type="http://schemas.openxmlformats.org/officeDocument/2006/relationships/audio" Target="../media/audio15.wav"/><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audio" Target="../media/audio14.wav"/><Relationship Id="rId5" Type="http://schemas.openxmlformats.org/officeDocument/2006/relationships/audio" Target="../media/audio13.wav"/><Relationship Id="rId4" Type="http://schemas.openxmlformats.org/officeDocument/2006/relationships/image" Target="../media/image14.png"/><Relationship Id="rId9" Type="http://schemas.openxmlformats.org/officeDocument/2006/relationships/audio" Target="../media/audio9.wav"/></Relationships>
</file>

<file path=ppt/slides/_rels/slide8.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image" Target="../media/image15.jpeg"/><Relationship Id="rId7" Type="http://schemas.openxmlformats.org/officeDocument/2006/relationships/audio" Target="../media/audio19.wav"/><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image" Target="../media/image16.png"/><Relationship Id="rId9" Type="http://schemas.openxmlformats.org/officeDocument/2006/relationships/audio" Target="../media/audio9.wav"/></Relationships>
</file>

<file path=ppt/slides/_rels/slide9.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image" Target="../media/image17.png"/><Relationship Id="rId7" Type="http://schemas.openxmlformats.org/officeDocument/2006/relationships/audio" Target="../media/audio23.wav"/><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audio" Target="../media/audio22.wav"/><Relationship Id="rId5" Type="http://schemas.openxmlformats.org/officeDocument/2006/relationships/audio" Target="../media/audio21.wav"/><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00080"/>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48496151"/>
              </p:ext>
            </p:extLst>
          </p:nvPr>
        </p:nvGraphicFramePr>
        <p:xfrm>
          <a:off x="611560" y="836712"/>
          <a:ext cx="7992887" cy="5688634"/>
        </p:xfrm>
        <a:graphic>
          <a:graphicData uri="http://schemas.openxmlformats.org/drawingml/2006/table">
            <a:tbl>
              <a:tblPr firstRow="1" bandRow="1">
                <a:tableStyleId>{5940675A-B579-460E-94D1-54222C63F5DA}</a:tableStyleId>
              </a:tblPr>
              <a:tblGrid>
                <a:gridCol w="1141841"/>
                <a:gridCol w="1141841"/>
                <a:gridCol w="1141841"/>
                <a:gridCol w="1141841"/>
                <a:gridCol w="1141841"/>
                <a:gridCol w="1141841"/>
                <a:gridCol w="1141841"/>
              </a:tblGrid>
              <a:tr h="812662">
                <a:tc>
                  <a:txBody>
                    <a:bodyPr/>
                    <a:lstStyle/>
                    <a:p>
                      <a:endParaRPr lang="en-GB" dirty="0"/>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r>
              <a:tr h="812662">
                <a:tc>
                  <a:txBody>
                    <a:bodyPr/>
                    <a:lstStyle/>
                    <a:p>
                      <a:pPr algn="ctr"/>
                      <a:r>
                        <a:rPr lang="en-GB" sz="2400" dirty="0" err="1" smtClean="0">
                          <a:latin typeface="Arial Black" panose="020B0A04020102020204" pitchFamily="34" charset="0"/>
                        </a:rPr>
                        <a:t>toco</a:t>
                      </a:r>
                      <a:endParaRPr lang="en-GB" sz="2400" dirty="0">
                        <a:latin typeface="Arial Black" panose="020B0A04020102020204" pitchFamily="34" charset="0"/>
                      </a:endParaRPr>
                    </a:p>
                  </a:txBody>
                  <a:tcPr anchor="ct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dirty="0"/>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r>
              <a:tr h="812662">
                <a:tc>
                  <a:txBody>
                    <a:bodyPr/>
                    <a:lstStyle/>
                    <a:p>
                      <a:pPr algn="ctr"/>
                      <a:r>
                        <a:rPr lang="en-GB" sz="2400" dirty="0" err="1" smtClean="0">
                          <a:latin typeface="Arial Black" panose="020B0A04020102020204" pitchFamily="34" charset="0"/>
                        </a:rPr>
                        <a:t>tocas</a:t>
                      </a:r>
                      <a:endParaRPr lang="en-GB" sz="2400" dirty="0">
                        <a:latin typeface="Arial Black" panose="020B0A04020102020204" pitchFamily="34" charset="0"/>
                      </a:endParaRPr>
                    </a:p>
                  </a:txBody>
                  <a:tcPr anchor="ct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dirty="0"/>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r>
              <a:tr h="812662">
                <a:tc>
                  <a:txBody>
                    <a:bodyPr/>
                    <a:lstStyle/>
                    <a:p>
                      <a:pPr algn="ctr"/>
                      <a:r>
                        <a:rPr lang="en-GB" sz="2400" dirty="0" err="1" smtClean="0">
                          <a:latin typeface="Arial Black" panose="020B0A04020102020204" pitchFamily="34" charset="0"/>
                        </a:rPr>
                        <a:t>toca</a:t>
                      </a:r>
                      <a:endParaRPr lang="en-GB" sz="2400" dirty="0">
                        <a:latin typeface="Arial Black" panose="020B0A04020102020204" pitchFamily="34" charset="0"/>
                      </a:endParaRPr>
                    </a:p>
                  </a:txBody>
                  <a:tcPr anchor="ct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r>
              <a:tr h="812662">
                <a:tc>
                  <a:txBody>
                    <a:bodyPr/>
                    <a:lstStyle/>
                    <a:p>
                      <a:pPr algn="ctr"/>
                      <a:r>
                        <a:rPr lang="en-GB" sz="1600" dirty="0" err="1" smtClean="0">
                          <a:latin typeface="Arial Black" panose="020B0A04020102020204" pitchFamily="34" charset="0"/>
                        </a:rPr>
                        <a:t>tocamos</a:t>
                      </a:r>
                      <a:endParaRPr lang="en-GB" sz="1600" dirty="0">
                        <a:latin typeface="Arial Black" panose="020B0A04020102020204" pitchFamily="34" charset="0"/>
                      </a:endParaRPr>
                    </a:p>
                  </a:txBody>
                  <a:tcPr anchor="ct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r>
              <a:tr h="812662">
                <a:tc>
                  <a:txBody>
                    <a:bodyPr/>
                    <a:lstStyle/>
                    <a:p>
                      <a:pPr algn="ctr"/>
                      <a:r>
                        <a:rPr lang="en-GB" sz="2000" dirty="0" err="1" smtClean="0">
                          <a:latin typeface="Arial Black" panose="020B0A04020102020204" pitchFamily="34" charset="0"/>
                        </a:rPr>
                        <a:t>tocáis</a:t>
                      </a:r>
                      <a:endParaRPr lang="en-GB" sz="2000" dirty="0">
                        <a:latin typeface="Arial Black" panose="020B0A04020102020204" pitchFamily="34" charset="0"/>
                      </a:endParaRPr>
                    </a:p>
                  </a:txBody>
                  <a:tcPr anchor="ct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dirty="0"/>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r>
              <a:tr h="812662">
                <a:tc>
                  <a:txBody>
                    <a:bodyPr/>
                    <a:lstStyle/>
                    <a:p>
                      <a:pPr algn="ctr"/>
                      <a:r>
                        <a:rPr lang="en-GB" sz="2400" dirty="0" err="1" smtClean="0">
                          <a:latin typeface="Arial Black" panose="020B0A04020102020204" pitchFamily="34" charset="0"/>
                        </a:rPr>
                        <a:t>tocan</a:t>
                      </a:r>
                      <a:endParaRPr lang="en-GB" sz="2400" dirty="0">
                        <a:latin typeface="Arial Black" panose="020B0A04020102020204" pitchFamily="34" charset="0"/>
                      </a:endParaRPr>
                    </a:p>
                  </a:txBody>
                  <a:tcPr anchor="ct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dirty="0"/>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c>
                  <a:txBody>
                    <a:bodyPr/>
                    <a:lstStyle/>
                    <a:p>
                      <a:endParaRPr lang="en-GB" dirty="0"/>
                    </a:p>
                  </a:txBody>
                  <a:tcPr>
                    <a:lnL w="381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solidFill>
                      <a:srgbClr val="FFEFFF"/>
                    </a:solidFill>
                  </a:tcPr>
                </a:tc>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926989"/>
            <a:ext cx="676433" cy="676433"/>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25211" y="837838"/>
            <a:ext cx="765584" cy="765584"/>
          </a:xfrm>
          <a:prstGeom prst="rect">
            <a:avLst/>
          </a:prstGeom>
        </p:spPr>
      </p:pic>
      <p:pic>
        <p:nvPicPr>
          <p:cNvPr id="7" name="Picture 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4400730">
            <a:off x="1879224" y="749689"/>
            <a:ext cx="944496" cy="94449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30392">
            <a:off x="3040242" y="758579"/>
            <a:ext cx="924102" cy="924102"/>
          </a:xfrm>
          <a:prstGeom prst="rect">
            <a:avLst/>
          </a:prstGeom>
        </p:spPr>
      </p:pic>
      <p:pic>
        <p:nvPicPr>
          <p:cNvPr id="9" name="Picture 8"/>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56674" y="895489"/>
            <a:ext cx="736204" cy="736204"/>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13814" y="709948"/>
            <a:ext cx="1021363" cy="1021363"/>
          </a:xfrm>
          <a:prstGeom prst="rect">
            <a:avLst/>
          </a:prstGeom>
        </p:spPr>
      </p:pic>
      <p:sp>
        <p:nvSpPr>
          <p:cNvPr id="11" name="TextBox 10"/>
          <p:cNvSpPr txBox="1"/>
          <p:nvPr/>
        </p:nvSpPr>
        <p:spPr>
          <a:xfrm>
            <a:off x="611560" y="188640"/>
            <a:ext cx="4752528" cy="584775"/>
          </a:xfrm>
          <a:prstGeom prst="rect">
            <a:avLst/>
          </a:prstGeom>
          <a:noFill/>
        </p:spPr>
        <p:txBody>
          <a:bodyPr wrap="square" rtlCol="0">
            <a:spAutoFit/>
          </a:bodyPr>
          <a:lstStyle/>
          <a:p>
            <a:r>
              <a:rPr lang="en-GB" sz="3200" b="1" dirty="0" err="1" smtClean="0">
                <a:solidFill>
                  <a:srgbClr val="FFEFFF"/>
                </a:solidFill>
              </a:rPr>
              <a:t>Batalla</a:t>
            </a:r>
            <a:r>
              <a:rPr lang="en-GB" sz="3200" b="1" dirty="0" smtClean="0">
                <a:solidFill>
                  <a:srgbClr val="FFEFFF"/>
                </a:solidFill>
              </a:rPr>
              <a:t> naval</a:t>
            </a:r>
            <a:endParaRPr lang="en-GB" sz="3200" b="1" dirty="0">
              <a:solidFill>
                <a:srgbClr val="FFEFFF"/>
              </a:solidFill>
            </a:endParaRPr>
          </a:p>
        </p:txBody>
      </p:sp>
      <p:sp>
        <p:nvSpPr>
          <p:cNvPr id="12" name="TextBox 11"/>
          <p:cNvSpPr txBox="1"/>
          <p:nvPr/>
        </p:nvSpPr>
        <p:spPr>
          <a:xfrm>
            <a:off x="7308304" y="105984"/>
            <a:ext cx="4752528" cy="584775"/>
          </a:xfrm>
          <a:prstGeom prst="rect">
            <a:avLst/>
          </a:prstGeom>
          <a:noFill/>
        </p:spPr>
        <p:txBody>
          <a:bodyPr wrap="square" rtlCol="0">
            <a:spAutoFit/>
          </a:bodyPr>
          <a:lstStyle/>
          <a:p>
            <a:r>
              <a:rPr lang="en-GB" sz="3200" b="1" dirty="0" smtClean="0">
                <a:solidFill>
                  <a:srgbClr val="FFEFFF"/>
                </a:solidFill>
              </a:rPr>
              <a:t>X ¡</a:t>
            </a:r>
            <a:r>
              <a:rPr lang="en-GB" sz="3200" b="1" dirty="0" err="1" smtClean="0">
                <a:solidFill>
                  <a:srgbClr val="FFEFFF"/>
                </a:solidFill>
              </a:rPr>
              <a:t>agua</a:t>
            </a:r>
            <a:r>
              <a:rPr lang="en-GB" sz="3200" b="1" dirty="0" smtClean="0">
                <a:solidFill>
                  <a:srgbClr val="FFEFFF"/>
                </a:solidFill>
              </a:rPr>
              <a:t>!</a:t>
            </a:r>
            <a:endParaRPr lang="en-GB" sz="3200" b="1" dirty="0">
              <a:solidFill>
                <a:srgbClr val="FFEFFF"/>
              </a:solidFill>
            </a:endParaRPr>
          </a:p>
        </p:txBody>
      </p:sp>
      <p:sp>
        <p:nvSpPr>
          <p:cNvPr id="13" name="TextBox 12"/>
          <p:cNvSpPr txBox="1"/>
          <p:nvPr/>
        </p:nvSpPr>
        <p:spPr>
          <a:xfrm>
            <a:off x="4413654" y="-91142"/>
            <a:ext cx="2716394" cy="769441"/>
          </a:xfrm>
          <a:prstGeom prst="rect">
            <a:avLst/>
          </a:prstGeom>
          <a:noFill/>
        </p:spPr>
        <p:txBody>
          <a:bodyPr wrap="square" rtlCol="0">
            <a:spAutoFit/>
          </a:bodyPr>
          <a:lstStyle/>
          <a:p>
            <a:pPr algn="r"/>
            <a:r>
              <a:rPr lang="en-GB" sz="4400" b="1" dirty="0" err="1" smtClean="0">
                <a:solidFill>
                  <a:srgbClr val="FFEFFF"/>
                </a:solidFill>
                <a:latin typeface="Bookshelf Symbol 7" panose="05010101010101010101" pitchFamily="2" charset="2"/>
              </a:rPr>
              <a:t>p</a:t>
            </a:r>
            <a:r>
              <a:rPr lang="en-GB" sz="3200" b="1" dirty="0" err="1" smtClean="0">
                <a:solidFill>
                  <a:srgbClr val="FFEFFF"/>
                </a:solidFill>
              </a:rPr>
              <a:t>¡tocado</a:t>
            </a:r>
            <a:r>
              <a:rPr lang="en-GB" sz="3200" b="1" dirty="0" smtClean="0">
                <a:solidFill>
                  <a:srgbClr val="FFEFFF"/>
                </a:solidFill>
              </a:rPr>
              <a:t>!</a:t>
            </a:r>
            <a:endParaRPr lang="en-GB" sz="3200" b="1" dirty="0">
              <a:solidFill>
                <a:srgbClr val="FFEFFF"/>
              </a:solidFill>
            </a:endParaRPr>
          </a:p>
        </p:txBody>
      </p:sp>
      <p:pic>
        <p:nvPicPr>
          <p:cNvPr id="14" name="Picture 13"/>
          <p:cNvPicPr>
            <a:picLocks noChangeAspect="1"/>
          </p:cNvPicPr>
          <p:nvPr/>
        </p:nvPicPr>
        <p:blipFill>
          <a:blip r:embed="rId9" cstate="print">
            <a:biLevel thresh="50000"/>
            <a:extLst>
              <a:ext uri="{28A0092B-C50C-407E-A947-70E740481C1C}">
                <a14:useLocalDpi xmlns:a14="http://schemas.microsoft.com/office/drawing/2010/main" val="0"/>
              </a:ext>
            </a:extLst>
          </a:blip>
          <a:stretch>
            <a:fillRect/>
          </a:stretch>
        </p:blipFill>
        <p:spPr>
          <a:xfrm>
            <a:off x="4087166" y="3356992"/>
            <a:ext cx="992524" cy="588898"/>
          </a:xfrm>
          <a:prstGeom prst="rect">
            <a:avLst/>
          </a:prstGeom>
        </p:spPr>
      </p:pic>
      <p:pic>
        <p:nvPicPr>
          <p:cNvPr id="15" name="Picture 14"/>
          <p:cNvPicPr>
            <a:picLocks noChangeAspect="1"/>
          </p:cNvPicPr>
          <p:nvPr/>
        </p:nvPicPr>
        <p:blipFill>
          <a:blip r:embed="rId9" cstate="print">
            <a:biLevel thresh="50000"/>
            <a:extLst>
              <a:ext uri="{28A0092B-C50C-407E-A947-70E740481C1C}">
                <a14:useLocalDpi xmlns:a14="http://schemas.microsoft.com/office/drawing/2010/main" val="0"/>
              </a:ext>
            </a:extLst>
          </a:blip>
          <a:stretch>
            <a:fillRect/>
          </a:stretch>
        </p:blipFill>
        <p:spPr>
          <a:xfrm>
            <a:off x="6413814" y="1737989"/>
            <a:ext cx="992524" cy="588898"/>
          </a:xfrm>
          <a:prstGeom prst="rect">
            <a:avLst/>
          </a:prstGeom>
        </p:spPr>
      </p:pic>
      <p:pic>
        <p:nvPicPr>
          <p:cNvPr id="16" name="Picture 15"/>
          <p:cNvPicPr>
            <a:picLocks noChangeAspect="1"/>
          </p:cNvPicPr>
          <p:nvPr/>
        </p:nvPicPr>
        <p:blipFill>
          <a:blip r:embed="rId9" cstate="print">
            <a:biLevel thresh="50000"/>
            <a:extLst>
              <a:ext uri="{28A0092B-C50C-407E-A947-70E740481C1C}">
                <a14:useLocalDpi xmlns:a14="http://schemas.microsoft.com/office/drawing/2010/main" val="0"/>
              </a:ext>
            </a:extLst>
          </a:blip>
          <a:stretch>
            <a:fillRect/>
          </a:stretch>
        </p:blipFill>
        <p:spPr>
          <a:xfrm>
            <a:off x="6396656" y="3356992"/>
            <a:ext cx="992524" cy="588898"/>
          </a:xfrm>
          <a:prstGeom prst="rect">
            <a:avLst/>
          </a:prstGeom>
        </p:spPr>
      </p:pic>
      <p:pic>
        <p:nvPicPr>
          <p:cNvPr id="17" name="Picture 16"/>
          <p:cNvPicPr>
            <a:picLocks noChangeAspect="1"/>
          </p:cNvPicPr>
          <p:nvPr/>
        </p:nvPicPr>
        <p:blipFill>
          <a:blip r:embed="rId9" cstate="print">
            <a:biLevel thresh="50000"/>
            <a:extLst>
              <a:ext uri="{28A0092B-C50C-407E-A947-70E740481C1C}">
                <a14:useLocalDpi xmlns:a14="http://schemas.microsoft.com/office/drawing/2010/main" val="0"/>
              </a:ext>
            </a:extLst>
          </a:blip>
          <a:stretch>
            <a:fillRect/>
          </a:stretch>
        </p:blipFill>
        <p:spPr>
          <a:xfrm>
            <a:off x="5284755" y="4225589"/>
            <a:ext cx="992524" cy="588898"/>
          </a:xfrm>
          <a:prstGeom prst="rect">
            <a:avLst/>
          </a:prstGeom>
        </p:spPr>
      </p:pic>
      <p:pic>
        <p:nvPicPr>
          <p:cNvPr id="18" name="Picture 17"/>
          <p:cNvPicPr>
            <a:picLocks noChangeAspect="1"/>
          </p:cNvPicPr>
          <p:nvPr/>
        </p:nvPicPr>
        <p:blipFill>
          <a:blip r:embed="rId9" cstate="print">
            <a:biLevel thresh="50000"/>
            <a:extLst>
              <a:ext uri="{28A0092B-C50C-407E-A947-70E740481C1C}">
                <a14:useLocalDpi xmlns:a14="http://schemas.microsoft.com/office/drawing/2010/main" val="0"/>
              </a:ext>
            </a:extLst>
          </a:blip>
          <a:stretch>
            <a:fillRect/>
          </a:stretch>
        </p:blipFill>
        <p:spPr>
          <a:xfrm>
            <a:off x="7588505" y="2548687"/>
            <a:ext cx="992524" cy="588898"/>
          </a:xfrm>
          <a:prstGeom prst="rect">
            <a:avLst/>
          </a:prstGeom>
        </p:spPr>
      </p:pic>
      <p:sp>
        <p:nvSpPr>
          <p:cNvPr id="19" name="Rectangle 18"/>
          <p:cNvSpPr/>
          <p:nvPr/>
        </p:nvSpPr>
        <p:spPr>
          <a:xfrm>
            <a:off x="1763688" y="3284984"/>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1780545" y="1646607"/>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1766855" y="2486868"/>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1760521" y="4077072"/>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760520" y="4908218"/>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1760520" y="5733256"/>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2918984" y="3267177"/>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2924509" y="1657444"/>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2922151" y="2469061"/>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2915816" y="4088910"/>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2915816" y="4890411"/>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2915816" y="5715449"/>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4057410" y="3298651"/>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4061368" y="1658832"/>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4061457" y="2488608"/>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4054243" y="4090739"/>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4054242" y="4921885"/>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4054242" y="5733256"/>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5192680" y="3302275"/>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5199347" y="1674063"/>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5192680" y="2475089"/>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5186145" y="4097341"/>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5189512" y="4925509"/>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p:nvSpPr>
        <p:spPr>
          <a:xfrm>
            <a:off x="5187853" y="5740133"/>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a:off x="6328486" y="3291861"/>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6335153" y="1663649"/>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6328486" y="2464675"/>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6324582" y="4093721"/>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6325318" y="4915095"/>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6325318" y="5740133"/>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7466029" y="3276718"/>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7472696" y="1648506"/>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a:off x="7466029" y="2455417"/>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p:cNvSpPr/>
          <p:nvPr/>
        </p:nvSpPr>
        <p:spPr>
          <a:xfrm>
            <a:off x="7481132" y="4074914"/>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7472696" y="4888543"/>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a:off x="7492109" y="5739057"/>
            <a:ext cx="1108211" cy="792088"/>
          </a:xfrm>
          <a:prstGeom prst="rect">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984389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1000"/>
                                        <p:tgtEl>
                                          <p:spTgt spid="19"/>
                                        </p:tgtEl>
                                      </p:cBhvr>
                                    </p:animEffect>
                                    <p:set>
                                      <p:cBhvr>
                                        <p:cTn id="7"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1" presetClass="exit" presetSubtype="1" fill="hold" grpId="0" nodeType="clickEffect">
                                  <p:stCondLst>
                                    <p:cond delay="0"/>
                                  </p:stCondLst>
                                  <p:childTnLst>
                                    <p:animEffect transition="out" filter="wheel(1)">
                                      <p:cBhvr>
                                        <p:cTn id="12" dur="1000"/>
                                        <p:tgtEl>
                                          <p:spTgt spid="20"/>
                                        </p:tgtEl>
                                      </p:cBhvr>
                                    </p:animEffect>
                                    <p:set>
                                      <p:cBhvr>
                                        <p:cTn id="13"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21" presetClass="exit" presetSubtype="1" fill="hold" grpId="0" nodeType="clickEffect">
                                  <p:stCondLst>
                                    <p:cond delay="0"/>
                                  </p:stCondLst>
                                  <p:childTnLst>
                                    <p:animEffect transition="out" filter="wheel(1)">
                                      <p:cBhvr>
                                        <p:cTn id="18" dur="1000"/>
                                        <p:tgtEl>
                                          <p:spTgt spid="21"/>
                                        </p:tgtEl>
                                      </p:cBhvr>
                                    </p:animEffect>
                                    <p:set>
                                      <p:cBhvr>
                                        <p:cTn id="19"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21" presetClass="exit" presetSubtype="1" fill="hold" grpId="0" nodeType="clickEffect">
                                  <p:stCondLst>
                                    <p:cond delay="0"/>
                                  </p:stCondLst>
                                  <p:childTnLst>
                                    <p:animEffect transition="out" filter="wheel(1)">
                                      <p:cBhvr>
                                        <p:cTn id="24" dur="1000"/>
                                        <p:tgtEl>
                                          <p:spTgt spid="22"/>
                                        </p:tgtEl>
                                      </p:cBhvr>
                                    </p:animEffect>
                                    <p:set>
                                      <p:cBhvr>
                                        <p:cTn id="25"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21" presetClass="exit" presetSubtype="1" fill="hold" grpId="0" nodeType="clickEffect">
                                  <p:stCondLst>
                                    <p:cond delay="0"/>
                                  </p:stCondLst>
                                  <p:childTnLst>
                                    <p:animEffect transition="out" filter="wheel(1)">
                                      <p:cBhvr>
                                        <p:cTn id="30" dur="1000"/>
                                        <p:tgtEl>
                                          <p:spTgt spid="23"/>
                                        </p:tgtEl>
                                      </p:cBhvr>
                                    </p:animEffect>
                                    <p:set>
                                      <p:cBhvr>
                                        <p:cTn id="31"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21" presetClass="exit" presetSubtype="1" fill="hold" grpId="0" nodeType="clickEffect">
                                  <p:stCondLst>
                                    <p:cond delay="0"/>
                                  </p:stCondLst>
                                  <p:childTnLst>
                                    <p:animEffect transition="out" filter="wheel(1)">
                                      <p:cBhvr>
                                        <p:cTn id="36" dur="1000"/>
                                        <p:tgtEl>
                                          <p:spTgt spid="24"/>
                                        </p:tgtEl>
                                      </p:cBhvr>
                                    </p:animEffect>
                                    <p:set>
                                      <p:cBhvr>
                                        <p:cTn id="37"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5"/>
                    </p:tgtEl>
                  </p:cond>
                </p:stCondLst>
                <p:endSync evt="end" delay="0">
                  <p:rtn val="all"/>
                </p:endSync>
                <p:childTnLst>
                  <p:par>
                    <p:cTn id="39" fill="hold">
                      <p:stCondLst>
                        <p:cond delay="0"/>
                      </p:stCondLst>
                      <p:childTnLst>
                        <p:par>
                          <p:cTn id="40" fill="hold">
                            <p:stCondLst>
                              <p:cond delay="0"/>
                            </p:stCondLst>
                            <p:childTnLst>
                              <p:par>
                                <p:cTn id="41" presetID="21" presetClass="exit" presetSubtype="1" fill="hold" grpId="0" nodeType="clickEffect">
                                  <p:stCondLst>
                                    <p:cond delay="0"/>
                                  </p:stCondLst>
                                  <p:childTnLst>
                                    <p:animEffect transition="out" filter="wheel(1)">
                                      <p:cBhvr>
                                        <p:cTn id="42" dur="1000"/>
                                        <p:tgtEl>
                                          <p:spTgt spid="25"/>
                                        </p:tgtEl>
                                      </p:cBhvr>
                                    </p:animEffect>
                                    <p:set>
                                      <p:cBhvr>
                                        <p:cTn id="43"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21" presetClass="exit" presetSubtype="1" fill="hold" grpId="0" nodeType="clickEffect">
                                  <p:stCondLst>
                                    <p:cond delay="0"/>
                                  </p:stCondLst>
                                  <p:childTnLst>
                                    <p:animEffect transition="out" filter="wheel(1)">
                                      <p:cBhvr>
                                        <p:cTn id="48" dur="1000"/>
                                        <p:tgtEl>
                                          <p:spTgt spid="26"/>
                                        </p:tgtEl>
                                      </p:cBhvr>
                                    </p:animEffect>
                                    <p:set>
                                      <p:cBhvr>
                                        <p:cTn id="49"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50" restart="whenNotActive" fill="hold" evtFilter="cancelBubble" nodeType="interactiveSeq">
                <p:stCondLst>
                  <p:cond evt="onClick" delay="0">
                    <p:tgtEl>
                      <p:spTgt spid="27"/>
                    </p:tgtEl>
                  </p:cond>
                </p:stCondLst>
                <p:endSync evt="end" delay="0">
                  <p:rtn val="all"/>
                </p:endSync>
                <p:childTnLst>
                  <p:par>
                    <p:cTn id="51" fill="hold">
                      <p:stCondLst>
                        <p:cond delay="0"/>
                      </p:stCondLst>
                      <p:childTnLst>
                        <p:par>
                          <p:cTn id="52" fill="hold">
                            <p:stCondLst>
                              <p:cond delay="0"/>
                            </p:stCondLst>
                            <p:childTnLst>
                              <p:par>
                                <p:cTn id="53" presetID="21" presetClass="exit" presetSubtype="1" fill="hold" grpId="0" nodeType="clickEffect">
                                  <p:stCondLst>
                                    <p:cond delay="0"/>
                                  </p:stCondLst>
                                  <p:childTnLst>
                                    <p:animEffect transition="out" filter="wheel(1)">
                                      <p:cBhvr>
                                        <p:cTn id="54" dur="1000"/>
                                        <p:tgtEl>
                                          <p:spTgt spid="27"/>
                                        </p:tgtEl>
                                      </p:cBhvr>
                                    </p:animEffect>
                                    <p:set>
                                      <p:cBhvr>
                                        <p:cTn id="55"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6" restart="whenNotActive" fill="hold" evtFilter="cancelBubble" nodeType="interactiveSeq">
                <p:stCondLst>
                  <p:cond evt="onClick" delay="0">
                    <p:tgtEl>
                      <p:spTgt spid="28"/>
                    </p:tgtEl>
                  </p:cond>
                </p:stCondLst>
                <p:endSync evt="end" delay="0">
                  <p:rtn val="all"/>
                </p:endSync>
                <p:childTnLst>
                  <p:par>
                    <p:cTn id="57" fill="hold">
                      <p:stCondLst>
                        <p:cond delay="0"/>
                      </p:stCondLst>
                      <p:childTnLst>
                        <p:par>
                          <p:cTn id="58" fill="hold">
                            <p:stCondLst>
                              <p:cond delay="0"/>
                            </p:stCondLst>
                            <p:childTnLst>
                              <p:par>
                                <p:cTn id="59" presetID="21" presetClass="exit" presetSubtype="1" fill="hold" grpId="0" nodeType="clickEffect">
                                  <p:stCondLst>
                                    <p:cond delay="0"/>
                                  </p:stCondLst>
                                  <p:childTnLst>
                                    <p:animEffect transition="out" filter="wheel(1)">
                                      <p:cBhvr>
                                        <p:cTn id="60" dur="1000"/>
                                        <p:tgtEl>
                                          <p:spTgt spid="28"/>
                                        </p:tgtEl>
                                      </p:cBhvr>
                                    </p:animEffect>
                                    <p:set>
                                      <p:cBhvr>
                                        <p:cTn id="61"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62" restart="whenNotActive" fill="hold" evtFilter="cancelBubble" nodeType="interactiveSeq">
                <p:stCondLst>
                  <p:cond evt="onClick" delay="0">
                    <p:tgtEl>
                      <p:spTgt spid="29"/>
                    </p:tgtEl>
                  </p:cond>
                </p:stCondLst>
                <p:endSync evt="end" delay="0">
                  <p:rtn val="all"/>
                </p:endSync>
                <p:childTnLst>
                  <p:par>
                    <p:cTn id="63" fill="hold">
                      <p:stCondLst>
                        <p:cond delay="0"/>
                      </p:stCondLst>
                      <p:childTnLst>
                        <p:par>
                          <p:cTn id="64" fill="hold">
                            <p:stCondLst>
                              <p:cond delay="0"/>
                            </p:stCondLst>
                            <p:childTnLst>
                              <p:par>
                                <p:cTn id="65" presetID="21" presetClass="exit" presetSubtype="1" fill="hold" grpId="0" nodeType="clickEffect">
                                  <p:stCondLst>
                                    <p:cond delay="0"/>
                                  </p:stCondLst>
                                  <p:childTnLst>
                                    <p:animEffect transition="out" filter="wheel(1)">
                                      <p:cBhvr>
                                        <p:cTn id="66" dur="1000"/>
                                        <p:tgtEl>
                                          <p:spTgt spid="29"/>
                                        </p:tgtEl>
                                      </p:cBhvr>
                                    </p:animEffect>
                                    <p:set>
                                      <p:cBhvr>
                                        <p:cTn id="67"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68" restart="whenNotActive" fill="hold" evtFilter="cancelBubble" nodeType="interactiveSeq">
                <p:stCondLst>
                  <p:cond evt="onClick" delay="0">
                    <p:tgtEl>
                      <p:spTgt spid="30"/>
                    </p:tgtEl>
                  </p:cond>
                </p:stCondLst>
                <p:endSync evt="end" delay="0">
                  <p:rtn val="all"/>
                </p:endSync>
                <p:childTnLst>
                  <p:par>
                    <p:cTn id="69" fill="hold">
                      <p:stCondLst>
                        <p:cond delay="0"/>
                      </p:stCondLst>
                      <p:childTnLst>
                        <p:par>
                          <p:cTn id="70" fill="hold">
                            <p:stCondLst>
                              <p:cond delay="0"/>
                            </p:stCondLst>
                            <p:childTnLst>
                              <p:par>
                                <p:cTn id="71" presetID="21" presetClass="exit" presetSubtype="1" fill="hold" grpId="0" nodeType="clickEffect">
                                  <p:stCondLst>
                                    <p:cond delay="0"/>
                                  </p:stCondLst>
                                  <p:childTnLst>
                                    <p:animEffect transition="out" filter="wheel(1)">
                                      <p:cBhvr>
                                        <p:cTn id="72" dur="1000"/>
                                        <p:tgtEl>
                                          <p:spTgt spid="30"/>
                                        </p:tgtEl>
                                      </p:cBhvr>
                                    </p:animEffect>
                                    <p:set>
                                      <p:cBhvr>
                                        <p:cTn id="73"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74" restart="whenNotActive" fill="hold" evtFilter="cancelBubble" nodeType="interactiveSeq">
                <p:stCondLst>
                  <p:cond evt="onClick" delay="0">
                    <p:tgtEl>
                      <p:spTgt spid="31"/>
                    </p:tgtEl>
                  </p:cond>
                </p:stCondLst>
                <p:endSync evt="end" delay="0">
                  <p:rtn val="all"/>
                </p:endSync>
                <p:childTnLst>
                  <p:par>
                    <p:cTn id="75" fill="hold">
                      <p:stCondLst>
                        <p:cond delay="0"/>
                      </p:stCondLst>
                      <p:childTnLst>
                        <p:par>
                          <p:cTn id="76" fill="hold">
                            <p:stCondLst>
                              <p:cond delay="0"/>
                            </p:stCondLst>
                            <p:childTnLst>
                              <p:par>
                                <p:cTn id="77" presetID="21" presetClass="exit" presetSubtype="1" fill="hold" grpId="0" nodeType="clickEffect">
                                  <p:stCondLst>
                                    <p:cond delay="0"/>
                                  </p:stCondLst>
                                  <p:childTnLst>
                                    <p:animEffect transition="out" filter="wheel(1)">
                                      <p:cBhvr>
                                        <p:cTn id="78" dur="1000"/>
                                        <p:tgtEl>
                                          <p:spTgt spid="31"/>
                                        </p:tgtEl>
                                      </p:cBhvr>
                                    </p:animEffect>
                                    <p:set>
                                      <p:cBhvr>
                                        <p:cTn id="79"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80" restart="whenNotActive" fill="hold" evtFilter="cancelBubble" nodeType="interactiveSeq">
                <p:stCondLst>
                  <p:cond evt="onClick" delay="0">
                    <p:tgtEl>
                      <p:spTgt spid="32"/>
                    </p:tgtEl>
                  </p:cond>
                </p:stCondLst>
                <p:endSync evt="end" delay="0">
                  <p:rtn val="all"/>
                </p:endSync>
                <p:childTnLst>
                  <p:par>
                    <p:cTn id="81" fill="hold">
                      <p:stCondLst>
                        <p:cond delay="0"/>
                      </p:stCondLst>
                      <p:childTnLst>
                        <p:par>
                          <p:cTn id="82" fill="hold">
                            <p:stCondLst>
                              <p:cond delay="0"/>
                            </p:stCondLst>
                            <p:childTnLst>
                              <p:par>
                                <p:cTn id="83" presetID="21" presetClass="exit" presetSubtype="1" fill="hold" grpId="0" nodeType="clickEffect">
                                  <p:stCondLst>
                                    <p:cond delay="0"/>
                                  </p:stCondLst>
                                  <p:childTnLst>
                                    <p:animEffect transition="out" filter="wheel(1)">
                                      <p:cBhvr>
                                        <p:cTn id="84" dur="1000"/>
                                        <p:tgtEl>
                                          <p:spTgt spid="32"/>
                                        </p:tgtEl>
                                      </p:cBhvr>
                                    </p:animEffect>
                                    <p:set>
                                      <p:cBhvr>
                                        <p:cTn id="85"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21" presetClass="exit" presetSubtype="1" fill="hold" grpId="0" nodeType="clickEffect">
                                  <p:stCondLst>
                                    <p:cond delay="0"/>
                                  </p:stCondLst>
                                  <p:childTnLst>
                                    <p:animEffect transition="out" filter="wheel(1)">
                                      <p:cBhvr>
                                        <p:cTn id="90" dur="1000"/>
                                        <p:tgtEl>
                                          <p:spTgt spid="33"/>
                                        </p:tgtEl>
                                      </p:cBhvr>
                                    </p:animEffect>
                                    <p:set>
                                      <p:cBhvr>
                                        <p:cTn id="91"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21" presetClass="exit" presetSubtype="1" fill="hold" grpId="0" nodeType="clickEffect">
                                  <p:stCondLst>
                                    <p:cond delay="0"/>
                                  </p:stCondLst>
                                  <p:childTnLst>
                                    <p:animEffect transition="out" filter="wheel(1)">
                                      <p:cBhvr>
                                        <p:cTn id="96" dur="1000"/>
                                        <p:tgtEl>
                                          <p:spTgt spid="34"/>
                                        </p:tgtEl>
                                      </p:cBhvr>
                                    </p:animEffect>
                                    <p:set>
                                      <p:cBhvr>
                                        <p:cTn id="97"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98" restart="whenNotActive" fill="hold" evtFilter="cancelBubble" nodeType="interactiveSeq">
                <p:stCondLst>
                  <p:cond evt="onClick" delay="0">
                    <p:tgtEl>
                      <p:spTgt spid="35"/>
                    </p:tgtEl>
                  </p:cond>
                </p:stCondLst>
                <p:endSync evt="end" delay="0">
                  <p:rtn val="all"/>
                </p:endSync>
                <p:childTnLst>
                  <p:par>
                    <p:cTn id="99" fill="hold">
                      <p:stCondLst>
                        <p:cond delay="0"/>
                      </p:stCondLst>
                      <p:childTnLst>
                        <p:par>
                          <p:cTn id="100" fill="hold">
                            <p:stCondLst>
                              <p:cond delay="0"/>
                            </p:stCondLst>
                            <p:childTnLst>
                              <p:par>
                                <p:cTn id="101" presetID="21" presetClass="exit" presetSubtype="1" fill="hold" grpId="0" nodeType="clickEffect">
                                  <p:stCondLst>
                                    <p:cond delay="0"/>
                                  </p:stCondLst>
                                  <p:childTnLst>
                                    <p:animEffect transition="out" filter="wheel(1)">
                                      <p:cBhvr>
                                        <p:cTn id="102" dur="1000"/>
                                        <p:tgtEl>
                                          <p:spTgt spid="35"/>
                                        </p:tgtEl>
                                      </p:cBhvr>
                                    </p:animEffect>
                                    <p:set>
                                      <p:cBhvr>
                                        <p:cTn id="103"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04" restart="whenNotActive" fill="hold" evtFilter="cancelBubble" nodeType="interactiveSeq">
                <p:stCondLst>
                  <p:cond evt="onClick" delay="0">
                    <p:tgtEl>
                      <p:spTgt spid="36"/>
                    </p:tgtEl>
                  </p:cond>
                </p:stCondLst>
                <p:endSync evt="end" delay="0">
                  <p:rtn val="all"/>
                </p:endSync>
                <p:childTnLst>
                  <p:par>
                    <p:cTn id="105" fill="hold">
                      <p:stCondLst>
                        <p:cond delay="0"/>
                      </p:stCondLst>
                      <p:childTnLst>
                        <p:par>
                          <p:cTn id="106" fill="hold">
                            <p:stCondLst>
                              <p:cond delay="0"/>
                            </p:stCondLst>
                            <p:childTnLst>
                              <p:par>
                                <p:cTn id="107" presetID="21" presetClass="exit" presetSubtype="1" fill="hold" grpId="0" nodeType="clickEffect">
                                  <p:stCondLst>
                                    <p:cond delay="0"/>
                                  </p:stCondLst>
                                  <p:childTnLst>
                                    <p:animEffect transition="out" filter="wheel(1)">
                                      <p:cBhvr>
                                        <p:cTn id="108" dur="1000"/>
                                        <p:tgtEl>
                                          <p:spTgt spid="36"/>
                                        </p:tgtEl>
                                      </p:cBhvr>
                                    </p:animEffect>
                                    <p:set>
                                      <p:cBhvr>
                                        <p:cTn id="109"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10" restart="whenNotActive" fill="hold" evtFilter="cancelBubble" nodeType="interactiveSeq">
                <p:stCondLst>
                  <p:cond evt="onClick" delay="0">
                    <p:tgtEl>
                      <p:spTgt spid="37"/>
                    </p:tgtEl>
                  </p:cond>
                </p:stCondLst>
                <p:endSync evt="end" delay="0">
                  <p:rtn val="all"/>
                </p:endSync>
                <p:childTnLst>
                  <p:par>
                    <p:cTn id="111" fill="hold">
                      <p:stCondLst>
                        <p:cond delay="0"/>
                      </p:stCondLst>
                      <p:childTnLst>
                        <p:par>
                          <p:cTn id="112" fill="hold">
                            <p:stCondLst>
                              <p:cond delay="0"/>
                            </p:stCondLst>
                            <p:childTnLst>
                              <p:par>
                                <p:cTn id="113" presetID="21" presetClass="exit" presetSubtype="1" fill="hold" grpId="0" nodeType="clickEffect">
                                  <p:stCondLst>
                                    <p:cond delay="0"/>
                                  </p:stCondLst>
                                  <p:childTnLst>
                                    <p:animEffect transition="out" filter="wheel(1)">
                                      <p:cBhvr>
                                        <p:cTn id="114" dur="1000"/>
                                        <p:tgtEl>
                                          <p:spTgt spid="37"/>
                                        </p:tgtEl>
                                      </p:cBhvr>
                                    </p:animEffect>
                                    <p:set>
                                      <p:cBhvr>
                                        <p:cTn id="115"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16" restart="whenNotActive" fill="hold" evtFilter="cancelBubble" nodeType="interactiveSeq">
                <p:stCondLst>
                  <p:cond evt="onClick" delay="0">
                    <p:tgtEl>
                      <p:spTgt spid="38"/>
                    </p:tgtEl>
                  </p:cond>
                </p:stCondLst>
                <p:endSync evt="end" delay="0">
                  <p:rtn val="all"/>
                </p:endSync>
                <p:childTnLst>
                  <p:par>
                    <p:cTn id="117" fill="hold">
                      <p:stCondLst>
                        <p:cond delay="0"/>
                      </p:stCondLst>
                      <p:childTnLst>
                        <p:par>
                          <p:cTn id="118" fill="hold">
                            <p:stCondLst>
                              <p:cond delay="0"/>
                            </p:stCondLst>
                            <p:childTnLst>
                              <p:par>
                                <p:cTn id="119" presetID="21" presetClass="exit" presetSubtype="1" fill="hold" grpId="0" nodeType="clickEffect">
                                  <p:stCondLst>
                                    <p:cond delay="0"/>
                                  </p:stCondLst>
                                  <p:childTnLst>
                                    <p:animEffect transition="out" filter="wheel(1)">
                                      <p:cBhvr>
                                        <p:cTn id="120" dur="1000"/>
                                        <p:tgtEl>
                                          <p:spTgt spid="38"/>
                                        </p:tgtEl>
                                      </p:cBhvr>
                                    </p:animEffect>
                                    <p:set>
                                      <p:cBhvr>
                                        <p:cTn id="121"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22" restart="whenNotActive" fill="hold" evtFilter="cancelBubble" nodeType="interactiveSeq">
                <p:stCondLst>
                  <p:cond evt="onClick" delay="0">
                    <p:tgtEl>
                      <p:spTgt spid="39"/>
                    </p:tgtEl>
                  </p:cond>
                </p:stCondLst>
                <p:endSync evt="end" delay="0">
                  <p:rtn val="all"/>
                </p:endSync>
                <p:childTnLst>
                  <p:par>
                    <p:cTn id="123" fill="hold">
                      <p:stCondLst>
                        <p:cond delay="0"/>
                      </p:stCondLst>
                      <p:childTnLst>
                        <p:par>
                          <p:cTn id="124" fill="hold">
                            <p:stCondLst>
                              <p:cond delay="0"/>
                            </p:stCondLst>
                            <p:childTnLst>
                              <p:par>
                                <p:cTn id="125" presetID="21" presetClass="exit" presetSubtype="1" fill="hold" grpId="0" nodeType="clickEffect">
                                  <p:stCondLst>
                                    <p:cond delay="0"/>
                                  </p:stCondLst>
                                  <p:childTnLst>
                                    <p:animEffect transition="out" filter="wheel(1)">
                                      <p:cBhvr>
                                        <p:cTn id="126" dur="1000"/>
                                        <p:tgtEl>
                                          <p:spTgt spid="39"/>
                                        </p:tgtEl>
                                      </p:cBhvr>
                                    </p:animEffect>
                                    <p:set>
                                      <p:cBhvr>
                                        <p:cTn id="127" dur="1" fill="hold">
                                          <p:stCondLst>
                                            <p:cond delay="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28" restart="whenNotActive" fill="hold" evtFilter="cancelBubble" nodeType="interactiveSeq">
                <p:stCondLst>
                  <p:cond evt="onClick" delay="0">
                    <p:tgtEl>
                      <p:spTgt spid="40"/>
                    </p:tgtEl>
                  </p:cond>
                </p:stCondLst>
                <p:endSync evt="end" delay="0">
                  <p:rtn val="all"/>
                </p:endSync>
                <p:childTnLst>
                  <p:par>
                    <p:cTn id="129" fill="hold">
                      <p:stCondLst>
                        <p:cond delay="0"/>
                      </p:stCondLst>
                      <p:childTnLst>
                        <p:par>
                          <p:cTn id="130" fill="hold">
                            <p:stCondLst>
                              <p:cond delay="0"/>
                            </p:stCondLst>
                            <p:childTnLst>
                              <p:par>
                                <p:cTn id="131" presetID="21" presetClass="exit" presetSubtype="1" fill="hold" grpId="0" nodeType="clickEffect">
                                  <p:stCondLst>
                                    <p:cond delay="0"/>
                                  </p:stCondLst>
                                  <p:childTnLst>
                                    <p:animEffect transition="out" filter="wheel(1)">
                                      <p:cBhvr>
                                        <p:cTn id="132" dur="1000"/>
                                        <p:tgtEl>
                                          <p:spTgt spid="40"/>
                                        </p:tgtEl>
                                      </p:cBhvr>
                                    </p:animEffect>
                                    <p:set>
                                      <p:cBhvr>
                                        <p:cTn id="133"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34" restart="whenNotActive" fill="hold" evtFilter="cancelBubble" nodeType="interactiveSeq">
                <p:stCondLst>
                  <p:cond evt="onClick" delay="0">
                    <p:tgtEl>
                      <p:spTgt spid="41"/>
                    </p:tgtEl>
                  </p:cond>
                </p:stCondLst>
                <p:endSync evt="end" delay="0">
                  <p:rtn val="all"/>
                </p:endSync>
                <p:childTnLst>
                  <p:par>
                    <p:cTn id="135" fill="hold">
                      <p:stCondLst>
                        <p:cond delay="0"/>
                      </p:stCondLst>
                      <p:childTnLst>
                        <p:par>
                          <p:cTn id="136" fill="hold">
                            <p:stCondLst>
                              <p:cond delay="0"/>
                            </p:stCondLst>
                            <p:childTnLst>
                              <p:par>
                                <p:cTn id="137" presetID="21" presetClass="exit" presetSubtype="1" fill="hold" grpId="0" nodeType="clickEffect">
                                  <p:stCondLst>
                                    <p:cond delay="0"/>
                                  </p:stCondLst>
                                  <p:childTnLst>
                                    <p:animEffect transition="out" filter="wheel(1)">
                                      <p:cBhvr>
                                        <p:cTn id="138" dur="1000"/>
                                        <p:tgtEl>
                                          <p:spTgt spid="41"/>
                                        </p:tgtEl>
                                      </p:cBhvr>
                                    </p:animEffect>
                                    <p:set>
                                      <p:cBhvr>
                                        <p:cTn id="139"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40" restart="whenNotActive" fill="hold" evtFilter="cancelBubble" nodeType="interactiveSeq">
                <p:stCondLst>
                  <p:cond evt="onClick" delay="0">
                    <p:tgtEl>
                      <p:spTgt spid="42"/>
                    </p:tgtEl>
                  </p:cond>
                </p:stCondLst>
                <p:endSync evt="end" delay="0">
                  <p:rtn val="all"/>
                </p:endSync>
                <p:childTnLst>
                  <p:par>
                    <p:cTn id="141" fill="hold">
                      <p:stCondLst>
                        <p:cond delay="0"/>
                      </p:stCondLst>
                      <p:childTnLst>
                        <p:par>
                          <p:cTn id="142" fill="hold">
                            <p:stCondLst>
                              <p:cond delay="0"/>
                            </p:stCondLst>
                            <p:childTnLst>
                              <p:par>
                                <p:cTn id="143" presetID="21" presetClass="exit" presetSubtype="1" fill="hold" grpId="0" nodeType="clickEffect">
                                  <p:stCondLst>
                                    <p:cond delay="0"/>
                                  </p:stCondLst>
                                  <p:childTnLst>
                                    <p:animEffect transition="out" filter="wheel(1)">
                                      <p:cBhvr>
                                        <p:cTn id="144" dur="1000"/>
                                        <p:tgtEl>
                                          <p:spTgt spid="42"/>
                                        </p:tgtEl>
                                      </p:cBhvr>
                                    </p:animEffect>
                                    <p:set>
                                      <p:cBhvr>
                                        <p:cTn id="145"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46" restart="whenNotActive" fill="hold" evtFilter="cancelBubble" nodeType="interactiveSeq">
                <p:stCondLst>
                  <p:cond evt="onClick" delay="0">
                    <p:tgtEl>
                      <p:spTgt spid="43"/>
                    </p:tgtEl>
                  </p:cond>
                </p:stCondLst>
                <p:endSync evt="end" delay="0">
                  <p:rtn val="all"/>
                </p:endSync>
                <p:childTnLst>
                  <p:par>
                    <p:cTn id="147" fill="hold">
                      <p:stCondLst>
                        <p:cond delay="0"/>
                      </p:stCondLst>
                      <p:childTnLst>
                        <p:par>
                          <p:cTn id="148" fill="hold">
                            <p:stCondLst>
                              <p:cond delay="0"/>
                            </p:stCondLst>
                            <p:childTnLst>
                              <p:par>
                                <p:cTn id="149" presetID="21" presetClass="exit" presetSubtype="1" fill="hold" grpId="0" nodeType="clickEffect">
                                  <p:stCondLst>
                                    <p:cond delay="0"/>
                                  </p:stCondLst>
                                  <p:childTnLst>
                                    <p:animEffect transition="out" filter="wheel(1)">
                                      <p:cBhvr>
                                        <p:cTn id="150" dur="1000"/>
                                        <p:tgtEl>
                                          <p:spTgt spid="43"/>
                                        </p:tgtEl>
                                      </p:cBhvr>
                                    </p:animEffect>
                                    <p:set>
                                      <p:cBhvr>
                                        <p:cTn id="151"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52" restart="whenNotActive" fill="hold" evtFilter="cancelBubble" nodeType="interactiveSeq">
                <p:stCondLst>
                  <p:cond evt="onClick" delay="0">
                    <p:tgtEl>
                      <p:spTgt spid="44"/>
                    </p:tgtEl>
                  </p:cond>
                </p:stCondLst>
                <p:endSync evt="end" delay="0">
                  <p:rtn val="all"/>
                </p:endSync>
                <p:childTnLst>
                  <p:par>
                    <p:cTn id="153" fill="hold">
                      <p:stCondLst>
                        <p:cond delay="0"/>
                      </p:stCondLst>
                      <p:childTnLst>
                        <p:par>
                          <p:cTn id="154" fill="hold">
                            <p:stCondLst>
                              <p:cond delay="0"/>
                            </p:stCondLst>
                            <p:childTnLst>
                              <p:par>
                                <p:cTn id="155" presetID="21" presetClass="exit" presetSubtype="1" fill="hold" grpId="0" nodeType="clickEffect">
                                  <p:stCondLst>
                                    <p:cond delay="0"/>
                                  </p:stCondLst>
                                  <p:childTnLst>
                                    <p:animEffect transition="out" filter="wheel(1)">
                                      <p:cBhvr>
                                        <p:cTn id="156" dur="1000"/>
                                        <p:tgtEl>
                                          <p:spTgt spid="44"/>
                                        </p:tgtEl>
                                      </p:cBhvr>
                                    </p:animEffect>
                                    <p:set>
                                      <p:cBhvr>
                                        <p:cTn id="157"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58" restart="whenNotActive" fill="hold" evtFilter="cancelBubble" nodeType="interactiveSeq">
                <p:stCondLst>
                  <p:cond evt="onClick" delay="0">
                    <p:tgtEl>
                      <p:spTgt spid="45"/>
                    </p:tgtEl>
                  </p:cond>
                </p:stCondLst>
                <p:endSync evt="end" delay="0">
                  <p:rtn val="all"/>
                </p:endSync>
                <p:childTnLst>
                  <p:par>
                    <p:cTn id="159" fill="hold">
                      <p:stCondLst>
                        <p:cond delay="0"/>
                      </p:stCondLst>
                      <p:childTnLst>
                        <p:par>
                          <p:cTn id="160" fill="hold">
                            <p:stCondLst>
                              <p:cond delay="0"/>
                            </p:stCondLst>
                            <p:childTnLst>
                              <p:par>
                                <p:cTn id="161" presetID="21" presetClass="exit" presetSubtype="1" fill="hold" grpId="0" nodeType="clickEffect">
                                  <p:stCondLst>
                                    <p:cond delay="0"/>
                                  </p:stCondLst>
                                  <p:childTnLst>
                                    <p:animEffect transition="out" filter="wheel(1)">
                                      <p:cBhvr>
                                        <p:cTn id="162" dur="1000"/>
                                        <p:tgtEl>
                                          <p:spTgt spid="45"/>
                                        </p:tgtEl>
                                      </p:cBhvr>
                                    </p:animEffect>
                                    <p:set>
                                      <p:cBhvr>
                                        <p:cTn id="163" dur="1" fill="hold">
                                          <p:stCondLst>
                                            <p:cond delay="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64" restart="whenNotActive" fill="hold" evtFilter="cancelBubble" nodeType="interactiveSeq">
                <p:stCondLst>
                  <p:cond evt="onClick" delay="0">
                    <p:tgtEl>
                      <p:spTgt spid="46"/>
                    </p:tgtEl>
                  </p:cond>
                </p:stCondLst>
                <p:endSync evt="end" delay="0">
                  <p:rtn val="all"/>
                </p:endSync>
                <p:childTnLst>
                  <p:par>
                    <p:cTn id="165" fill="hold">
                      <p:stCondLst>
                        <p:cond delay="0"/>
                      </p:stCondLst>
                      <p:childTnLst>
                        <p:par>
                          <p:cTn id="166" fill="hold">
                            <p:stCondLst>
                              <p:cond delay="0"/>
                            </p:stCondLst>
                            <p:childTnLst>
                              <p:par>
                                <p:cTn id="167" presetID="21" presetClass="exit" presetSubtype="1" fill="hold" grpId="0" nodeType="clickEffect">
                                  <p:stCondLst>
                                    <p:cond delay="0"/>
                                  </p:stCondLst>
                                  <p:childTnLst>
                                    <p:animEffect transition="out" filter="wheel(1)">
                                      <p:cBhvr>
                                        <p:cTn id="168" dur="1000"/>
                                        <p:tgtEl>
                                          <p:spTgt spid="46"/>
                                        </p:tgtEl>
                                      </p:cBhvr>
                                    </p:animEffect>
                                    <p:set>
                                      <p:cBhvr>
                                        <p:cTn id="169"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70" restart="whenNotActive" fill="hold" evtFilter="cancelBubble" nodeType="interactiveSeq">
                <p:stCondLst>
                  <p:cond evt="onClick" delay="0">
                    <p:tgtEl>
                      <p:spTgt spid="47"/>
                    </p:tgtEl>
                  </p:cond>
                </p:stCondLst>
                <p:endSync evt="end" delay="0">
                  <p:rtn val="all"/>
                </p:endSync>
                <p:childTnLst>
                  <p:par>
                    <p:cTn id="171" fill="hold">
                      <p:stCondLst>
                        <p:cond delay="0"/>
                      </p:stCondLst>
                      <p:childTnLst>
                        <p:par>
                          <p:cTn id="172" fill="hold">
                            <p:stCondLst>
                              <p:cond delay="0"/>
                            </p:stCondLst>
                            <p:childTnLst>
                              <p:par>
                                <p:cTn id="173" presetID="21" presetClass="exit" presetSubtype="1" fill="hold" grpId="0" nodeType="clickEffect">
                                  <p:stCondLst>
                                    <p:cond delay="0"/>
                                  </p:stCondLst>
                                  <p:childTnLst>
                                    <p:animEffect transition="out" filter="wheel(1)">
                                      <p:cBhvr>
                                        <p:cTn id="174" dur="1000"/>
                                        <p:tgtEl>
                                          <p:spTgt spid="47"/>
                                        </p:tgtEl>
                                      </p:cBhvr>
                                    </p:animEffect>
                                    <p:set>
                                      <p:cBhvr>
                                        <p:cTn id="175" dur="1" fill="hold">
                                          <p:stCondLst>
                                            <p:cond delay="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76" restart="whenNotActive" fill="hold" evtFilter="cancelBubble" nodeType="interactiveSeq">
                <p:stCondLst>
                  <p:cond evt="onClick" delay="0">
                    <p:tgtEl>
                      <p:spTgt spid="48"/>
                    </p:tgtEl>
                  </p:cond>
                </p:stCondLst>
                <p:endSync evt="end" delay="0">
                  <p:rtn val="all"/>
                </p:endSync>
                <p:childTnLst>
                  <p:par>
                    <p:cTn id="177" fill="hold">
                      <p:stCondLst>
                        <p:cond delay="0"/>
                      </p:stCondLst>
                      <p:childTnLst>
                        <p:par>
                          <p:cTn id="178" fill="hold">
                            <p:stCondLst>
                              <p:cond delay="0"/>
                            </p:stCondLst>
                            <p:childTnLst>
                              <p:par>
                                <p:cTn id="179" presetID="21" presetClass="exit" presetSubtype="1" fill="hold" grpId="0" nodeType="clickEffect">
                                  <p:stCondLst>
                                    <p:cond delay="0"/>
                                  </p:stCondLst>
                                  <p:childTnLst>
                                    <p:animEffect transition="out" filter="wheel(1)">
                                      <p:cBhvr>
                                        <p:cTn id="180" dur="1000"/>
                                        <p:tgtEl>
                                          <p:spTgt spid="48"/>
                                        </p:tgtEl>
                                      </p:cBhvr>
                                    </p:animEffect>
                                    <p:set>
                                      <p:cBhvr>
                                        <p:cTn id="181"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82" restart="whenNotActive" fill="hold" evtFilter="cancelBubble" nodeType="interactiveSeq">
                <p:stCondLst>
                  <p:cond evt="onClick" delay="0">
                    <p:tgtEl>
                      <p:spTgt spid="49"/>
                    </p:tgtEl>
                  </p:cond>
                </p:stCondLst>
                <p:endSync evt="end" delay="0">
                  <p:rtn val="all"/>
                </p:endSync>
                <p:childTnLst>
                  <p:par>
                    <p:cTn id="183" fill="hold">
                      <p:stCondLst>
                        <p:cond delay="0"/>
                      </p:stCondLst>
                      <p:childTnLst>
                        <p:par>
                          <p:cTn id="184" fill="hold">
                            <p:stCondLst>
                              <p:cond delay="0"/>
                            </p:stCondLst>
                            <p:childTnLst>
                              <p:par>
                                <p:cTn id="185" presetID="21" presetClass="exit" presetSubtype="1" fill="hold" grpId="0" nodeType="clickEffect">
                                  <p:stCondLst>
                                    <p:cond delay="0"/>
                                  </p:stCondLst>
                                  <p:childTnLst>
                                    <p:animEffect transition="out" filter="wheel(1)">
                                      <p:cBhvr>
                                        <p:cTn id="186" dur="1000"/>
                                        <p:tgtEl>
                                          <p:spTgt spid="49"/>
                                        </p:tgtEl>
                                      </p:cBhvr>
                                    </p:animEffect>
                                    <p:set>
                                      <p:cBhvr>
                                        <p:cTn id="187" dur="1" fill="hold">
                                          <p:stCondLst>
                                            <p:cond delay="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88" restart="whenNotActive" fill="hold" evtFilter="cancelBubble" nodeType="interactiveSeq">
                <p:stCondLst>
                  <p:cond evt="onClick" delay="0">
                    <p:tgtEl>
                      <p:spTgt spid="50"/>
                    </p:tgtEl>
                  </p:cond>
                </p:stCondLst>
                <p:endSync evt="end" delay="0">
                  <p:rtn val="all"/>
                </p:endSync>
                <p:childTnLst>
                  <p:par>
                    <p:cTn id="189" fill="hold">
                      <p:stCondLst>
                        <p:cond delay="0"/>
                      </p:stCondLst>
                      <p:childTnLst>
                        <p:par>
                          <p:cTn id="190" fill="hold">
                            <p:stCondLst>
                              <p:cond delay="0"/>
                            </p:stCondLst>
                            <p:childTnLst>
                              <p:par>
                                <p:cTn id="191" presetID="21" presetClass="exit" presetSubtype="1" fill="hold" grpId="0" nodeType="clickEffect">
                                  <p:stCondLst>
                                    <p:cond delay="0"/>
                                  </p:stCondLst>
                                  <p:childTnLst>
                                    <p:animEffect transition="out" filter="wheel(1)">
                                      <p:cBhvr>
                                        <p:cTn id="192" dur="1000"/>
                                        <p:tgtEl>
                                          <p:spTgt spid="50"/>
                                        </p:tgtEl>
                                      </p:cBhvr>
                                    </p:animEffect>
                                    <p:set>
                                      <p:cBhvr>
                                        <p:cTn id="193" dur="1" fill="hold">
                                          <p:stCondLst>
                                            <p:cond delay="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94" restart="whenNotActive" fill="hold" evtFilter="cancelBubble" nodeType="interactiveSeq">
                <p:stCondLst>
                  <p:cond evt="onClick" delay="0">
                    <p:tgtEl>
                      <p:spTgt spid="51"/>
                    </p:tgtEl>
                  </p:cond>
                </p:stCondLst>
                <p:endSync evt="end" delay="0">
                  <p:rtn val="all"/>
                </p:endSync>
                <p:childTnLst>
                  <p:par>
                    <p:cTn id="195" fill="hold">
                      <p:stCondLst>
                        <p:cond delay="0"/>
                      </p:stCondLst>
                      <p:childTnLst>
                        <p:par>
                          <p:cTn id="196" fill="hold">
                            <p:stCondLst>
                              <p:cond delay="0"/>
                            </p:stCondLst>
                            <p:childTnLst>
                              <p:par>
                                <p:cTn id="197" presetID="21" presetClass="exit" presetSubtype="1" fill="hold" grpId="0" nodeType="clickEffect">
                                  <p:stCondLst>
                                    <p:cond delay="0"/>
                                  </p:stCondLst>
                                  <p:childTnLst>
                                    <p:animEffect transition="out" filter="wheel(1)">
                                      <p:cBhvr>
                                        <p:cTn id="198" dur="1000"/>
                                        <p:tgtEl>
                                          <p:spTgt spid="51"/>
                                        </p:tgtEl>
                                      </p:cBhvr>
                                    </p:animEffect>
                                    <p:set>
                                      <p:cBhvr>
                                        <p:cTn id="199" dur="1" fill="hold">
                                          <p:stCondLst>
                                            <p:cond delay="9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200" restart="whenNotActive" fill="hold" evtFilter="cancelBubble" nodeType="interactiveSeq">
                <p:stCondLst>
                  <p:cond evt="onClick" delay="0">
                    <p:tgtEl>
                      <p:spTgt spid="52"/>
                    </p:tgtEl>
                  </p:cond>
                </p:stCondLst>
                <p:endSync evt="end" delay="0">
                  <p:rtn val="all"/>
                </p:endSync>
                <p:childTnLst>
                  <p:par>
                    <p:cTn id="201" fill="hold">
                      <p:stCondLst>
                        <p:cond delay="0"/>
                      </p:stCondLst>
                      <p:childTnLst>
                        <p:par>
                          <p:cTn id="202" fill="hold">
                            <p:stCondLst>
                              <p:cond delay="0"/>
                            </p:stCondLst>
                            <p:childTnLst>
                              <p:par>
                                <p:cTn id="203" presetID="21" presetClass="exit" presetSubtype="1" fill="hold" grpId="0" nodeType="clickEffect">
                                  <p:stCondLst>
                                    <p:cond delay="0"/>
                                  </p:stCondLst>
                                  <p:childTnLst>
                                    <p:animEffect transition="out" filter="wheel(1)">
                                      <p:cBhvr>
                                        <p:cTn id="204" dur="1000"/>
                                        <p:tgtEl>
                                          <p:spTgt spid="52"/>
                                        </p:tgtEl>
                                      </p:cBhvr>
                                    </p:animEffect>
                                    <p:set>
                                      <p:cBhvr>
                                        <p:cTn id="205" dur="1" fill="hold">
                                          <p:stCondLst>
                                            <p:cond delay="9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06" restart="whenNotActive" fill="hold" evtFilter="cancelBubble" nodeType="interactiveSeq">
                <p:stCondLst>
                  <p:cond evt="onClick" delay="0">
                    <p:tgtEl>
                      <p:spTgt spid="53"/>
                    </p:tgtEl>
                  </p:cond>
                </p:stCondLst>
                <p:endSync evt="end" delay="0">
                  <p:rtn val="all"/>
                </p:endSync>
                <p:childTnLst>
                  <p:par>
                    <p:cTn id="207" fill="hold">
                      <p:stCondLst>
                        <p:cond delay="0"/>
                      </p:stCondLst>
                      <p:childTnLst>
                        <p:par>
                          <p:cTn id="208" fill="hold">
                            <p:stCondLst>
                              <p:cond delay="0"/>
                            </p:stCondLst>
                            <p:childTnLst>
                              <p:par>
                                <p:cTn id="209" presetID="21" presetClass="exit" presetSubtype="1" fill="hold" grpId="0" nodeType="clickEffect">
                                  <p:stCondLst>
                                    <p:cond delay="0"/>
                                  </p:stCondLst>
                                  <p:childTnLst>
                                    <p:animEffect transition="out" filter="wheel(1)">
                                      <p:cBhvr>
                                        <p:cTn id="210" dur="1000"/>
                                        <p:tgtEl>
                                          <p:spTgt spid="53"/>
                                        </p:tgtEl>
                                      </p:cBhvr>
                                    </p:animEffect>
                                    <p:set>
                                      <p:cBhvr>
                                        <p:cTn id="211" dur="1" fill="hold">
                                          <p:stCondLst>
                                            <p:cond delay="9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212" restart="whenNotActive" fill="hold" evtFilter="cancelBubble" nodeType="interactiveSeq">
                <p:stCondLst>
                  <p:cond evt="onClick" delay="0">
                    <p:tgtEl>
                      <p:spTgt spid="54"/>
                    </p:tgtEl>
                  </p:cond>
                </p:stCondLst>
                <p:endSync evt="end" delay="0">
                  <p:rtn val="all"/>
                </p:endSync>
                <p:childTnLst>
                  <p:par>
                    <p:cTn id="213" fill="hold">
                      <p:stCondLst>
                        <p:cond delay="0"/>
                      </p:stCondLst>
                      <p:childTnLst>
                        <p:par>
                          <p:cTn id="214" fill="hold">
                            <p:stCondLst>
                              <p:cond delay="0"/>
                            </p:stCondLst>
                            <p:childTnLst>
                              <p:par>
                                <p:cTn id="215" presetID="21" presetClass="exit" presetSubtype="1" fill="hold" grpId="0" nodeType="clickEffect">
                                  <p:stCondLst>
                                    <p:cond delay="0"/>
                                  </p:stCondLst>
                                  <p:childTnLst>
                                    <p:animEffect transition="out" filter="wheel(1)">
                                      <p:cBhvr>
                                        <p:cTn id="216" dur="1000"/>
                                        <p:tgtEl>
                                          <p:spTgt spid="54"/>
                                        </p:tgtEl>
                                      </p:cBhvr>
                                    </p:animEffect>
                                    <p:set>
                                      <p:cBhvr>
                                        <p:cTn id="217" dur="1" fill="hold">
                                          <p:stCondLst>
                                            <p:cond delay="9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2rml3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412875"/>
            <a:ext cx="428625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6">
            <a:hlinkClick r:id="" action="ppaction://noaction">
              <a:snd r:embed="rId4" name="internacional.wav"/>
            </a:hlinkClick>
          </p:cNvPr>
          <p:cNvSpPr>
            <a:spLocks noChangeArrowheads="1"/>
          </p:cNvSpPr>
          <p:nvPr/>
        </p:nvSpPr>
        <p:spPr bwMode="auto">
          <a:xfrm>
            <a:off x="6013450" y="3284538"/>
            <a:ext cx="2159000" cy="790575"/>
          </a:xfrm>
          <a:prstGeom prst="rect">
            <a:avLst/>
          </a:prstGeom>
          <a:solidFill>
            <a:srgbClr val="0066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internacional</a:t>
            </a:r>
          </a:p>
        </p:txBody>
      </p:sp>
      <p:sp>
        <p:nvSpPr>
          <p:cNvPr id="11272" name="Rectangle 8">
            <a:hlinkClick r:id="" action="ppaction://noaction">
              <a:snd r:embed="rId4" name="internacional.wav"/>
            </a:hlinkClick>
          </p:cNvPr>
          <p:cNvSpPr>
            <a:spLocks noChangeArrowheads="1"/>
          </p:cNvSpPr>
          <p:nvPr/>
        </p:nvSpPr>
        <p:spPr bwMode="auto">
          <a:xfrm>
            <a:off x="6011863" y="4222750"/>
            <a:ext cx="2159000"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internacional</a:t>
            </a:r>
          </a:p>
        </p:txBody>
      </p:sp>
      <p:sp>
        <p:nvSpPr>
          <p:cNvPr id="11273" name="Text Box 9">
            <a:hlinkClick r:id="" action="ppaction://noaction">
              <a:snd r:embed="rId5" name="eningles.wav"/>
            </a:hlinkClick>
          </p:cNvPr>
          <p:cNvSpPr txBox="1">
            <a:spLocks noChangeArrowheads="1"/>
          </p:cNvSpPr>
          <p:nvPr/>
        </p:nvSpPr>
        <p:spPr bwMode="auto">
          <a:xfrm>
            <a:off x="2844800" y="188913"/>
            <a:ext cx="345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a:latin typeface="Calibri" panose="020F0502020204030204" pitchFamily="34" charset="0"/>
                <a:cs typeface="Arial" panose="020B0604020202020204" pitchFamily="34" charset="0"/>
              </a:rPr>
              <a:t>¿Cómo se dice en inglés?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7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animBg="1"/>
      <p:bldP spid="11272" grpId="0" animBg="1"/>
      <p:bldP spid="1127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tourists-7721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793750"/>
            <a:ext cx="619125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Rectangle 6">
            <a:hlinkClick r:id="" action="ppaction://noaction">
              <a:snd r:embed="rId4" name="turistico.wav"/>
            </a:hlinkClick>
          </p:cNvPr>
          <p:cNvSpPr>
            <a:spLocks noChangeArrowheads="1"/>
          </p:cNvSpPr>
          <p:nvPr/>
        </p:nvSpPr>
        <p:spPr bwMode="auto">
          <a:xfrm>
            <a:off x="6011863" y="3429000"/>
            <a:ext cx="2160587" cy="790575"/>
          </a:xfrm>
          <a:prstGeom prst="rect">
            <a:avLst/>
          </a:prstGeom>
          <a:solidFill>
            <a:srgbClr val="0066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tur</a:t>
            </a:r>
            <a:r>
              <a:rPr lang="en-GB" altLang="en-US" sz="2400" b="1">
                <a:solidFill>
                  <a:schemeClr val="bg1"/>
                </a:solidFill>
                <a:cs typeface="Arial" panose="020B0604020202020204" pitchFamily="34" charset="0"/>
              </a:rPr>
              <a:t>ístico</a:t>
            </a:r>
          </a:p>
        </p:txBody>
      </p:sp>
      <p:sp>
        <p:nvSpPr>
          <p:cNvPr id="30727" name="Rectangle 7">
            <a:hlinkClick r:id="" action="ppaction://noaction">
              <a:snd r:embed="rId5" name="turistica.wav"/>
            </a:hlinkClick>
          </p:cNvPr>
          <p:cNvSpPr>
            <a:spLocks noChangeArrowheads="1"/>
          </p:cNvSpPr>
          <p:nvPr/>
        </p:nvSpPr>
        <p:spPr bwMode="auto">
          <a:xfrm>
            <a:off x="6011863" y="4367213"/>
            <a:ext cx="2160587"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tur</a:t>
            </a:r>
            <a:r>
              <a:rPr lang="en-GB" altLang="en-US" sz="2400" b="1">
                <a:solidFill>
                  <a:schemeClr val="bg1"/>
                </a:solidFill>
                <a:cs typeface="Arial" panose="020B0604020202020204" pitchFamily="34" charset="0"/>
              </a:rPr>
              <a:t>ística</a:t>
            </a:r>
          </a:p>
        </p:txBody>
      </p:sp>
      <p:sp>
        <p:nvSpPr>
          <p:cNvPr id="30728" name="Text Box 8">
            <a:hlinkClick r:id="" action="ppaction://noaction">
              <a:snd r:embed="rId6" name="eningles.wav"/>
            </a:hlinkClick>
          </p:cNvPr>
          <p:cNvSpPr txBox="1">
            <a:spLocks noChangeArrowheads="1"/>
          </p:cNvSpPr>
          <p:nvPr/>
        </p:nvSpPr>
        <p:spPr bwMode="auto">
          <a:xfrm>
            <a:off x="2844800" y="188913"/>
            <a:ext cx="345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a:latin typeface="Calibri" panose="020F0502020204030204" pitchFamily="34" charset="0"/>
                <a:cs typeface="Arial" panose="020B0604020202020204" pitchFamily="34" charset="0"/>
              </a:rPr>
              <a:t>¿Cómo se dice en inglés?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animBg="1"/>
      <p:bldP spid="30727" grpId="0" animBg="1"/>
      <p:bldP spid="307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7" descr="prince_william2_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725" y="981075"/>
            <a:ext cx="3884613"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Rectangle 8">
            <a:hlinkClick r:id="" action="ppaction://noaction">
              <a:snd r:embed="rId4" name="famoso.wav"/>
            </a:hlinkClick>
          </p:cNvPr>
          <p:cNvSpPr>
            <a:spLocks noChangeArrowheads="1"/>
          </p:cNvSpPr>
          <p:nvPr/>
        </p:nvSpPr>
        <p:spPr bwMode="auto">
          <a:xfrm>
            <a:off x="6011863" y="3357563"/>
            <a:ext cx="2160587" cy="790575"/>
          </a:xfrm>
          <a:prstGeom prst="rect">
            <a:avLst/>
          </a:prstGeom>
          <a:solidFill>
            <a:srgbClr val="0066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famoso</a:t>
            </a:r>
          </a:p>
        </p:txBody>
      </p:sp>
      <p:sp>
        <p:nvSpPr>
          <p:cNvPr id="14345" name="Rectangle 9">
            <a:hlinkClick r:id="" action="ppaction://noaction">
              <a:snd r:embed="rId5" name="famosa.wav"/>
            </a:hlinkClick>
          </p:cNvPr>
          <p:cNvSpPr>
            <a:spLocks noChangeArrowheads="1"/>
          </p:cNvSpPr>
          <p:nvPr/>
        </p:nvSpPr>
        <p:spPr bwMode="auto">
          <a:xfrm>
            <a:off x="6011863" y="4294188"/>
            <a:ext cx="2160587"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famosa</a:t>
            </a:r>
          </a:p>
        </p:txBody>
      </p:sp>
      <p:sp>
        <p:nvSpPr>
          <p:cNvPr id="14346" name="Text Box 10">
            <a:hlinkClick r:id="" action="ppaction://noaction">
              <a:snd r:embed="rId6" name="eningles.wav"/>
            </a:hlinkClick>
          </p:cNvPr>
          <p:cNvSpPr txBox="1">
            <a:spLocks noChangeArrowheads="1"/>
          </p:cNvSpPr>
          <p:nvPr/>
        </p:nvSpPr>
        <p:spPr bwMode="auto">
          <a:xfrm>
            <a:off x="2844800" y="188913"/>
            <a:ext cx="345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a:latin typeface="Calibri" panose="020F0502020204030204" pitchFamily="34" charset="0"/>
                <a:cs typeface="Arial" panose="020B0604020202020204" pitchFamily="34" charset="0"/>
              </a:rPr>
              <a:t>¿Cómo se dice en inglés?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4" grpId="0" animBg="1"/>
      <p:bldP spid="14345" grpId="0" animBg="1"/>
      <p:bldP spid="143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9" descr="img_large_watermark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4450"/>
            <a:ext cx="4332287" cy="666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Rectangle 10">
            <a:hlinkClick r:id="" action="ppaction://noaction">
              <a:snd r:embed="rId4" name="impresionante.wav"/>
            </a:hlinkClick>
          </p:cNvPr>
          <p:cNvSpPr>
            <a:spLocks noChangeArrowheads="1"/>
          </p:cNvSpPr>
          <p:nvPr/>
        </p:nvSpPr>
        <p:spPr bwMode="auto">
          <a:xfrm>
            <a:off x="6011863" y="3429000"/>
            <a:ext cx="2160587" cy="790575"/>
          </a:xfrm>
          <a:prstGeom prst="rect">
            <a:avLst/>
          </a:prstGeom>
          <a:solidFill>
            <a:srgbClr val="0066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impresionante</a:t>
            </a:r>
          </a:p>
        </p:txBody>
      </p:sp>
      <p:sp>
        <p:nvSpPr>
          <p:cNvPr id="12300" name="Rectangle 12">
            <a:hlinkClick r:id="" action="ppaction://noaction">
              <a:snd r:embed="rId4" name="impresionante.wav"/>
            </a:hlinkClick>
          </p:cNvPr>
          <p:cNvSpPr>
            <a:spLocks noChangeArrowheads="1"/>
          </p:cNvSpPr>
          <p:nvPr/>
        </p:nvSpPr>
        <p:spPr bwMode="auto">
          <a:xfrm>
            <a:off x="6011863" y="4367213"/>
            <a:ext cx="2160587"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impresionante</a:t>
            </a:r>
          </a:p>
        </p:txBody>
      </p:sp>
      <p:sp>
        <p:nvSpPr>
          <p:cNvPr id="12303" name="Text Box 15">
            <a:hlinkClick r:id="" action="ppaction://noaction">
              <a:snd r:embed="rId5" name="eningles.wav"/>
            </a:hlinkClick>
          </p:cNvPr>
          <p:cNvSpPr txBox="1">
            <a:spLocks noChangeArrowheads="1"/>
          </p:cNvSpPr>
          <p:nvPr/>
        </p:nvSpPr>
        <p:spPr bwMode="auto">
          <a:xfrm>
            <a:off x="5292725" y="188913"/>
            <a:ext cx="345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a:latin typeface="Calibri" panose="020F0502020204030204" pitchFamily="34" charset="0"/>
                <a:cs typeface="Arial" panose="020B0604020202020204" pitchFamily="34" charset="0"/>
              </a:rPr>
              <a:t>¿Cómo se dice en inglés?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30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3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8" grpId="0" animBg="1"/>
      <p:bldP spid="12300" grpId="0" animBg="1"/>
      <p:bldP spid="1230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5943">
            <a:off x="1978025" y="738188"/>
            <a:ext cx="165735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5" descr="sh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925" y="115888"/>
            <a:ext cx="12763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6" descr="img-thi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388" y="2420938"/>
            <a:ext cx="1692275"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descr="boring_new_year_party_clipart_haha.gif image by pauljorg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8400" y="144463"/>
            <a:ext cx="201295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8" descr="100022ducd_10_l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79613" y="2638425"/>
            <a:ext cx="1533525"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9" descr="soliloquy-eco-yacht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7175" y="2565400"/>
            <a:ext cx="14366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0" descr="elkbuntu_FBI_Dude_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40650" y="404813"/>
            <a:ext cx="140176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1" descr="KFC%20Clip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288" y="5257800"/>
            <a:ext cx="183515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2" descr="Beauty-and-the-Beast-Wallpaper-beauty-and-the-beast-6260118-1024-768"/>
          <p:cNvPicPr>
            <a:picLocks noChangeAspect="1" noChangeArrowheads="1"/>
          </p:cNvPicPr>
          <p:nvPr/>
        </p:nvPicPr>
        <p:blipFill>
          <a:blip r:embed="rId11">
            <a:extLst>
              <a:ext uri="{28A0092B-C50C-407E-A947-70E740481C1C}">
                <a14:useLocalDpi xmlns:a14="http://schemas.microsoft.com/office/drawing/2010/main" val="0"/>
              </a:ext>
            </a:extLst>
          </a:blip>
          <a:srcRect l="26913" b="1025"/>
          <a:stretch>
            <a:fillRect/>
          </a:stretch>
        </p:blipFill>
        <p:spPr bwMode="auto">
          <a:xfrm>
            <a:off x="5824538" y="2708275"/>
            <a:ext cx="156051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24538" y="404813"/>
            <a:ext cx="1582737"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14" descr="2rml3i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54925" y="2708275"/>
            <a:ext cx="1476375"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15" descr="tourists-77210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5963" y="4941888"/>
            <a:ext cx="1655762"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16" descr="img_large_watermarked"/>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51050" y="4652963"/>
            <a:ext cx="1449388"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Picture 17" descr="prince_william2_30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67175" y="4725988"/>
            <a:ext cx="1404938"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6" name="Line 18"/>
          <p:cNvSpPr>
            <a:spLocks noChangeShapeType="1"/>
          </p:cNvSpPr>
          <p:nvPr/>
        </p:nvSpPr>
        <p:spPr bwMode="auto">
          <a:xfrm>
            <a:off x="0" y="2276475"/>
            <a:ext cx="9144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377" name="Line 19"/>
          <p:cNvSpPr>
            <a:spLocks noChangeShapeType="1"/>
          </p:cNvSpPr>
          <p:nvPr/>
        </p:nvSpPr>
        <p:spPr bwMode="auto">
          <a:xfrm>
            <a:off x="0" y="4508500"/>
            <a:ext cx="9144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378" name="Line 20"/>
          <p:cNvSpPr>
            <a:spLocks noChangeShapeType="1"/>
          </p:cNvSpPr>
          <p:nvPr/>
        </p:nvSpPr>
        <p:spPr bwMode="auto">
          <a:xfrm>
            <a:off x="1908175" y="0"/>
            <a:ext cx="0" cy="6858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379" name="Line 21"/>
          <p:cNvSpPr>
            <a:spLocks noChangeShapeType="1"/>
          </p:cNvSpPr>
          <p:nvPr/>
        </p:nvSpPr>
        <p:spPr bwMode="auto">
          <a:xfrm>
            <a:off x="3708400" y="0"/>
            <a:ext cx="0" cy="6858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380" name="Line 22"/>
          <p:cNvSpPr>
            <a:spLocks noChangeShapeType="1"/>
          </p:cNvSpPr>
          <p:nvPr/>
        </p:nvSpPr>
        <p:spPr bwMode="auto">
          <a:xfrm>
            <a:off x="5724525" y="0"/>
            <a:ext cx="0" cy="6858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381" name="Line 23"/>
          <p:cNvSpPr>
            <a:spLocks noChangeShapeType="1"/>
          </p:cNvSpPr>
          <p:nvPr/>
        </p:nvSpPr>
        <p:spPr bwMode="auto">
          <a:xfrm>
            <a:off x="7524750" y="0"/>
            <a:ext cx="0" cy="6858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5943">
            <a:off x="5795963" y="2924175"/>
            <a:ext cx="165735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3" descr="sh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563" y="4643438"/>
            <a:ext cx="12763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4" descr="img-thi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51725" y="2357438"/>
            <a:ext cx="1692275"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5" descr="boring_new_year_party_clipart_haha.gif image by pauljorg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4750" y="2357438"/>
            <a:ext cx="201295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6" descr="100022ducd_10_l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10475" y="357188"/>
            <a:ext cx="1533525"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7" descr="soliloquy-eco-yacht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6375" y="2500313"/>
            <a:ext cx="14366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8" descr="elkbuntu_FBI_Dude_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3125" y="214313"/>
            <a:ext cx="140176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3" name="Picture 9" descr="KFC%20Clip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81675" y="615950"/>
            <a:ext cx="172085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Picture 10" descr="Beauty-and-the-Beast-Wallpaper-beauty-and-the-beast-6260118-1024-768"/>
          <p:cNvPicPr>
            <a:picLocks noChangeAspect="1" noChangeArrowheads="1"/>
          </p:cNvPicPr>
          <p:nvPr/>
        </p:nvPicPr>
        <p:blipFill>
          <a:blip r:embed="rId11">
            <a:extLst>
              <a:ext uri="{28A0092B-C50C-407E-A947-70E740481C1C}">
                <a14:useLocalDpi xmlns:a14="http://schemas.microsoft.com/office/drawing/2010/main" val="0"/>
              </a:ext>
            </a:extLst>
          </a:blip>
          <a:srcRect l="26913" b="1025"/>
          <a:stretch>
            <a:fillRect/>
          </a:stretch>
        </p:blipFill>
        <p:spPr bwMode="auto">
          <a:xfrm>
            <a:off x="2000250" y="2643188"/>
            <a:ext cx="156051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5"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29063" y="4786313"/>
            <a:ext cx="1582737"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6" name="Picture 12" descr="2rml3i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67400" y="4941888"/>
            <a:ext cx="1476375"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7" name="Picture 13" descr="tourists-77210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4313" y="5000625"/>
            <a:ext cx="1584325"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8" name="Picture 14" descr="img_large_watermarked"/>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5750" y="0"/>
            <a:ext cx="1449388"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9" name="Picture 15" descr="prince_william2_30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24300" y="260350"/>
            <a:ext cx="1404938"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0" name="Line 16"/>
          <p:cNvSpPr>
            <a:spLocks noChangeShapeType="1"/>
          </p:cNvSpPr>
          <p:nvPr/>
        </p:nvSpPr>
        <p:spPr bwMode="auto">
          <a:xfrm>
            <a:off x="0" y="2276475"/>
            <a:ext cx="9144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01" name="Line 17"/>
          <p:cNvSpPr>
            <a:spLocks noChangeShapeType="1"/>
          </p:cNvSpPr>
          <p:nvPr/>
        </p:nvSpPr>
        <p:spPr bwMode="auto">
          <a:xfrm>
            <a:off x="0" y="4508500"/>
            <a:ext cx="9144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02" name="Line 18"/>
          <p:cNvSpPr>
            <a:spLocks noChangeShapeType="1"/>
          </p:cNvSpPr>
          <p:nvPr/>
        </p:nvSpPr>
        <p:spPr bwMode="auto">
          <a:xfrm>
            <a:off x="1908175" y="0"/>
            <a:ext cx="0" cy="6858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03" name="Line 19"/>
          <p:cNvSpPr>
            <a:spLocks noChangeShapeType="1"/>
          </p:cNvSpPr>
          <p:nvPr/>
        </p:nvSpPr>
        <p:spPr bwMode="auto">
          <a:xfrm>
            <a:off x="3708400" y="0"/>
            <a:ext cx="0" cy="6858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04" name="Line 20"/>
          <p:cNvSpPr>
            <a:spLocks noChangeShapeType="1"/>
          </p:cNvSpPr>
          <p:nvPr/>
        </p:nvSpPr>
        <p:spPr bwMode="auto">
          <a:xfrm>
            <a:off x="5724525" y="0"/>
            <a:ext cx="0" cy="6858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05" name="Line 21"/>
          <p:cNvSpPr>
            <a:spLocks noChangeShapeType="1"/>
          </p:cNvSpPr>
          <p:nvPr/>
        </p:nvSpPr>
        <p:spPr bwMode="auto">
          <a:xfrm>
            <a:off x="7524750" y="0"/>
            <a:ext cx="0" cy="6858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06" name="AutoShape 22">
            <a:hlinkClick r:id="" action="ppaction://noaction" highlightClick="1">
              <a:snd r:embed="rId17" name="listening 1.wav"/>
            </a:hlinkClick>
          </p:cNvPr>
          <p:cNvSpPr>
            <a:spLocks noChangeArrowheads="1"/>
          </p:cNvSpPr>
          <p:nvPr/>
        </p:nvSpPr>
        <p:spPr bwMode="auto">
          <a:xfrm>
            <a:off x="7812088" y="5157788"/>
            <a:ext cx="1042987" cy="1042987"/>
          </a:xfrm>
          <a:prstGeom prst="actionButtonSound">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5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759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759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759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759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759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759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759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6758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6758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6759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6758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6758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675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5943">
            <a:off x="5795963" y="2924175"/>
            <a:ext cx="165735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3" descr="sh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5113" y="2420938"/>
            <a:ext cx="12763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4" descr="img-thi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9613" y="4652963"/>
            <a:ext cx="1692275"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5" descr="boring_new_year_party_clipart_haha.gif image by pauljorg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8400" y="4581525"/>
            <a:ext cx="201295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6" descr="100022ducd_10_l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388" y="2565400"/>
            <a:ext cx="1533525"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7" descr="soliloquy-eco-yacht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39050" y="188913"/>
            <a:ext cx="14366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8" descr="elkbuntu_FBI_Dude_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825" y="4797425"/>
            <a:ext cx="140176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3" name="Picture 9" descr="KFC%20Clip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81675" y="615950"/>
            <a:ext cx="172085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Picture 10" descr="Beauty-and-the-Beast-Wallpaper-beauty-and-the-beast-6260118-1024-768"/>
          <p:cNvPicPr>
            <a:picLocks noChangeAspect="1" noChangeArrowheads="1"/>
          </p:cNvPicPr>
          <p:nvPr/>
        </p:nvPicPr>
        <p:blipFill>
          <a:blip r:embed="rId11">
            <a:extLst>
              <a:ext uri="{28A0092B-C50C-407E-A947-70E740481C1C}">
                <a14:useLocalDpi xmlns:a14="http://schemas.microsoft.com/office/drawing/2010/main" val="0"/>
              </a:ext>
            </a:extLst>
          </a:blip>
          <a:srcRect l="26913" b="1025"/>
          <a:stretch>
            <a:fillRect/>
          </a:stretch>
        </p:blipFill>
        <p:spPr bwMode="auto">
          <a:xfrm>
            <a:off x="179388" y="333375"/>
            <a:ext cx="156051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5"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24300" y="2565400"/>
            <a:ext cx="158273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6" name="Picture 12" descr="2rml3i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67400" y="4941888"/>
            <a:ext cx="1476375"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7" name="Picture 13" descr="tourists-77210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51050" y="333375"/>
            <a:ext cx="1584325"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8" name="Picture 14" descr="img_large_watermarked"/>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51050" y="2349500"/>
            <a:ext cx="1449388"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9" name="Picture 15" descr="prince_william2_30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24300" y="260350"/>
            <a:ext cx="1404938"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Line 16"/>
          <p:cNvSpPr>
            <a:spLocks noChangeShapeType="1"/>
          </p:cNvSpPr>
          <p:nvPr/>
        </p:nvSpPr>
        <p:spPr bwMode="auto">
          <a:xfrm>
            <a:off x="0" y="2276475"/>
            <a:ext cx="9144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7425" name="Line 17"/>
          <p:cNvSpPr>
            <a:spLocks noChangeShapeType="1"/>
          </p:cNvSpPr>
          <p:nvPr/>
        </p:nvSpPr>
        <p:spPr bwMode="auto">
          <a:xfrm>
            <a:off x="0" y="4508500"/>
            <a:ext cx="9144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7426" name="Line 18"/>
          <p:cNvSpPr>
            <a:spLocks noChangeShapeType="1"/>
          </p:cNvSpPr>
          <p:nvPr/>
        </p:nvSpPr>
        <p:spPr bwMode="auto">
          <a:xfrm>
            <a:off x="1908175" y="0"/>
            <a:ext cx="0" cy="6858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7427" name="Line 19"/>
          <p:cNvSpPr>
            <a:spLocks noChangeShapeType="1"/>
          </p:cNvSpPr>
          <p:nvPr/>
        </p:nvSpPr>
        <p:spPr bwMode="auto">
          <a:xfrm>
            <a:off x="3708400" y="0"/>
            <a:ext cx="0" cy="6858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7428" name="Line 20"/>
          <p:cNvSpPr>
            <a:spLocks noChangeShapeType="1"/>
          </p:cNvSpPr>
          <p:nvPr/>
        </p:nvSpPr>
        <p:spPr bwMode="auto">
          <a:xfrm>
            <a:off x="5724525" y="0"/>
            <a:ext cx="0" cy="6858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7429" name="Line 21"/>
          <p:cNvSpPr>
            <a:spLocks noChangeShapeType="1"/>
          </p:cNvSpPr>
          <p:nvPr/>
        </p:nvSpPr>
        <p:spPr bwMode="auto">
          <a:xfrm>
            <a:off x="7524750" y="0"/>
            <a:ext cx="0" cy="6858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7430" name="AutoShape 22">
            <a:hlinkClick r:id="" action="ppaction://noaction" highlightClick="1">
              <a:snd r:embed="rId17" name="listening 1.wav"/>
            </a:hlinkClick>
          </p:cNvPr>
          <p:cNvSpPr>
            <a:spLocks noChangeArrowheads="1"/>
          </p:cNvSpPr>
          <p:nvPr/>
        </p:nvSpPr>
        <p:spPr bwMode="auto">
          <a:xfrm>
            <a:off x="7812088" y="5157788"/>
            <a:ext cx="1042987" cy="1042987"/>
          </a:xfrm>
          <a:prstGeom prst="actionButtonSound">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5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759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759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759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759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759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759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759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6758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6758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6759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6758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6758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675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5943">
            <a:off x="1971675" y="642938"/>
            <a:ext cx="165735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descr="sh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9700" y="117475"/>
            <a:ext cx="12763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img-thi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9225" y="225425"/>
            <a:ext cx="1692275"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boring_new_year_party_clipart_haha.gif image by pauljorg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238" y="2333625"/>
            <a:ext cx="2012951"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descr="100022ducd_10_l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4313" y="214313"/>
            <a:ext cx="1533525"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7" descr="soliloquy-eco-yacht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71688" y="4572000"/>
            <a:ext cx="143668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8" descr="elkbuntu_FBI_Dude_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43375" y="2643188"/>
            <a:ext cx="140176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9" descr="KFC%20Clip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73250" y="2924175"/>
            <a:ext cx="183515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0" descr="Beauty-and-the-Beast-Wallpaper-beauty-and-the-beast-6260118-1024-768"/>
          <p:cNvPicPr>
            <a:picLocks noChangeAspect="1" noChangeArrowheads="1"/>
          </p:cNvPicPr>
          <p:nvPr/>
        </p:nvPicPr>
        <p:blipFill>
          <a:blip r:embed="rId11">
            <a:extLst>
              <a:ext uri="{28A0092B-C50C-407E-A947-70E740481C1C}">
                <a14:useLocalDpi xmlns:a14="http://schemas.microsoft.com/office/drawing/2010/main" val="0"/>
              </a:ext>
            </a:extLst>
          </a:blip>
          <a:srcRect l="26913" b="1025"/>
          <a:stretch>
            <a:fillRect/>
          </a:stretch>
        </p:blipFill>
        <p:spPr bwMode="auto">
          <a:xfrm>
            <a:off x="3924300" y="4868863"/>
            <a:ext cx="156051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61263" y="2643188"/>
            <a:ext cx="1582737"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2" descr="2rml3i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57875" y="4857750"/>
            <a:ext cx="1476375"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3" descr="tourists-77210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5963" y="2852738"/>
            <a:ext cx="15843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4" descr="img_large_watermarked"/>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57875" y="0"/>
            <a:ext cx="1449388"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5" descr="prince_william2_30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5750" y="4643438"/>
            <a:ext cx="1404938"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8" name="Line 16"/>
          <p:cNvSpPr>
            <a:spLocks noChangeShapeType="1"/>
          </p:cNvSpPr>
          <p:nvPr/>
        </p:nvSpPr>
        <p:spPr bwMode="auto">
          <a:xfrm>
            <a:off x="0" y="2276475"/>
            <a:ext cx="9144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49" name="Line 17"/>
          <p:cNvSpPr>
            <a:spLocks noChangeShapeType="1"/>
          </p:cNvSpPr>
          <p:nvPr/>
        </p:nvSpPr>
        <p:spPr bwMode="auto">
          <a:xfrm>
            <a:off x="0" y="4508500"/>
            <a:ext cx="9144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50" name="Line 18"/>
          <p:cNvSpPr>
            <a:spLocks noChangeShapeType="1"/>
          </p:cNvSpPr>
          <p:nvPr/>
        </p:nvSpPr>
        <p:spPr bwMode="auto">
          <a:xfrm>
            <a:off x="1908175" y="0"/>
            <a:ext cx="0" cy="6858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51" name="Line 19"/>
          <p:cNvSpPr>
            <a:spLocks noChangeShapeType="1"/>
          </p:cNvSpPr>
          <p:nvPr/>
        </p:nvSpPr>
        <p:spPr bwMode="auto">
          <a:xfrm>
            <a:off x="3708400" y="0"/>
            <a:ext cx="0" cy="6858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52" name="Line 20"/>
          <p:cNvSpPr>
            <a:spLocks noChangeShapeType="1"/>
          </p:cNvSpPr>
          <p:nvPr/>
        </p:nvSpPr>
        <p:spPr bwMode="auto">
          <a:xfrm>
            <a:off x="5724525" y="0"/>
            <a:ext cx="0" cy="6858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53" name="Line 21"/>
          <p:cNvSpPr>
            <a:spLocks noChangeShapeType="1"/>
          </p:cNvSpPr>
          <p:nvPr/>
        </p:nvSpPr>
        <p:spPr bwMode="auto">
          <a:xfrm>
            <a:off x="7524750" y="0"/>
            <a:ext cx="0" cy="6858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54" name="AutoShape 22">
            <a:hlinkClick r:id="" action="ppaction://noaction" highlightClick="1">
              <a:snd r:embed="rId17" name="listening 2.wav"/>
            </a:hlinkClick>
          </p:cNvPr>
          <p:cNvSpPr>
            <a:spLocks noChangeArrowheads="1"/>
          </p:cNvSpPr>
          <p:nvPr/>
        </p:nvSpPr>
        <p:spPr bwMode="auto">
          <a:xfrm>
            <a:off x="7812088" y="5157788"/>
            <a:ext cx="1042987" cy="1042987"/>
          </a:xfrm>
          <a:prstGeom prst="actionButtonSound">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5943">
            <a:off x="1979613" y="5084763"/>
            <a:ext cx="165735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sh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9700" y="117475"/>
            <a:ext cx="12763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img-thi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9225" y="225425"/>
            <a:ext cx="1692275"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boring_new_year_party_clipart_haha.gif image by pauljorg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238" y="2333625"/>
            <a:ext cx="2012951"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descr="100022ducd_10_l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67175" y="2636838"/>
            <a:ext cx="1533525"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descr="soliloquy-eco-yacht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4075" y="333375"/>
            <a:ext cx="14366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8" descr="elkbuntu_FBI_Dude_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42238" y="2636838"/>
            <a:ext cx="14017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9" descr="KFC%20Clip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73250" y="2924175"/>
            <a:ext cx="183515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0" descr="Beauty-and-the-Beast-Wallpaper-beauty-and-the-beast-6260118-1024-768"/>
          <p:cNvPicPr>
            <a:picLocks noChangeAspect="1" noChangeArrowheads="1"/>
          </p:cNvPicPr>
          <p:nvPr/>
        </p:nvPicPr>
        <p:blipFill>
          <a:blip r:embed="rId11">
            <a:extLst>
              <a:ext uri="{28A0092B-C50C-407E-A947-70E740481C1C}">
                <a14:useLocalDpi xmlns:a14="http://schemas.microsoft.com/office/drawing/2010/main" val="0"/>
              </a:ext>
            </a:extLst>
          </a:blip>
          <a:srcRect l="26913" b="1025"/>
          <a:stretch>
            <a:fillRect/>
          </a:stretch>
        </p:blipFill>
        <p:spPr bwMode="auto">
          <a:xfrm>
            <a:off x="3924300" y="4868863"/>
            <a:ext cx="156051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24538" y="404813"/>
            <a:ext cx="1582737"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12" descr="2rml3i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0825" y="4868863"/>
            <a:ext cx="1476375"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13" descr="tourists-77210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5963" y="2852738"/>
            <a:ext cx="15843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14" descr="img_large_watermarked"/>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0825" y="117475"/>
            <a:ext cx="1449388"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15" descr="prince_william2_30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940425" y="4797425"/>
            <a:ext cx="1404938"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2" name="Line 16"/>
          <p:cNvSpPr>
            <a:spLocks noChangeShapeType="1"/>
          </p:cNvSpPr>
          <p:nvPr/>
        </p:nvSpPr>
        <p:spPr bwMode="auto">
          <a:xfrm>
            <a:off x="0" y="2276475"/>
            <a:ext cx="9144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473" name="Line 17"/>
          <p:cNvSpPr>
            <a:spLocks noChangeShapeType="1"/>
          </p:cNvSpPr>
          <p:nvPr/>
        </p:nvSpPr>
        <p:spPr bwMode="auto">
          <a:xfrm>
            <a:off x="0" y="4508500"/>
            <a:ext cx="9144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474" name="Line 18"/>
          <p:cNvSpPr>
            <a:spLocks noChangeShapeType="1"/>
          </p:cNvSpPr>
          <p:nvPr/>
        </p:nvSpPr>
        <p:spPr bwMode="auto">
          <a:xfrm>
            <a:off x="1908175" y="0"/>
            <a:ext cx="0" cy="6858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475" name="Line 19"/>
          <p:cNvSpPr>
            <a:spLocks noChangeShapeType="1"/>
          </p:cNvSpPr>
          <p:nvPr/>
        </p:nvSpPr>
        <p:spPr bwMode="auto">
          <a:xfrm>
            <a:off x="3708400" y="0"/>
            <a:ext cx="0" cy="6858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476" name="Line 20"/>
          <p:cNvSpPr>
            <a:spLocks noChangeShapeType="1"/>
          </p:cNvSpPr>
          <p:nvPr/>
        </p:nvSpPr>
        <p:spPr bwMode="auto">
          <a:xfrm>
            <a:off x="5724525" y="0"/>
            <a:ext cx="0" cy="6858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477" name="Line 21"/>
          <p:cNvSpPr>
            <a:spLocks noChangeShapeType="1"/>
          </p:cNvSpPr>
          <p:nvPr/>
        </p:nvSpPr>
        <p:spPr bwMode="auto">
          <a:xfrm>
            <a:off x="7524750" y="0"/>
            <a:ext cx="0" cy="6858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478" name="AutoShape 22">
            <a:hlinkClick r:id="" action="ppaction://noaction" highlightClick="1">
              <a:snd r:embed="rId17" name="listening 2.wav"/>
            </a:hlinkClick>
          </p:cNvPr>
          <p:cNvSpPr>
            <a:spLocks noChangeArrowheads="1"/>
          </p:cNvSpPr>
          <p:nvPr/>
        </p:nvSpPr>
        <p:spPr bwMode="auto">
          <a:xfrm>
            <a:off x="7812088" y="5157788"/>
            <a:ext cx="1042987" cy="1042987"/>
          </a:xfrm>
          <a:prstGeom prst="actionButtonSound">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70"/>
                                        </p:tgtEl>
                                        <p:attrNameLst>
                                          <p:attrName>style.visibility</p:attrName>
                                        </p:attrNameLst>
                                      </p:cBhvr>
                                      <p:to>
                                        <p:strVal val="visible"/>
                                      </p:to>
                                    </p:set>
                                    <p:animEffect transition="in" filter="fade">
                                      <p:cBhvr>
                                        <p:cTn id="7" dur="500"/>
                                        <p:tgtEl>
                                          <p:spTgt spid="194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63"/>
                                        </p:tgtEl>
                                        <p:attrNameLst>
                                          <p:attrName>style.visibility</p:attrName>
                                        </p:attrNameLst>
                                      </p:cBhvr>
                                      <p:to>
                                        <p:strVal val="visible"/>
                                      </p:to>
                                    </p:set>
                                    <p:animEffect transition="in" filter="fade">
                                      <p:cBhvr>
                                        <p:cTn id="12" dur="500"/>
                                        <p:tgtEl>
                                          <p:spTgt spid="194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60"/>
                                        </p:tgtEl>
                                        <p:attrNameLst>
                                          <p:attrName>style.visibility</p:attrName>
                                        </p:attrNameLst>
                                      </p:cBhvr>
                                      <p:to>
                                        <p:strVal val="visible"/>
                                      </p:to>
                                    </p:set>
                                    <p:animEffect transition="in" filter="fade">
                                      <p:cBhvr>
                                        <p:cTn id="17" dur="500"/>
                                        <p:tgtEl>
                                          <p:spTgt spid="1946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467"/>
                                        </p:tgtEl>
                                        <p:attrNameLst>
                                          <p:attrName>style.visibility</p:attrName>
                                        </p:attrNameLst>
                                      </p:cBhvr>
                                      <p:to>
                                        <p:strVal val="visible"/>
                                      </p:to>
                                    </p:set>
                                    <p:animEffect transition="in" filter="fade">
                                      <p:cBhvr>
                                        <p:cTn id="22" dur="500"/>
                                        <p:tgtEl>
                                          <p:spTgt spid="1946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459"/>
                                        </p:tgtEl>
                                        <p:attrNameLst>
                                          <p:attrName>style.visibility</p:attrName>
                                        </p:attrNameLst>
                                      </p:cBhvr>
                                      <p:to>
                                        <p:strVal val="visible"/>
                                      </p:to>
                                    </p:set>
                                    <p:animEffect transition="in" filter="fade">
                                      <p:cBhvr>
                                        <p:cTn id="27" dur="500"/>
                                        <p:tgtEl>
                                          <p:spTgt spid="1945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461"/>
                                        </p:tgtEl>
                                        <p:attrNameLst>
                                          <p:attrName>style.visibility</p:attrName>
                                        </p:attrNameLst>
                                      </p:cBhvr>
                                      <p:to>
                                        <p:strVal val="visible"/>
                                      </p:to>
                                    </p:set>
                                    <p:animEffect transition="in" filter="fade">
                                      <p:cBhvr>
                                        <p:cTn id="32" dur="500"/>
                                        <p:tgtEl>
                                          <p:spTgt spid="1946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465"/>
                                        </p:tgtEl>
                                        <p:attrNameLst>
                                          <p:attrName>style.visibility</p:attrName>
                                        </p:attrNameLst>
                                      </p:cBhvr>
                                      <p:to>
                                        <p:strVal val="visible"/>
                                      </p:to>
                                    </p:set>
                                    <p:animEffect transition="in" filter="fade">
                                      <p:cBhvr>
                                        <p:cTn id="37" dur="500"/>
                                        <p:tgtEl>
                                          <p:spTgt spid="1946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462"/>
                                        </p:tgtEl>
                                        <p:attrNameLst>
                                          <p:attrName>style.visibility</p:attrName>
                                        </p:attrNameLst>
                                      </p:cBhvr>
                                      <p:to>
                                        <p:strVal val="visible"/>
                                      </p:to>
                                    </p:set>
                                    <p:animEffect transition="in" filter="fade">
                                      <p:cBhvr>
                                        <p:cTn id="42" dur="500"/>
                                        <p:tgtEl>
                                          <p:spTgt spid="1946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469"/>
                                        </p:tgtEl>
                                        <p:attrNameLst>
                                          <p:attrName>style.visibility</p:attrName>
                                        </p:attrNameLst>
                                      </p:cBhvr>
                                      <p:to>
                                        <p:strVal val="visible"/>
                                      </p:to>
                                    </p:set>
                                    <p:animEffect transition="in" filter="fade">
                                      <p:cBhvr>
                                        <p:cTn id="47" dur="500"/>
                                        <p:tgtEl>
                                          <p:spTgt spid="1946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464"/>
                                        </p:tgtEl>
                                        <p:attrNameLst>
                                          <p:attrName>style.visibility</p:attrName>
                                        </p:attrNameLst>
                                      </p:cBhvr>
                                      <p:to>
                                        <p:strVal val="visible"/>
                                      </p:to>
                                    </p:set>
                                    <p:animEffect transition="in" filter="fade">
                                      <p:cBhvr>
                                        <p:cTn id="52" dur="500"/>
                                        <p:tgtEl>
                                          <p:spTgt spid="1946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9468"/>
                                        </p:tgtEl>
                                        <p:attrNameLst>
                                          <p:attrName>style.visibility</p:attrName>
                                        </p:attrNameLst>
                                      </p:cBhvr>
                                      <p:to>
                                        <p:strVal val="visible"/>
                                      </p:to>
                                    </p:set>
                                    <p:animEffect transition="in" filter="fade">
                                      <p:cBhvr>
                                        <p:cTn id="57" dur="500"/>
                                        <p:tgtEl>
                                          <p:spTgt spid="1946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9458"/>
                                        </p:tgtEl>
                                        <p:attrNameLst>
                                          <p:attrName>style.visibility</p:attrName>
                                        </p:attrNameLst>
                                      </p:cBhvr>
                                      <p:to>
                                        <p:strVal val="visible"/>
                                      </p:to>
                                    </p:set>
                                    <p:animEffect transition="in" filter="fade">
                                      <p:cBhvr>
                                        <p:cTn id="62" dur="500"/>
                                        <p:tgtEl>
                                          <p:spTgt spid="1945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9466"/>
                                        </p:tgtEl>
                                        <p:attrNameLst>
                                          <p:attrName>style.visibility</p:attrName>
                                        </p:attrNameLst>
                                      </p:cBhvr>
                                      <p:to>
                                        <p:strVal val="visible"/>
                                      </p:to>
                                    </p:set>
                                    <p:animEffect transition="in" filter="fade">
                                      <p:cBhvr>
                                        <p:cTn id="67" dur="500"/>
                                        <p:tgtEl>
                                          <p:spTgt spid="1946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9471"/>
                                        </p:tgtEl>
                                        <p:attrNameLst>
                                          <p:attrName>style.visibility</p:attrName>
                                        </p:attrNameLst>
                                      </p:cBhvr>
                                      <p:to>
                                        <p:strVal val="visible"/>
                                      </p:to>
                                    </p:set>
                                    <p:animEffect transition="in" filter="fade">
                                      <p:cBhvr>
                                        <p:cTn id="72" dur="500"/>
                                        <p:tgtEl>
                                          <p:spTgt spid="19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a:hlinkClick r:id="" action="ppaction://noaction">
              <a:snd r:embed="rId3" name="porque si.wav"/>
            </a:hlinkClick>
          </p:cNvPr>
          <p:cNvSpPr txBox="1">
            <a:spLocks noChangeArrowheads="1"/>
          </p:cNvSpPr>
          <p:nvPr/>
        </p:nvSpPr>
        <p:spPr bwMode="auto">
          <a:xfrm>
            <a:off x="411782" y="598349"/>
            <a:ext cx="40084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2800" b="1" dirty="0">
                <a:latin typeface="Calibri" panose="020F0502020204030204" pitchFamily="34" charset="0"/>
                <a:cs typeface="Arial" panose="020B0604020202020204" pitchFamily="34" charset="0"/>
              </a:rPr>
              <a:t>¿</a:t>
            </a:r>
            <a:r>
              <a:rPr lang="en-GB" altLang="en-US" sz="2800" b="1" dirty="0" err="1">
                <a:latin typeface="Calibri" panose="020F0502020204030204" pitchFamily="34" charset="0"/>
                <a:cs typeface="Arial" panose="020B0604020202020204" pitchFamily="34" charset="0"/>
              </a:rPr>
              <a:t>Por</a:t>
            </a:r>
            <a:r>
              <a:rPr lang="en-GB" altLang="en-US" sz="2800" b="1" dirty="0">
                <a:latin typeface="Calibri" panose="020F0502020204030204" pitchFamily="34" charset="0"/>
                <a:cs typeface="Arial" panose="020B0604020202020204" pitchFamily="34" charset="0"/>
              </a:rPr>
              <a:t> </a:t>
            </a:r>
            <a:r>
              <a:rPr lang="en-GB" altLang="en-US" sz="2800" b="1" dirty="0" err="1">
                <a:latin typeface="Calibri" panose="020F0502020204030204" pitchFamily="34" charset="0"/>
                <a:cs typeface="Arial" panose="020B0604020202020204" pitchFamily="34" charset="0"/>
              </a:rPr>
              <a:t>qué</a:t>
            </a:r>
            <a:r>
              <a:rPr lang="en-GB" altLang="en-US" sz="2800" b="1" dirty="0">
                <a:latin typeface="Calibri" panose="020F0502020204030204" pitchFamily="34" charset="0"/>
                <a:cs typeface="Arial" panose="020B0604020202020204" pitchFamily="34" charset="0"/>
              </a:rPr>
              <a:t> </a:t>
            </a:r>
            <a:r>
              <a:rPr lang="en-GB" altLang="en-US" sz="2800" b="1" dirty="0" err="1">
                <a:latin typeface="Calibri" panose="020F0502020204030204" pitchFamily="34" charset="0"/>
                <a:cs typeface="Arial" panose="020B0604020202020204" pitchFamily="34" charset="0"/>
              </a:rPr>
              <a:t>te</a:t>
            </a:r>
            <a:r>
              <a:rPr lang="en-GB" altLang="en-US" sz="2800" b="1" dirty="0">
                <a:latin typeface="Calibri" panose="020F0502020204030204" pitchFamily="34" charset="0"/>
                <a:cs typeface="Arial" panose="020B0604020202020204" pitchFamily="34" charset="0"/>
              </a:rPr>
              <a:t> gusta?</a:t>
            </a:r>
          </a:p>
        </p:txBody>
      </p:sp>
      <p:sp>
        <p:nvSpPr>
          <p:cNvPr id="10" name="Text Box 5">
            <a:hlinkClick r:id="" action="ppaction://noaction">
              <a:snd r:embed="rId4" name="porquemeparece.wav"/>
            </a:hlinkClick>
          </p:cNvPr>
          <p:cNvSpPr txBox="1">
            <a:spLocks noChangeArrowheads="1"/>
          </p:cNvSpPr>
          <p:nvPr/>
        </p:nvSpPr>
        <p:spPr bwMode="auto">
          <a:xfrm>
            <a:off x="795957" y="2219325"/>
            <a:ext cx="32400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dirty="0" err="1">
                <a:latin typeface="Calibri" panose="020F0502020204030204" pitchFamily="34" charset="0"/>
              </a:rPr>
              <a:t>Porque</a:t>
            </a:r>
            <a:r>
              <a:rPr lang="en-GB" altLang="en-US" sz="2800" dirty="0">
                <a:latin typeface="Calibri" panose="020F0502020204030204" pitchFamily="34" charset="0"/>
              </a:rPr>
              <a:t> me </a:t>
            </a:r>
            <a:r>
              <a:rPr lang="en-GB" altLang="en-US" sz="2800" dirty="0" err="1">
                <a:latin typeface="Calibri" panose="020F0502020204030204" pitchFamily="34" charset="0"/>
              </a:rPr>
              <a:t>parece</a:t>
            </a:r>
            <a:r>
              <a:rPr lang="en-GB" altLang="en-US" sz="2800" dirty="0">
                <a:latin typeface="Calibri" panose="020F0502020204030204" pitchFamily="34" charset="0"/>
              </a:rPr>
              <a:t> …</a:t>
            </a:r>
          </a:p>
        </p:txBody>
      </p:sp>
      <p:sp>
        <p:nvSpPr>
          <p:cNvPr id="11" name="Text Box 6">
            <a:hlinkClick r:id="" action="ppaction://noaction">
              <a:snd r:embed="rId5" name="porquecreoquees.wav"/>
            </a:hlinkClick>
          </p:cNvPr>
          <p:cNvSpPr txBox="1">
            <a:spLocks noChangeArrowheads="1"/>
          </p:cNvSpPr>
          <p:nvPr/>
        </p:nvSpPr>
        <p:spPr bwMode="auto">
          <a:xfrm>
            <a:off x="755576" y="1593712"/>
            <a:ext cx="38879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dirty="0" err="1">
                <a:latin typeface="Calibri" panose="020F0502020204030204" pitchFamily="34" charset="0"/>
              </a:rPr>
              <a:t>Porque</a:t>
            </a:r>
            <a:r>
              <a:rPr lang="en-GB" altLang="en-US" sz="2800" dirty="0">
                <a:latin typeface="Calibri" panose="020F0502020204030204" pitchFamily="34" charset="0"/>
              </a:rPr>
              <a:t> </a:t>
            </a:r>
            <a:r>
              <a:rPr lang="en-GB" altLang="en-US" sz="2800" dirty="0" err="1" smtClean="0">
                <a:latin typeface="Calibri" panose="020F0502020204030204" pitchFamily="34" charset="0"/>
              </a:rPr>
              <a:t>creo</a:t>
            </a:r>
            <a:r>
              <a:rPr lang="en-GB" altLang="en-US" sz="2800" dirty="0" smtClean="0">
                <a:latin typeface="Calibri" panose="020F0502020204030204" pitchFamily="34" charset="0"/>
              </a:rPr>
              <a:t> </a:t>
            </a:r>
            <a:r>
              <a:rPr lang="en-GB" altLang="en-US" sz="2800" dirty="0">
                <a:latin typeface="Calibri" panose="020F0502020204030204" pitchFamily="34" charset="0"/>
              </a:rPr>
              <a:t>que </a:t>
            </a:r>
            <a:r>
              <a:rPr lang="en-GB" altLang="en-US" sz="2800" dirty="0" err="1">
                <a:latin typeface="Calibri" panose="020F0502020204030204" pitchFamily="34" charset="0"/>
              </a:rPr>
              <a:t>es</a:t>
            </a:r>
            <a:r>
              <a:rPr lang="en-GB" altLang="en-US" sz="2800" dirty="0">
                <a:latin typeface="Calibri" panose="020F0502020204030204" pitchFamily="34" charset="0"/>
              </a:rPr>
              <a:t> …</a:t>
            </a:r>
          </a:p>
        </p:txBody>
      </p:sp>
      <p:sp>
        <p:nvSpPr>
          <p:cNvPr id="12" name="Text Box 7">
            <a:hlinkClick r:id="" action="ppaction://noaction">
              <a:snd r:embed="rId6" name="porque no.wav"/>
            </a:hlinkClick>
          </p:cNvPr>
          <p:cNvSpPr txBox="1">
            <a:spLocks noChangeArrowheads="1"/>
          </p:cNvSpPr>
          <p:nvPr/>
        </p:nvSpPr>
        <p:spPr bwMode="auto">
          <a:xfrm>
            <a:off x="4283968" y="576918"/>
            <a:ext cx="41290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2800" b="1" dirty="0">
                <a:latin typeface="Calibri" panose="020F0502020204030204" pitchFamily="34" charset="0"/>
                <a:cs typeface="Arial" panose="020B0604020202020204" pitchFamily="34" charset="0"/>
              </a:rPr>
              <a:t>¿</a:t>
            </a:r>
            <a:r>
              <a:rPr lang="en-GB" altLang="en-US" sz="2800" b="1" dirty="0" err="1">
                <a:latin typeface="Calibri" panose="020F0502020204030204" pitchFamily="34" charset="0"/>
                <a:cs typeface="Arial" panose="020B0604020202020204" pitchFamily="34" charset="0"/>
              </a:rPr>
              <a:t>Por</a:t>
            </a:r>
            <a:r>
              <a:rPr lang="en-GB" altLang="en-US" sz="2800" b="1" dirty="0">
                <a:latin typeface="Calibri" panose="020F0502020204030204" pitchFamily="34" charset="0"/>
                <a:cs typeface="Arial" panose="020B0604020202020204" pitchFamily="34" charset="0"/>
              </a:rPr>
              <a:t> </a:t>
            </a:r>
            <a:r>
              <a:rPr lang="en-GB" altLang="en-US" sz="2800" b="1" dirty="0" err="1">
                <a:latin typeface="Calibri" panose="020F0502020204030204" pitchFamily="34" charset="0"/>
                <a:cs typeface="Arial" panose="020B0604020202020204" pitchFamily="34" charset="0"/>
              </a:rPr>
              <a:t>qué</a:t>
            </a:r>
            <a:r>
              <a:rPr lang="en-GB" altLang="en-US" sz="2800" b="1" dirty="0">
                <a:latin typeface="Calibri" panose="020F0502020204030204" pitchFamily="34" charset="0"/>
                <a:cs typeface="Arial" panose="020B0604020202020204" pitchFamily="34" charset="0"/>
              </a:rPr>
              <a:t> no </a:t>
            </a:r>
            <a:r>
              <a:rPr lang="en-GB" altLang="en-US" sz="2800" b="1" dirty="0" err="1">
                <a:latin typeface="Calibri" panose="020F0502020204030204" pitchFamily="34" charset="0"/>
                <a:cs typeface="Arial" panose="020B0604020202020204" pitchFamily="34" charset="0"/>
              </a:rPr>
              <a:t>te</a:t>
            </a:r>
            <a:r>
              <a:rPr lang="en-GB" altLang="en-US" sz="2800" b="1" dirty="0">
                <a:latin typeface="Calibri" panose="020F0502020204030204" pitchFamily="34" charset="0"/>
                <a:cs typeface="Arial" panose="020B0604020202020204" pitchFamily="34" charset="0"/>
              </a:rPr>
              <a:t> gusta?</a:t>
            </a:r>
          </a:p>
        </p:txBody>
      </p:sp>
      <p:pic>
        <p:nvPicPr>
          <p:cNvPr id="13" name="Picture 9" descr="thin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3938" y="2852738"/>
            <a:ext cx="1871662"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0"/>
          <p:cNvSpPr txBox="1">
            <a:spLocks noChangeArrowheads="1"/>
          </p:cNvSpPr>
          <p:nvPr/>
        </p:nvSpPr>
        <p:spPr bwMode="auto">
          <a:xfrm>
            <a:off x="5055671" y="2140124"/>
            <a:ext cx="4103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i="1" dirty="0">
                <a:latin typeface="Calibri" panose="020F0502020204030204" pitchFamily="34" charset="0"/>
              </a:rPr>
              <a:t>(Because to me it seems …)</a:t>
            </a:r>
          </a:p>
        </p:txBody>
      </p:sp>
      <p:sp>
        <p:nvSpPr>
          <p:cNvPr id="15" name="Text Box 11"/>
          <p:cNvSpPr txBox="1">
            <a:spLocks noChangeArrowheads="1"/>
          </p:cNvSpPr>
          <p:nvPr/>
        </p:nvSpPr>
        <p:spPr bwMode="auto">
          <a:xfrm>
            <a:off x="5147543" y="1613565"/>
            <a:ext cx="4464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i="1" dirty="0">
                <a:latin typeface="Calibri" panose="020F0502020204030204" pitchFamily="34" charset="0"/>
              </a:rPr>
              <a:t>(Because I think </a:t>
            </a:r>
            <a:r>
              <a:rPr lang="en-GB" altLang="en-US" sz="2400" i="1" dirty="0" smtClean="0">
                <a:latin typeface="Calibri" panose="020F0502020204030204" pitchFamily="34" charset="0"/>
              </a:rPr>
              <a:t>it’s </a:t>
            </a:r>
            <a:r>
              <a:rPr lang="en-GB" altLang="en-US" sz="2400" i="1" dirty="0">
                <a:latin typeface="Calibri" panose="020F0502020204030204" pitchFamily="34" charset="0"/>
              </a:rPr>
              <a: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a:hlinkClick r:id="" action="ppaction://noaction">
              <a:snd r:embed="rId3" name="porque si.wav"/>
            </a:hlinkClick>
          </p:cNvPr>
          <p:cNvSpPr txBox="1">
            <a:spLocks noChangeArrowheads="1"/>
          </p:cNvSpPr>
          <p:nvPr/>
        </p:nvSpPr>
        <p:spPr bwMode="auto">
          <a:xfrm>
            <a:off x="467544" y="2060848"/>
            <a:ext cx="40084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2800" b="1" dirty="0">
                <a:latin typeface="Calibri" panose="020F0502020204030204" pitchFamily="34" charset="0"/>
                <a:cs typeface="Arial" panose="020B0604020202020204" pitchFamily="34" charset="0"/>
              </a:rPr>
              <a:t>¿</a:t>
            </a:r>
            <a:r>
              <a:rPr lang="en-GB" altLang="en-US" sz="2800" b="1" dirty="0" err="1">
                <a:latin typeface="Calibri" panose="020F0502020204030204" pitchFamily="34" charset="0"/>
                <a:cs typeface="Arial" panose="020B0604020202020204" pitchFamily="34" charset="0"/>
              </a:rPr>
              <a:t>Por</a:t>
            </a:r>
            <a:r>
              <a:rPr lang="en-GB" altLang="en-US" sz="2800" b="1" dirty="0">
                <a:latin typeface="Calibri" panose="020F0502020204030204" pitchFamily="34" charset="0"/>
                <a:cs typeface="Arial" panose="020B0604020202020204" pitchFamily="34" charset="0"/>
              </a:rPr>
              <a:t> </a:t>
            </a:r>
            <a:r>
              <a:rPr lang="en-GB" altLang="en-US" sz="2800" b="1" dirty="0" err="1">
                <a:latin typeface="Calibri" panose="020F0502020204030204" pitchFamily="34" charset="0"/>
                <a:cs typeface="Arial" panose="020B0604020202020204" pitchFamily="34" charset="0"/>
              </a:rPr>
              <a:t>qué</a:t>
            </a:r>
            <a:r>
              <a:rPr lang="en-GB" altLang="en-US" sz="2800" b="1" dirty="0">
                <a:latin typeface="Calibri" panose="020F0502020204030204" pitchFamily="34" charset="0"/>
                <a:cs typeface="Arial" panose="020B0604020202020204" pitchFamily="34" charset="0"/>
              </a:rPr>
              <a:t> </a:t>
            </a:r>
            <a:r>
              <a:rPr lang="en-GB" altLang="en-US" sz="2800" b="1" dirty="0" err="1">
                <a:latin typeface="Calibri" panose="020F0502020204030204" pitchFamily="34" charset="0"/>
                <a:cs typeface="Arial" panose="020B0604020202020204" pitchFamily="34" charset="0"/>
              </a:rPr>
              <a:t>te</a:t>
            </a:r>
            <a:r>
              <a:rPr lang="en-GB" altLang="en-US" sz="2800" b="1" dirty="0">
                <a:latin typeface="Calibri" panose="020F0502020204030204" pitchFamily="34" charset="0"/>
                <a:cs typeface="Arial" panose="020B0604020202020204" pitchFamily="34" charset="0"/>
              </a:rPr>
              <a:t> gusta?</a:t>
            </a:r>
          </a:p>
        </p:txBody>
      </p:sp>
      <p:sp>
        <p:nvSpPr>
          <p:cNvPr id="3075" name="Text Box 5">
            <a:hlinkClick r:id="" action="ppaction://noaction">
              <a:snd r:embed="rId4" name="porquemeparece.wav"/>
            </a:hlinkClick>
          </p:cNvPr>
          <p:cNvSpPr txBox="1">
            <a:spLocks noChangeArrowheads="1"/>
          </p:cNvSpPr>
          <p:nvPr/>
        </p:nvSpPr>
        <p:spPr bwMode="auto">
          <a:xfrm>
            <a:off x="851719" y="3681824"/>
            <a:ext cx="32400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dirty="0" err="1">
                <a:latin typeface="Calibri" panose="020F0502020204030204" pitchFamily="34" charset="0"/>
              </a:rPr>
              <a:t>Porque</a:t>
            </a:r>
            <a:r>
              <a:rPr lang="en-GB" altLang="en-US" sz="2800" dirty="0">
                <a:latin typeface="Calibri" panose="020F0502020204030204" pitchFamily="34" charset="0"/>
              </a:rPr>
              <a:t> me </a:t>
            </a:r>
            <a:r>
              <a:rPr lang="en-GB" altLang="en-US" sz="2800" dirty="0" err="1">
                <a:latin typeface="Calibri" panose="020F0502020204030204" pitchFamily="34" charset="0"/>
              </a:rPr>
              <a:t>parece</a:t>
            </a:r>
            <a:r>
              <a:rPr lang="en-GB" altLang="en-US" sz="2800" dirty="0">
                <a:latin typeface="Calibri" panose="020F0502020204030204" pitchFamily="34" charset="0"/>
              </a:rPr>
              <a:t> …</a:t>
            </a:r>
          </a:p>
        </p:txBody>
      </p:sp>
      <p:sp>
        <p:nvSpPr>
          <p:cNvPr id="3076" name="Text Box 6">
            <a:hlinkClick r:id="" action="ppaction://noaction">
              <a:snd r:embed="rId5" name="porquecreoquees.wav"/>
            </a:hlinkClick>
          </p:cNvPr>
          <p:cNvSpPr txBox="1">
            <a:spLocks noChangeArrowheads="1"/>
          </p:cNvSpPr>
          <p:nvPr/>
        </p:nvSpPr>
        <p:spPr bwMode="auto">
          <a:xfrm>
            <a:off x="811338" y="3056211"/>
            <a:ext cx="38879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dirty="0" err="1">
                <a:latin typeface="Calibri" panose="020F0502020204030204" pitchFamily="34" charset="0"/>
              </a:rPr>
              <a:t>Porque</a:t>
            </a:r>
            <a:r>
              <a:rPr lang="en-GB" altLang="en-US" sz="2800" dirty="0">
                <a:latin typeface="Calibri" panose="020F0502020204030204" pitchFamily="34" charset="0"/>
              </a:rPr>
              <a:t> </a:t>
            </a:r>
            <a:r>
              <a:rPr lang="en-GB" altLang="en-US" sz="2800" dirty="0" err="1" smtClean="0">
                <a:latin typeface="Calibri" panose="020F0502020204030204" pitchFamily="34" charset="0"/>
              </a:rPr>
              <a:t>creo</a:t>
            </a:r>
            <a:r>
              <a:rPr lang="en-GB" altLang="en-US" sz="2800" dirty="0" smtClean="0">
                <a:latin typeface="Calibri" panose="020F0502020204030204" pitchFamily="34" charset="0"/>
              </a:rPr>
              <a:t> </a:t>
            </a:r>
            <a:r>
              <a:rPr lang="en-GB" altLang="en-US" sz="2800" dirty="0">
                <a:latin typeface="Calibri" panose="020F0502020204030204" pitchFamily="34" charset="0"/>
              </a:rPr>
              <a:t>que </a:t>
            </a:r>
            <a:r>
              <a:rPr lang="en-GB" altLang="en-US" sz="2800" dirty="0" err="1">
                <a:latin typeface="Calibri" panose="020F0502020204030204" pitchFamily="34" charset="0"/>
              </a:rPr>
              <a:t>es</a:t>
            </a:r>
            <a:r>
              <a:rPr lang="en-GB" altLang="en-US" sz="2800" dirty="0">
                <a:latin typeface="Calibri" panose="020F0502020204030204" pitchFamily="34" charset="0"/>
              </a:rPr>
              <a:t> …</a:t>
            </a:r>
          </a:p>
        </p:txBody>
      </p:sp>
      <p:sp>
        <p:nvSpPr>
          <p:cNvPr id="3077" name="Text Box 7">
            <a:hlinkClick r:id="" action="ppaction://noaction">
              <a:snd r:embed="rId6" name="porque no.wav"/>
            </a:hlinkClick>
          </p:cNvPr>
          <p:cNvSpPr txBox="1">
            <a:spLocks noChangeArrowheads="1"/>
          </p:cNvSpPr>
          <p:nvPr/>
        </p:nvSpPr>
        <p:spPr bwMode="auto">
          <a:xfrm>
            <a:off x="4339730" y="2039417"/>
            <a:ext cx="41290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2800" b="1" dirty="0">
                <a:latin typeface="Calibri" panose="020F0502020204030204" pitchFamily="34" charset="0"/>
                <a:cs typeface="Arial" panose="020B0604020202020204" pitchFamily="34" charset="0"/>
              </a:rPr>
              <a:t>¿</a:t>
            </a:r>
            <a:r>
              <a:rPr lang="en-GB" altLang="en-US" sz="2800" b="1" dirty="0" err="1">
                <a:latin typeface="Calibri" panose="020F0502020204030204" pitchFamily="34" charset="0"/>
                <a:cs typeface="Arial" panose="020B0604020202020204" pitchFamily="34" charset="0"/>
              </a:rPr>
              <a:t>Por</a:t>
            </a:r>
            <a:r>
              <a:rPr lang="en-GB" altLang="en-US" sz="2800" b="1" dirty="0">
                <a:latin typeface="Calibri" panose="020F0502020204030204" pitchFamily="34" charset="0"/>
                <a:cs typeface="Arial" panose="020B0604020202020204" pitchFamily="34" charset="0"/>
              </a:rPr>
              <a:t> </a:t>
            </a:r>
            <a:r>
              <a:rPr lang="en-GB" altLang="en-US" sz="2800" b="1" dirty="0" err="1">
                <a:latin typeface="Calibri" panose="020F0502020204030204" pitchFamily="34" charset="0"/>
                <a:cs typeface="Arial" panose="020B0604020202020204" pitchFamily="34" charset="0"/>
              </a:rPr>
              <a:t>qué</a:t>
            </a:r>
            <a:r>
              <a:rPr lang="en-GB" altLang="en-US" sz="2800" b="1" dirty="0">
                <a:latin typeface="Calibri" panose="020F0502020204030204" pitchFamily="34" charset="0"/>
                <a:cs typeface="Arial" panose="020B0604020202020204" pitchFamily="34" charset="0"/>
              </a:rPr>
              <a:t> no </a:t>
            </a:r>
            <a:r>
              <a:rPr lang="en-GB" altLang="en-US" sz="2800" b="1" dirty="0" err="1">
                <a:latin typeface="Calibri" panose="020F0502020204030204" pitchFamily="34" charset="0"/>
                <a:cs typeface="Arial" panose="020B0604020202020204" pitchFamily="34" charset="0"/>
              </a:rPr>
              <a:t>te</a:t>
            </a:r>
            <a:r>
              <a:rPr lang="en-GB" altLang="en-US" sz="2800" b="1" dirty="0">
                <a:latin typeface="Calibri" panose="020F0502020204030204" pitchFamily="34" charset="0"/>
                <a:cs typeface="Arial" panose="020B0604020202020204" pitchFamily="34" charset="0"/>
              </a:rPr>
              <a:t> gusta?</a:t>
            </a:r>
          </a:p>
        </p:txBody>
      </p:sp>
      <p:pic>
        <p:nvPicPr>
          <p:cNvPr id="3078" name="Picture 9" descr="thin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9700" y="4315237"/>
            <a:ext cx="1871662"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xt Box 10"/>
          <p:cNvSpPr txBox="1">
            <a:spLocks noChangeArrowheads="1"/>
          </p:cNvSpPr>
          <p:nvPr/>
        </p:nvSpPr>
        <p:spPr bwMode="auto">
          <a:xfrm>
            <a:off x="5111433" y="3602623"/>
            <a:ext cx="4103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i="1" dirty="0">
                <a:latin typeface="Calibri" panose="020F0502020204030204" pitchFamily="34" charset="0"/>
              </a:rPr>
              <a:t>(Because to me it seems …)</a:t>
            </a:r>
          </a:p>
        </p:txBody>
      </p:sp>
      <p:sp>
        <p:nvSpPr>
          <p:cNvPr id="3080" name="Text Box 11"/>
          <p:cNvSpPr txBox="1">
            <a:spLocks noChangeArrowheads="1"/>
          </p:cNvSpPr>
          <p:nvPr/>
        </p:nvSpPr>
        <p:spPr bwMode="auto">
          <a:xfrm>
            <a:off x="5203305" y="3076064"/>
            <a:ext cx="4464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i="1" dirty="0">
                <a:latin typeface="Calibri" panose="020F0502020204030204" pitchFamily="34" charset="0"/>
              </a:rPr>
              <a:t>(Because I think </a:t>
            </a:r>
            <a:r>
              <a:rPr lang="en-GB" altLang="en-US" sz="2400" i="1" dirty="0" smtClean="0">
                <a:latin typeface="Calibri" panose="020F0502020204030204" pitchFamily="34" charset="0"/>
              </a:rPr>
              <a:t>it’s </a:t>
            </a:r>
            <a:r>
              <a:rPr lang="en-GB" altLang="en-US" sz="2400" i="1" dirty="0">
                <a:latin typeface="Calibri" panose="020F0502020204030204" pitchFamily="34" charset="0"/>
              </a:rPr>
              <a:t>…)</a:t>
            </a:r>
          </a:p>
        </p:txBody>
      </p:sp>
      <p:sp>
        <p:nvSpPr>
          <p:cNvPr id="9" name="TextBox 8"/>
          <p:cNvSpPr txBox="1"/>
          <p:nvPr/>
        </p:nvSpPr>
        <p:spPr>
          <a:xfrm>
            <a:off x="143000" y="548680"/>
            <a:ext cx="9001000" cy="646331"/>
          </a:xfrm>
          <a:prstGeom prst="rect">
            <a:avLst/>
          </a:prstGeom>
          <a:noFill/>
        </p:spPr>
        <p:txBody>
          <a:bodyPr wrap="square" rtlCol="0">
            <a:spAutoFit/>
          </a:bodyPr>
          <a:lstStyle/>
          <a:p>
            <a:pPr algn="ctr"/>
            <a:r>
              <a:rPr lang="en-GB" sz="3600" b="1" dirty="0" smtClean="0">
                <a:solidFill>
                  <a:prstClr val="black"/>
                </a:solidFill>
                <a:latin typeface="Segoe Print" panose="02000600000000000000" pitchFamily="2" charset="0"/>
              </a:rPr>
              <a:t>¿</a:t>
            </a:r>
            <a:r>
              <a:rPr lang="en-GB" sz="3600" b="1" dirty="0" err="1" smtClean="0">
                <a:solidFill>
                  <a:prstClr val="black"/>
                </a:solidFill>
                <a:latin typeface="Segoe Print" panose="02000600000000000000" pitchFamily="2" charset="0"/>
              </a:rPr>
              <a:t>Por</a:t>
            </a:r>
            <a:r>
              <a:rPr lang="en-GB" sz="3600" b="1" dirty="0" smtClean="0">
                <a:solidFill>
                  <a:prstClr val="black"/>
                </a:solidFill>
                <a:latin typeface="Segoe Print" panose="02000600000000000000" pitchFamily="2" charset="0"/>
              </a:rPr>
              <a:t> </a:t>
            </a:r>
            <a:r>
              <a:rPr lang="en-GB" sz="3600" b="1" dirty="0" err="1" smtClean="0">
                <a:solidFill>
                  <a:prstClr val="black"/>
                </a:solidFill>
                <a:latin typeface="Segoe Print" panose="02000600000000000000" pitchFamily="2" charset="0"/>
              </a:rPr>
              <a:t>qué</a:t>
            </a:r>
            <a:r>
              <a:rPr lang="en-GB" sz="3600" b="1" dirty="0" smtClean="0">
                <a:solidFill>
                  <a:prstClr val="black"/>
                </a:solidFill>
                <a:latin typeface="Segoe Print" panose="02000600000000000000" pitchFamily="2" charset="0"/>
              </a:rPr>
              <a:t>? (Why?)  </a:t>
            </a:r>
            <a:r>
              <a:rPr lang="en-GB" sz="3600" b="1" dirty="0" err="1" smtClean="0">
                <a:solidFill>
                  <a:prstClr val="black"/>
                </a:solidFill>
                <a:latin typeface="Segoe Print" panose="02000600000000000000" pitchFamily="2" charset="0"/>
              </a:rPr>
              <a:t>Porque</a:t>
            </a:r>
            <a:r>
              <a:rPr lang="en-GB" sz="3600" b="1" dirty="0" smtClean="0">
                <a:solidFill>
                  <a:prstClr val="black"/>
                </a:solidFill>
                <a:latin typeface="Segoe Print" panose="02000600000000000000" pitchFamily="2" charset="0"/>
              </a:rPr>
              <a:t>…(because)</a:t>
            </a:r>
            <a:endParaRPr lang="en-GB" sz="3600" b="1" dirty="0">
              <a:solidFill>
                <a:prstClr val="black"/>
              </a:solidFill>
              <a:latin typeface="Segoe Print" panose="02000600000000000000" pitchFamily="2"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7" descr="rana-gustav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989138"/>
            <a:ext cx="3203575" cy="427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8">
            <a:hlinkClick r:id="" action="ppaction://noaction">
              <a:snd r:embed="rId4" name="gustavo.wav"/>
            </a:hlinkClick>
          </p:cNvPr>
          <p:cNvSpPr txBox="1">
            <a:spLocks noChangeArrowheads="1"/>
          </p:cNvSpPr>
          <p:nvPr/>
        </p:nvSpPr>
        <p:spPr bwMode="auto">
          <a:xfrm>
            <a:off x="250825" y="188913"/>
            <a:ext cx="41052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2800" b="1">
                <a:latin typeface="Calibri" panose="020F0502020204030204" pitchFamily="34" charset="0"/>
                <a:cs typeface="Arial" panose="020B0604020202020204" pitchFamily="34" charset="0"/>
              </a:rPr>
              <a:t>¿</a:t>
            </a:r>
            <a:r>
              <a:rPr lang="en-GB" altLang="en-US" sz="2800" b="1">
                <a:latin typeface="Calibri" panose="020F0502020204030204" pitchFamily="34" charset="0"/>
              </a:rPr>
              <a:t>Te gusta la rana </a:t>
            </a:r>
            <a:r>
              <a:rPr lang="en-GB" altLang="en-US" sz="2800" b="1">
                <a:solidFill>
                  <a:srgbClr val="0066FF"/>
                </a:solidFill>
                <a:latin typeface="Calibri" panose="020F0502020204030204" pitchFamily="34" charset="0"/>
              </a:rPr>
              <a:t>Gustavo</a:t>
            </a:r>
            <a:r>
              <a:rPr lang="en-GB" altLang="en-US" sz="2800" b="1">
                <a:latin typeface="Calibri" panose="020F0502020204030204" pitchFamily="34" charset="0"/>
              </a:rPr>
              <a:t>?</a:t>
            </a:r>
          </a:p>
        </p:txBody>
      </p:sp>
      <p:sp>
        <p:nvSpPr>
          <p:cNvPr id="23556" name="Text Box 9">
            <a:hlinkClick r:id="" action="ppaction://noaction">
              <a:snd r:embed="rId5" name="porque.wav"/>
            </a:hlinkClick>
          </p:cNvPr>
          <p:cNvSpPr txBox="1">
            <a:spLocks noChangeArrowheads="1"/>
          </p:cNvSpPr>
          <p:nvPr/>
        </p:nvSpPr>
        <p:spPr bwMode="auto">
          <a:xfrm>
            <a:off x="4787900" y="188913"/>
            <a:ext cx="2376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2800" b="1">
                <a:latin typeface="Calibri" panose="020F0502020204030204" pitchFamily="34" charset="0"/>
                <a:cs typeface="Arial" panose="020B0604020202020204" pitchFamily="34" charset="0"/>
              </a:rPr>
              <a:t>¿</a:t>
            </a:r>
            <a:r>
              <a:rPr lang="en-GB" altLang="en-US" sz="2800" b="1">
                <a:latin typeface="Calibri" panose="020F0502020204030204" pitchFamily="34" charset="0"/>
              </a:rPr>
              <a:t>Por qu</a:t>
            </a:r>
            <a:r>
              <a:rPr lang="en-GB" altLang="en-US" sz="2800" b="1">
                <a:latin typeface="Calibri" panose="020F0502020204030204" pitchFamily="34" charset="0"/>
                <a:cs typeface="Arial" panose="020B0604020202020204" pitchFamily="34" charset="0"/>
              </a:rPr>
              <a:t>é (no)</a:t>
            </a:r>
            <a:r>
              <a:rPr lang="en-GB" altLang="en-US" sz="2800" b="1">
                <a:latin typeface="Calibri" panose="020F0502020204030204" pitchFamily="34" charset="0"/>
              </a:rPr>
              <a:t>?</a:t>
            </a:r>
          </a:p>
        </p:txBody>
      </p:sp>
      <p:sp>
        <p:nvSpPr>
          <p:cNvPr id="23557" name="Text Box 10">
            <a:hlinkClick r:id="" action="ppaction://noaction">
              <a:snd r:embed="rId6" name="megusta.wav"/>
            </a:hlinkClick>
          </p:cNvPr>
          <p:cNvSpPr txBox="1">
            <a:spLocks noChangeArrowheads="1"/>
          </p:cNvSpPr>
          <p:nvPr/>
        </p:nvSpPr>
        <p:spPr bwMode="auto">
          <a:xfrm>
            <a:off x="4572000" y="1743075"/>
            <a:ext cx="28797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latin typeface="Calibri" panose="020F0502020204030204" pitchFamily="34" charset="0"/>
              </a:rPr>
              <a:t>Me gusta …</a:t>
            </a:r>
          </a:p>
        </p:txBody>
      </p:sp>
      <p:sp>
        <p:nvSpPr>
          <p:cNvPr id="23558" name="Text Box 11">
            <a:hlinkClick r:id="" action="ppaction://noaction">
              <a:snd r:embed="rId7" name="nomegusta.wav"/>
            </a:hlinkClick>
          </p:cNvPr>
          <p:cNvSpPr txBox="1">
            <a:spLocks noChangeArrowheads="1"/>
          </p:cNvSpPr>
          <p:nvPr/>
        </p:nvSpPr>
        <p:spPr bwMode="auto">
          <a:xfrm>
            <a:off x="4572000" y="2405063"/>
            <a:ext cx="28797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latin typeface="Calibri" panose="020F0502020204030204" pitchFamily="34" charset="0"/>
              </a:rPr>
              <a:t>No me gusta …</a:t>
            </a:r>
          </a:p>
        </p:txBody>
      </p:sp>
      <p:sp>
        <p:nvSpPr>
          <p:cNvPr id="23559" name="Text Box 12">
            <a:hlinkClick r:id="" action="ppaction://noaction">
              <a:snd r:embed="rId8" name="meencanta.wav"/>
            </a:hlinkClick>
          </p:cNvPr>
          <p:cNvSpPr txBox="1">
            <a:spLocks noChangeArrowheads="1"/>
          </p:cNvSpPr>
          <p:nvPr/>
        </p:nvSpPr>
        <p:spPr bwMode="auto">
          <a:xfrm>
            <a:off x="4572000" y="3054350"/>
            <a:ext cx="28797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latin typeface="Calibri" panose="020F0502020204030204" pitchFamily="34" charset="0"/>
              </a:rPr>
              <a:t>Me encanta …</a:t>
            </a:r>
          </a:p>
        </p:txBody>
      </p:sp>
      <p:sp>
        <p:nvSpPr>
          <p:cNvPr id="23560" name="Text Box 13">
            <a:hlinkClick r:id="" action="ppaction://noaction">
              <a:snd r:embed="rId9" name="odio.wav"/>
            </a:hlinkClick>
          </p:cNvPr>
          <p:cNvSpPr txBox="1">
            <a:spLocks noChangeArrowheads="1"/>
          </p:cNvSpPr>
          <p:nvPr/>
        </p:nvSpPr>
        <p:spPr bwMode="auto">
          <a:xfrm>
            <a:off x="4572000" y="3702050"/>
            <a:ext cx="28797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latin typeface="Calibri" panose="020F0502020204030204" pitchFamily="34" charset="0"/>
              </a:rPr>
              <a:t>Odio …</a:t>
            </a:r>
          </a:p>
        </p:txBody>
      </p:sp>
      <p:sp>
        <p:nvSpPr>
          <p:cNvPr id="23561" name="Text Box 14">
            <a:hlinkClick r:id="" action="ppaction://noaction">
              <a:snd r:embed="rId10" name="porquemeparece.wav"/>
            </a:hlinkClick>
          </p:cNvPr>
          <p:cNvSpPr txBox="1">
            <a:spLocks noChangeArrowheads="1"/>
          </p:cNvSpPr>
          <p:nvPr/>
        </p:nvSpPr>
        <p:spPr bwMode="auto">
          <a:xfrm>
            <a:off x="4570413" y="4838700"/>
            <a:ext cx="3889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latin typeface="Calibri" panose="020F0502020204030204" pitchFamily="34" charset="0"/>
              </a:rPr>
              <a:t>porque me parece </a:t>
            </a:r>
            <a:r>
              <a:rPr lang="en-GB" altLang="en-US" sz="2800">
                <a:solidFill>
                  <a:srgbClr val="0066FF"/>
                </a:solidFill>
                <a:latin typeface="Calibri" panose="020F0502020204030204" pitchFamily="34" charset="0"/>
              </a:rPr>
              <a:t>…</a:t>
            </a:r>
          </a:p>
        </p:txBody>
      </p:sp>
      <p:sp>
        <p:nvSpPr>
          <p:cNvPr id="23562" name="Text Box 15">
            <a:hlinkClick r:id="" action="ppaction://noaction">
              <a:snd r:embed="rId11" name="porquecreoquees.wav"/>
            </a:hlinkClick>
          </p:cNvPr>
          <p:cNvSpPr txBox="1">
            <a:spLocks noChangeArrowheads="1"/>
          </p:cNvSpPr>
          <p:nvPr/>
        </p:nvSpPr>
        <p:spPr bwMode="auto">
          <a:xfrm>
            <a:off x="4570413" y="5502275"/>
            <a:ext cx="36734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dirty="0" err="1">
                <a:latin typeface="Calibri" panose="020F0502020204030204" pitchFamily="34" charset="0"/>
              </a:rPr>
              <a:t>porque</a:t>
            </a:r>
            <a:r>
              <a:rPr lang="en-GB" altLang="en-US" sz="2800" dirty="0">
                <a:latin typeface="Calibri" panose="020F0502020204030204" pitchFamily="34" charset="0"/>
              </a:rPr>
              <a:t> </a:t>
            </a:r>
            <a:r>
              <a:rPr lang="en-GB" altLang="en-US" sz="2800" dirty="0" err="1" smtClean="0">
                <a:latin typeface="Calibri" panose="020F0502020204030204" pitchFamily="34" charset="0"/>
              </a:rPr>
              <a:t>creo</a:t>
            </a:r>
            <a:r>
              <a:rPr lang="en-GB" altLang="en-US" sz="2800" dirty="0" smtClean="0">
                <a:latin typeface="Calibri" panose="020F0502020204030204" pitchFamily="34" charset="0"/>
              </a:rPr>
              <a:t> </a:t>
            </a:r>
            <a:r>
              <a:rPr lang="en-GB" altLang="en-US" sz="2800" dirty="0">
                <a:latin typeface="Calibri" panose="020F0502020204030204" pitchFamily="34" charset="0"/>
              </a:rPr>
              <a:t>que </a:t>
            </a:r>
            <a:r>
              <a:rPr lang="en-GB" altLang="en-US" sz="2800" dirty="0" err="1">
                <a:latin typeface="Calibri" panose="020F0502020204030204" pitchFamily="34" charset="0"/>
              </a:rPr>
              <a:t>es</a:t>
            </a:r>
            <a:r>
              <a:rPr lang="en-GB" altLang="en-US" sz="2800" dirty="0">
                <a:latin typeface="Calibri" panose="020F0502020204030204" pitchFamily="34" charset="0"/>
              </a:rPr>
              <a:t> </a:t>
            </a:r>
            <a:r>
              <a:rPr lang="en-GB" altLang="en-US" sz="2800" dirty="0">
                <a:solidFill>
                  <a:srgbClr val="0066FF"/>
                </a:solidFill>
                <a:latin typeface="Calibri" panose="020F0502020204030204" pitchFamily="34" charset="0"/>
              </a:rPr>
              <a:t>…</a:t>
            </a:r>
          </a:p>
        </p:txBody>
      </p:sp>
      <p:sp>
        <p:nvSpPr>
          <p:cNvPr id="23563" name="Line 16"/>
          <p:cNvSpPr>
            <a:spLocks noChangeShapeType="1"/>
          </p:cNvSpPr>
          <p:nvPr/>
        </p:nvSpPr>
        <p:spPr bwMode="auto">
          <a:xfrm>
            <a:off x="2339975" y="1125538"/>
            <a:ext cx="0" cy="7905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Miss%20Pig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981075"/>
            <a:ext cx="2447925"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7">
            <a:hlinkClick r:id="" action="ppaction://noaction">
              <a:snd r:embed="rId4" name="tugusta.wav"/>
            </a:hlinkClick>
          </p:cNvPr>
          <p:cNvSpPr txBox="1">
            <a:spLocks noChangeArrowheads="1"/>
          </p:cNvSpPr>
          <p:nvPr/>
        </p:nvSpPr>
        <p:spPr bwMode="auto">
          <a:xfrm>
            <a:off x="2052638" y="188913"/>
            <a:ext cx="230346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3200" b="1">
                <a:latin typeface="Calibri" panose="020F0502020204030204" pitchFamily="34" charset="0"/>
                <a:cs typeface="Arial" panose="020B0604020202020204" pitchFamily="34" charset="0"/>
              </a:rPr>
              <a:t>¿</a:t>
            </a:r>
            <a:r>
              <a:rPr lang="en-GB" altLang="en-US" sz="3200" b="1">
                <a:latin typeface="Calibri" panose="020F0502020204030204" pitchFamily="34" charset="0"/>
              </a:rPr>
              <a:t>Te gusta?</a:t>
            </a:r>
          </a:p>
        </p:txBody>
      </p:sp>
      <p:sp>
        <p:nvSpPr>
          <p:cNvPr id="24580" name="Text Box 8">
            <a:hlinkClick r:id="" action="ppaction://noaction">
              <a:snd r:embed="rId5" name="porque.wav"/>
            </a:hlinkClick>
          </p:cNvPr>
          <p:cNvSpPr txBox="1">
            <a:spLocks noChangeArrowheads="1"/>
          </p:cNvSpPr>
          <p:nvPr/>
        </p:nvSpPr>
        <p:spPr bwMode="auto">
          <a:xfrm>
            <a:off x="4787900" y="188913"/>
            <a:ext cx="28082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3200" b="1">
                <a:latin typeface="Calibri" panose="020F0502020204030204" pitchFamily="34" charset="0"/>
                <a:cs typeface="Arial" panose="020B0604020202020204" pitchFamily="34" charset="0"/>
              </a:rPr>
              <a:t>¿</a:t>
            </a:r>
            <a:r>
              <a:rPr lang="en-GB" altLang="en-US" sz="3200" b="1">
                <a:latin typeface="Calibri" panose="020F0502020204030204" pitchFamily="34" charset="0"/>
              </a:rPr>
              <a:t>Por qu</a:t>
            </a:r>
            <a:r>
              <a:rPr lang="en-GB" altLang="en-US" sz="3200" b="1">
                <a:latin typeface="Calibri" panose="020F0502020204030204" pitchFamily="34" charset="0"/>
                <a:cs typeface="Arial" panose="020B0604020202020204" pitchFamily="34" charset="0"/>
              </a:rPr>
              <a:t>é (no)</a:t>
            </a:r>
            <a:r>
              <a:rPr lang="en-GB" altLang="en-US" sz="3200" b="1">
                <a:latin typeface="Calibri" panose="020F0502020204030204" pitchFamily="34" charset="0"/>
              </a:rPr>
              <a:t>?</a:t>
            </a:r>
          </a:p>
        </p:txBody>
      </p:sp>
      <p:pic>
        <p:nvPicPr>
          <p:cNvPr id="26634" name="Picture 10" descr="gonz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00" y="1773238"/>
            <a:ext cx="2263775"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11" descr="animal"/>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8925" y="3357563"/>
            <a:ext cx="268605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6" name="Rectangle 12"/>
          <p:cNvSpPr>
            <a:spLocks noChangeArrowheads="1"/>
          </p:cNvSpPr>
          <p:nvPr/>
        </p:nvSpPr>
        <p:spPr bwMode="auto">
          <a:xfrm>
            <a:off x="179388" y="1096963"/>
            <a:ext cx="576262" cy="574675"/>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latin typeface="Calibri" panose="020F0502020204030204" pitchFamily="34" charset="0"/>
              </a:rPr>
              <a:t>1</a:t>
            </a:r>
          </a:p>
        </p:txBody>
      </p:sp>
      <p:sp>
        <p:nvSpPr>
          <p:cNvPr id="26637" name="Rectangle 13"/>
          <p:cNvSpPr>
            <a:spLocks noChangeArrowheads="1"/>
          </p:cNvSpPr>
          <p:nvPr/>
        </p:nvSpPr>
        <p:spPr bwMode="auto">
          <a:xfrm>
            <a:off x="3635375" y="1989138"/>
            <a:ext cx="576263" cy="574675"/>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latin typeface="Calibri" panose="020F0502020204030204" pitchFamily="34" charset="0"/>
              </a:rPr>
              <a:t>2</a:t>
            </a:r>
          </a:p>
        </p:txBody>
      </p:sp>
      <p:sp>
        <p:nvSpPr>
          <p:cNvPr id="26638" name="Rectangle 14"/>
          <p:cNvSpPr>
            <a:spLocks noChangeArrowheads="1"/>
          </p:cNvSpPr>
          <p:nvPr/>
        </p:nvSpPr>
        <p:spPr bwMode="auto">
          <a:xfrm>
            <a:off x="6300788" y="3573463"/>
            <a:ext cx="576262" cy="574675"/>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latin typeface="Calibri" panose="020F0502020204030204" pitchFamily="34" charset="0"/>
              </a:rPr>
              <a:t>3</a:t>
            </a:r>
          </a:p>
        </p:txBody>
      </p:sp>
      <p:sp>
        <p:nvSpPr>
          <p:cNvPr id="26640" name="Text Box 16"/>
          <p:cNvSpPr txBox="1">
            <a:spLocks noChangeArrowheads="1"/>
          </p:cNvSpPr>
          <p:nvPr/>
        </p:nvSpPr>
        <p:spPr bwMode="auto">
          <a:xfrm rot="-816584">
            <a:off x="1258888" y="3171825"/>
            <a:ext cx="1798637" cy="617538"/>
          </a:xfrm>
          <a:prstGeom prst="rect">
            <a:avLst/>
          </a:prstGeom>
          <a:solidFill>
            <a:schemeClr val="bg1"/>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3200" b="1">
                <a:latin typeface="Fine Hand" pitchFamily="66" charset="0"/>
              </a:rPr>
              <a:t>Piggy</a:t>
            </a:r>
          </a:p>
        </p:txBody>
      </p:sp>
      <p:sp>
        <p:nvSpPr>
          <p:cNvPr id="26641" name="Text Box 17"/>
          <p:cNvSpPr txBox="1">
            <a:spLocks noChangeArrowheads="1"/>
          </p:cNvSpPr>
          <p:nvPr/>
        </p:nvSpPr>
        <p:spPr bwMode="auto">
          <a:xfrm>
            <a:off x="5940425" y="1989138"/>
            <a:ext cx="1431925" cy="617537"/>
          </a:xfrm>
          <a:prstGeom prst="rect">
            <a:avLst/>
          </a:prstGeom>
          <a:solidFill>
            <a:schemeClr val="bg1"/>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3200" b="1">
                <a:latin typeface="Hollywood Hills" pitchFamily="2" charset="0"/>
              </a:rPr>
              <a:t>Gonzo</a:t>
            </a:r>
          </a:p>
        </p:txBody>
      </p:sp>
      <p:sp>
        <p:nvSpPr>
          <p:cNvPr id="26643" name="Text Box 19"/>
          <p:cNvSpPr txBox="1">
            <a:spLocks noChangeArrowheads="1"/>
          </p:cNvSpPr>
          <p:nvPr/>
        </p:nvSpPr>
        <p:spPr bwMode="auto">
          <a:xfrm rot="-234104">
            <a:off x="5219700" y="5764213"/>
            <a:ext cx="1798638" cy="617537"/>
          </a:xfrm>
          <a:prstGeom prst="rect">
            <a:avLst/>
          </a:prstGeom>
          <a:solidFill>
            <a:schemeClr val="bg1"/>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3200" b="1">
                <a:latin typeface="Cracked Johnnie" pitchFamily="2" charset="0"/>
              </a:rPr>
              <a:t>Animal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6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6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64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6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6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6" grpId="0" animBg="1"/>
      <p:bldP spid="26637" grpId="0" animBg="1"/>
      <p:bldP spid="26638" grpId="0" animBg="1"/>
      <p:bldP spid="26640" grpId="0" animBg="1"/>
      <p:bldP spid="26641" grpId="0" animBg="1"/>
      <p:bldP spid="2664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WordArt 10"/>
          <p:cNvSpPr>
            <a:spLocks noChangeArrowheads="1" noChangeShapeType="1" noTextEdit="1"/>
          </p:cNvSpPr>
          <p:nvPr/>
        </p:nvSpPr>
        <p:spPr bwMode="auto">
          <a:xfrm>
            <a:off x="31750" y="620713"/>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FFFFFF"/>
                </a:solidFill>
                <a:latin typeface="Arial Black" panose="020B0A04020102020204" pitchFamily="34" charset="0"/>
              </a:rPr>
              <a:t>1</a:t>
            </a:r>
          </a:p>
        </p:txBody>
      </p:sp>
      <p:sp>
        <p:nvSpPr>
          <p:cNvPr id="25605" name="WordArt 11"/>
          <p:cNvSpPr>
            <a:spLocks noChangeArrowheads="1" noChangeShapeType="1" noTextEdit="1"/>
          </p:cNvSpPr>
          <p:nvPr/>
        </p:nvSpPr>
        <p:spPr bwMode="auto">
          <a:xfrm>
            <a:off x="4500563" y="620713"/>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FFFFFF"/>
                </a:solidFill>
                <a:latin typeface="Arial Black" panose="020B0A04020102020204" pitchFamily="34" charset="0"/>
              </a:rPr>
              <a:t>2</a:t>
            </a:r>
          </a:p>
        </p:txBody>
      </p:sp>
      <p:sp>
        <p:nvSpPr>
          <p:cNvPr id="25606" name="Text Box 14">
            <a:hlinkClick r:id="" action="ppaction://noaction">
              <a:snd r:embed="rId11" name="tugusta.wav"/>
            </a:hlinkClick>
          </p:cNvPr>
          <p:cNvSpPr txBox="1">
            <a:spLocks noChangeArrowheads="1"/>
          </p:cNvSpPr>
          <p:nvPr/>
        </p:nvSpPr>
        <p:spPr bwMode="auto">
          <a:xfrm>
            <a:off x="611188" y="47625"/>
            <a:ext cx="2016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2800">
                <a:latin typeface="Calibri" panose="020F0502020204030204" pitchFamily="34" charset="0"/>
                <a:cs typeface="Arial" panose="020B0604020202020204" pitchFamily="34" charset="0"/>
              </a:rPr>
              <a:t>¿</a:t>
            </a:r>
            <a:r>
              <a:rPr lang="en-GB" altLang="en-US" sz="2800">
                <a:latin typeface="Calibri" panose="020F0502020204030204" pitchFamily="34" charset="0"/>
              </a:rPr>
              <a:t>Te gusta?</a:t>
            </a:r>
          </a:p>
        </p:txBody>
      </p:sp>
      <p:sp>
        <p:nvSpPr>
          <p:cNvPr id="25607" name="Text Box 15">
            <a:hlinkClick r:id="" action="ppaction://noaction">
              <a:snd r:embed="rId12" name="porque1.wav"/>
            </a:hlinkClick>
          </p:cNvPr>
          <p:cNvSpPr txBox="1">
            <a:spLocks noChangeArrowheads="1"/>
          </p:cNvSpPr>
          <p:nvPr/>
        </p:nvSpPr>
        <p:spPr bwMode="auto">
          <a:xfrm>
            <a:off x="3203848" y="47624"/>
            <a:ext cx="2089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2800" dirty="0">
                <a:latin typeface="Calibri" panose="020F0502020204030204" pitchFamily="34" charset="0"/>
                <a:cs typeface="Arial" panose="020B0604020202020204" pitchFamily="34" charset="0"/>
              </a:rPr>
              <a:t>¿</a:t>
            </a:r>
            <a:r>
              <a:rPr lang="en-GB" altLang="en-US" sz="2800" dirty="0" err="1">
                <a:latin typeface="Calibri" panose="020F0502020204030204" pitchFamily="34" charset="0"/>
              </a:rPr>
              <a:t>Por</a:t>
            </a:r>
            <a:r>
              <a:rPr lang="en-GB" altLang="en-US" sz="2800" dirty="0">
                <a:latin typeface="Calibri" panose="020F0502020204030204" pitchFamily="34" charset="0"/>
              </a:rPr>
              <a:t> </a:t>
            </a:r>
            <a:r>
              <a:rPr lang="en-GB" altLang="en-US" sz="2800" dirty="0" err="1">
                <a:latin typeface="Calibri" panose="020F0502020204030204" pitchFamily="34" charset="0"/>
              </a:rPr>
              <a:t>qu</a:t>
            </a:r>
            <a:r>
              <a:rPr lang="en-GB" altLang="en-US" sz="2800" dirty="0" err="1">
                <a:latin typeface="Calibri" panose="020F0502020204030204" pitchFamily="34" charset="0"/>
                <a:cs typeface="Arial" panose="020B0604020202020204" pitchFamily="34" charset="0"/>
              </a:rPr>
              <a:t>é</a:t>
            </a:r>
            <a:r>
              <a:rPr lang="en-GB" altLang="en-US" sz="2800" dirty="0">
                <a:latin typeface="Calibri" panose="020F0502020204030204" pitchFamily="34" charset="0"/>
              </a:rPr>
              <a:t>?</a:t>
            </a:r>
          </a:p>
        </p:txBody>
      </p:sp>
      <p:sp>
        <p:nvSpPr>
          <p:cNvPr id="25611" name="WordArt 19"/>
          <p:cNvSpPr>
            <a:spLocks noChangeArrowheads="1" noChangeShapeType="1" noTextEdit="1"/>
          </p:cNvSpPr>
          <p:nvPr/>
        </p:nvSpPr>
        <p:spPr bwMode="auto">
          <a:xfrm>
            <a:off x="34925" y="3802063"/>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FFFFFF"/>
                </a:solidFill>
                <a:latin typeface="Arial Black" panose="020B0A04020102020204" pitchFamily="34" charset="0"/>
              </a:rPr>
              <a:t>3</a:t>
            </a:r>
          </a:p>
        </p:txBody>
      </p:sp>
      <p:sp>
        <p:nvSpPr>
          <p:cNvPr id="25612" name="WordArt 20"/>
          <p:cNvSpPr>
            <a:spLocks noChangeArrowheads="1" noChangeShapeType="1" noTextEdit="1"/>
          </p:cNvSpPr>
          <p:nvPr/>
        </p:nvSpPr>
        <p:spPr bwMode="auto">
          <a:xfrm>
            <a:off x="4498975" y="3789363"/>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FFFFFF"/>
                </a:solidFill>
                <a:latin typeface="Arial Black" panose="020B0A04020102020204" pitchFamily="34" charset="0"/>
              </a:rPr>
              <a:t>4</a:t>
            </a:r>
          </a:p>
        </p:txBody>
      </p:sp>
      <p:sp>
        <p:nvSpPr>
          <p:cNvPr id="13" name="Text Box 15">
            <a:hlinkClick r:id="" action="ppaction://noaction">
              <a:snd r:embed="rId12" name="porque1.wav"/>
            </a:hlinkClick>
          </p:cNvPr>
          <p:cNvSpPr txBox="1">
            <a:spLocks noChangeArrowheads="1"/>
          </p:cNvSpPr>
          <p:nvPr/>
        </p:nvSpPr>
        <p:spPr bwMode="auto">
          <a:xfrm>
            <a:off x="5869533" y="28575"/>
            <a:ext cx="23037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2800" dirty="0">
                <a:latin typeface="Calibri" panose="020F0502020204030204" pitchFamily="34" charset="0"/>
                <a:cs typeface="Arial" panose="020B0604020202020204" pitchFamily="34" charset="0"/>
              </a:rPr>
              <a:t>¿</a:t>
            </a:r>
            <a:r>
              <a:rPr lang="en-GB" altLang="en-US" sz="2800" dirty="0" err="1">
                <a:latin typeface="Calibri" panose="020F0502020204030204" pitchFamily="34" charset="0"/>
              </a:rPr>
              <a:t>Por</a:t>
            </a:r>
            <a:r>
              <a:rPr lang="en-GB" altLang="en-US" sz="2800" dirty="0">
                <a:latin typeface="Calibri" panose="020F0502020204030204" pitchFamily="34" charset="0"/>
              </a:rPr>
              <a:t> </a:t>
            </a:r>
            <a:r>
              <a:rPr lang="en-GB" altLang="en-US" sz="2800" dirty="0" err="1" smtClean="0">
                <a:latin typeface="Calibri" panose="020F0502020204030204" pitchFamily="34" charset="0"/>
              </a:rPr>
              <a:t>qu</a:t>
            </a:r>
            <a:r>
              <a:rPr lang="en-GB" altLang="en-US" sz="2800" dirty="0" err="1" smtClean="0">
                <a:latin typeface="Calibri" panose="020F0502020204030204" pitchFamily="34" charset="0"/>
                <a:cs typeface="Arial" panose="020B0604020202020204" pitchFamily="34" charset="0"/>
              </a:rPr>
              <a:t>é</a:t>
            </a:r>
            <a:r>
              <a:rPr lang="en-GB" altLang="en-US" sz="2800" dirty="0" smtClean="0">
                <a:latin typeface="Calibri" panose="020F0502020204030204" pitchFamily="34" charset="0"/>
                <a:cs typeface="Arial" panose="020B0604020202020204" pitchFamily="34" charset="0"/>
              </a:rPr>
              <a:t> no</a:t>
            </a:r>
            <a:r>
              <a:rPr lang="en-GB" altLang="en-US" sz="2800" dirty="0" smtClean="0">
                <a:latin typeface="Calibri" panose="020F0502020204030204" pitchFamily="34" charset="0"/>
              </a:rPr>
              <a:t>?</a:t>
            </a:r>
            <a:endParaRPr lang="en-GB" altLang="en-US" sz="2800" dirty="0">
              <a:latin typeface="Calibri" panose="020F0502020204030204" pitchFamily="34" charset="0"/>
            </a:endParaRPr>
          </a:p>
        </p:txBody>
      </p:sp>
      <p:pic>
        <p:nvPicPr>
          <p:cNvPr id="2" name="beak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409433" y="592559"/>
            <a:ext cx="3984104" cy="2988078"/>
          </a:xfrm>
          <a:prstGeom prst="rect">
            <a:avLst/>
          </a:prstGeom>
        </p:spPr>
      </p:pic>
      <p:pic>
        <p:nvPicPr>
          <p:cNvPr id="3" name="meeme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4904158" y="592559"/>
            <a:ext cx="3947839" cy="2960879"/>
          </a:xfrm>
          <a:prstGeom prst="rect">
            <a:avLst/>
          </a:prstGeom>
        </p:spPr>
      </p:pic>
      <p:pic>
        <p:nvPicPr>
          <p:cNvPr id="4" name="buckbuck">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5"/>
          <a:stretch>
            <a:fillRect/>
          </a:stretch>
        </p:blipFill>
        <p:spPr>
          <a:xfrm>
            <a:off x="409433" y="3778232"/>
            <a:ext cx="3998609" cy="2998957"/>
          </a:xfrm>
          <a:prstGeom prst="rect">
            <a:avLst/>
          </a:prstGeom>
        </p:spPr>
      </p:pic>
      <p:pic>
        <p:nvPicPr>
          <p:cNvPr id="5" name="mickey_mouse">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4909542" y="3770555"/>
            <a:ext cx="3942455" cy="295684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video>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179388" y="476250"/>
            <a:ext cx="8642350"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AutoNum type="arabicPeriod"/>
            </a:pPr>
            <a:r>
              <a:rPr lang="en-GB" altLang="en-US" sz="2400">
                <a:latin typeface="Calibri" panose="020F0502020204030204" pitchFamily="34" charset="0"/>
              </a:rPr>
              <a:t>No me gusta el colegio porque es __________.</a:t>
            </a:r>
          </a:p>
          <a:p>
            <a:pPr eaLnBrk="1" hangingPunct="1">
              <a:spcBef>
                <a:spcPct val="50000"/>
              </a:spcBef>
              <a:buFontTx/>
              <a:buAutoNum type="arabicPeriod"/>
            </a:pPr>
            <a:r>
              <a:rPr lang="en-GB" altLang="en-US" sz="2400">
                <a:latin typeface="Calibri" panose="020F0502020204030204" pitchFamily="34" charset="0"/>
              </a:rPr>
              <a:t>Me gustan las fiestas porque son __________.</a:t>
            </a:r>
          </a:p>
          <a:p>
            <a:pPr eaLnBrk="1" hangingPunct="1">
              <a:spcBef>
                <a:spcPct val="50000"/>
              </a:spcBef>
              <a:buFontTx/>
              <a:buAutoNum type="arabicPeriod"/>
            </a:pPr>
            <a:r>
              <a:rPr lang="en-GB" altLang="en-US" sz="2400">
                <a:latin typeface="Calibri" panose="020F0502020204030204" pitchFamily="34" charset="0"/>
              </a:rPr>
              <a:t>Prefiero el fútbol</a:t>
            </a:r>
            <a:r>
              <a:rPr lang="en-GB" altLang="en-US" sz="2400">
                <a:latin typeface="Calibri" panose="020F0502020204030204" pitchFamily="34" charset="0"/>
                <a:cs typeface="Arial" panose="020B0604020202020204" pitchFamily="34" charset="0"/>
              </a:rPr>
              <a:t> porque es ____________.</a:t>
            </a:r>
          </a:p>
          <a:p>
            <a:pPr eaLnBrk="1" hangingPunct="1">
              <a:spcBef>
                <a:spcPct val="50000"/>
              </a:spcBef>
              <a:buFontTx/>
              <a:buAutoNum type="arabicPeriod"/>
            </a:pPr>
            <a:r>
              <a:rPr lang="en-GB" altLang="en-US" sz="2400">
                <a:latin typeface="Calibri" panose="020F0502020204030204" pitchFamily="34" charset="0"/>
                <a:cs typeface="Arial" panose="020B0604020202020204" pitchFamily="34" charset="0"/>
              </a:rPr>
              <a:t>Mi animal preferido es un gato porque los gatos son __________.</a:t>
            </a:r>
          </a:p>
          <a:p>
            <a:pPr eaLnBrk="1" hangingPunct="1">
              <a:spcBef>
                <a:spcPct val="50000"/>
              </a:spcBef>
              <a:buFontTx/>
              <a:buAutoNum type="arabicPeriod"/>
            </a:pPr>
            <a:r>
              <a:rPr lang="en-GB" altLang="en-US" sz="2400">
                <a:latin typeface="Calibri" panose="020F0502020204030204" pitchFamily="34" charset="0"/>
                <a:cs typeface="Arial" panose="020B0604020202020204" pitchFamily="34" charset="0"/>
              </a:rPr>
              <a:t>La chica no es ruidosa, es __________.</a:t>
            </a:r>
          </a:p>
          <a:p>
            <a:pPr eaLnBrk="1" hangingPunct="1">
              <a:spcBef>
                <a:spcPct val="50000"/>
              </a:spcBef>
              <a:buFontTx/>
              <a:buAutoNum type="arabicPeriod"/>
            </a:pPr>
            <a:r>
              <a:rPr lang="en-GB" altLang="en-US" sz="2400">
                <a:latin typeface="Calibri" panose="020F0502020204030204" pitchFamily="34" charset="0"/>
                <a:cs typeface="Arial" panose="020B0604020202020204" pitchFamily="34" charset="0"/>
              </a:rPr>
              <a:t>Mi fiesta de cumpleaños es muy __________.</a:t>
            </a:r>
          </a:p>
          <a:p>
            <a:pPr eaLnBrk="1" hangingPunct="1">
              <a:spcBef>
                <a:spcPct val="50000"/>
              </a:spcBef>
              <a:buFontTx/>
              <a:buAutoNum type="arabicPeriod"/>
            </a:pPr>
            <a:r>
              <a:rPr lang="en-GB" altLang="en-US" sz="2400">
                <a:latin typeface="Calibri" panose="020F0502020204030204" pitchFamily="34" charset="0"/>
                <a:cs typeface="Arial" panose="020B0604020202020204" pitchFamily="34" charset="0"/>
              </a:rPr>
              <a:t>Me encantan las mariposas porque son __________.</a:t>
            </a:r>
          </a:p>
          <a:p>
            <a:pPr eaLnBrk="1" hangingPunct="1">
              <a:spcBef>
                <a:spcPct val="50000"/>
              </a:spcBef>
              <a:buFontTx/>
              <a:buAutoNum type="arabicPeriod"/>
            </a:pPr>
            <a:r>
              <a:rPr lang="en-GB" altLang="en-US" sz="2400">
                <a:latin typeface="Calibri" panose="020F0502020204030204" pitchFamily="34" charset="0"/>
                <a:cs typeface="Arial" panose="020B0604020202020204" pitchFamily="34" charset="0"/>
              </a:rPr>
              <a:t>Pocoyó es muy __________.</a:t>
            </a:r>
          </a:p>
          <a:p>
            <a:pPr eaLnBrk="1" hangingPunct="1">
              <a:spcBef>
                <a:spcPct val="50000"/>
              </a:spcBef>
              <a:buFontTx/>
              <a:buAutoNum type="arabicPeriod"/>
            </a:pPr>
            <a:r>
              <a:rPr lang="en-GB" altLang="en-US" sz="2400">
                <a:latin typeface="Calibri" panose="020F0502020204030204" pitchFamily="34" charset="0"/>
                <a:cs typeface="Arial" panose="020B0604020202020204" pitchFamily="34" charset="0"/>
              </a:rPr>
              <a:t>Me encantan las aventuras porque son ____________.</a:t>
            </a:r>
          </a:p>
          <a:p>
            <a:pPr eaLnBrk="1" hangingPunct="1">
              <a:spcBef>
                <a:spcPct val="50000"/>
              </a:spcBef>
              <a:buFontTx/>
              <a:buAutoNum type="arabicPeriod"/>
            </a:pPr>
            <a:r>
              <a:rPr lang="en-GB" altLang="en-US" sz="2400">
                <a:latin typeface="Calibri" panose="020F0502020204030204" pitchFamily="34" charset="0"/>
                <a:cs typeface="Arial" panose="020B0604020202020204" pitchFamily="34" charset="0"/>
              </a:rPr>
              <a:t> Me gusta la foto porque es __________.</a:t>
            </a:r>
            <a:endParaRPr lang="en-GB" altLang="en-US" sz="2400">
              <a:latin typeface="Calibri" panose="020F0502020204030204" pitchFamily="34" charset="0"/>
            </a:endParaRPr>
          </a:p>
        </p:txBody>
      </p:sp>
      <p:sp>
        <p:nvSpPr>
          <p:cNvPr id="20483" name="Text Box 7">
            <a:hlinkClick r:id="" action="ppaction://noaction">
              <a:snd r:embed="rId3" name="adjetivos.wav"/>
            </a:hlinkClick>
          </p:cNvPr>
          <p:cNvSpPr txBox="1">
            <a:spLocks noChangeArrowheads="1"/>
          </p:cNvSpPr>
          <p:nvPr/>
        </p:nvSpPr>
        <p:spPr bwMode="auto">
          <a:xfrm>
            <a:off x="107950" y="-26988"/>
            <a:ext cx="70564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b="1">
                <a:latin typeface="Calibri" panose="020F0502020204030204" pitchFamily="34" charset="0"/>
                <a:cs typeface="Arial" panose="020B0604020202020204" pitchFamily="34" charset="0"/>
              </a:rPr>
              <a:t>¡</a:t>
            </a:r>
            <a:r>
              <a:rPr lang="en-GB" altLang="en-US" sz="2800" b="1">
                <a:latin typeface="Calibri" panose="020F0502020204030204" pitchFamily="34" charset="0"/>
              </a:rPr>
              <a:t>Escribe adjetivos apropiados en los espacios!</a:t>
            </a:r>
          </a:p>
        </p:txBody>
      </p:sp>
      <p:sp>
        <p:nvSpPr>
          <p:cNvPr id="55304" name="Text Box 8"/>
          <p:cNvSpPr txBox="1">
            <a:spLocks noChangeArrowheads="1"/>
          </p:cNvSpPr>
          <p:nvPr/>
        </p:nvSpPr>
        <p:spPr bwMode="auto">
          <a:xfrm>
            <a:off x="7769225" y="6400800"/>
            <a:ext cx="1152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a:solidFill>
                  <a:srgbClr val="00CC00"/>
                </a:solidFill>
                <a:latin typeface="Calibri" panose="020F0502020204030204" pitchFamily="34" charset="0"/>
              </a:rPr>
              <a:t>bonitas</a:t>
            </a:r>
          </a:p>
        </p:txBody>
      </p:sp>
      <p:sp>
        <p:nvSpPr>
          <p:cNvPr id="55305" name="Text Box 9"/>
          <p:cNvSpPr txBox="1">
            <a:spLocks noChangeArrowheads="1"/>
          </p:cNvSpPr>
          <p:nvPr/>
        </p:nvSpPr>
        <p:spPr bwMode="auto">
          <a:xfrm>
            <a:off x="250825" y="6400800"/>
            <a:ext cx="1368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a:solidFill>
                  <a:schemeClr val="accent2"/>
                </a:solidFill>
                <a:latin typeface="Calibri" panose="020F0502020204030204" pitchFamily="34" charset="0"/>
              </a:rPr>
              <a:t>aburrido</a:t>
            </a:r>
          </a:p>
        </p:txBody>
      </p:sp>
      <p:sp>
        <p:nvSpPr>
          <p:cNvPr id="55306" name="Text Box 10"/>
          <p:cNvSpPr txBox="1">
            <a:spLocks noChangeArrowheads="1"/>
          </p:cNvSpPr>
          <p:nvPr/>
        </p:nvSpPr>
        <p:spPr bwMode="auto">
          <a:xfrm>
            <a:off x="7740650" y="5876925"/>
            <a:ext cx="1512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a:solidFill>
                  <a:srgbClr val="00CC00"/>
                </a:solidFill>
                <a:latin typeface="Calibri" panose="020F0502020204030204" pitchFamily="34" charset="0"/>
              </a:rPr>
              <a:t>divertidas</a:t>
            </a:r>
          </a:p>
        </p:txBody>
      </p:sp>
      <p:sp>
        <p:nvSpPr>
          <p:cNvPr id="55307" name="Text Box 11"/>
          <p:cNvSpPr txBox="1">
            <a:spLocks noChangeArrowheads="1"/>
          </p:cNvSpPr>
          <p:nvPr/>
        </p:nvSpPr>
        <p:spPr bwMode="auto">
          <a:xfrm>
            <a:off x="1692275" y="5876925"/>
            <a:ext cx="1944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a:solidFill>
                  <a:schemeClr val="accent2"/>
                </a:solidFill>
                <a:latin typeface="Calibri" panose="020F0502020204030204" pitchFamily="34" charset="0"/>
              </a:rPr>
              <a:t>emocionante</a:t>
            </a:r>
          </a:p>
        </p:txBody>
      </p:sp>
      <p:sp>
        <p:nvSpPr>
          <p:cNvPr id="55308" name="Text Box 12"/>
          <p:cNvSpPr txBox="1">
            <a:spLocks noChangeArrowheads="1"/>
          </p:cNvSpPr>
          <p:nvPr/>
        </p:nvSpPr>
        <p:spPr bwMode="auto">
          <a:xfrm>
            <a:off x="3708400" y="5876925"/>
            <a:ext cx="1441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a:solidFill>
                  <a:srgbClr val="FF0000"/>
                </a:solidFill>
                <a:latin typeface="Calibri" panose="020F0502020204030204" pitchFamily="34" charset="0"/>
              </a:rPr>
              <a:t>tranquila</a:t>
            </a:r>
          </a:p>
        </p:txBody>
      </p:sp>
      <p:sp>
        <p:nvSpPr>
          <p:cNvPr id="55309" name="Text Box 13"/>
          <p:cNvSpPr txBox="1">
            <a:spLocks noChangeArrowheads="1"/>
          </p:cNvSpPr>
          <p:nvPr/>
        </p:nvSpPr>
        <p:spPr bwMode="auto">
          <a:xfrm>
            <a:off x="3722688" y="6384925"/>
            <a:ext cx="1441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a:solidFill>
                  <a:srgbClr val="FF0000"/>
                </a:solidFill>
                <a:latin typeface="Calibri" panose="020F0502020204030204" pitchFamily="34" charset="0"/>
              </a:rPr>
              <a:t>ruidosa</a:t>
            </a:r>
          </a:p>
        </p:txBody>
      </p:sp>
      <p:sp>
        <p:nvSpPr>
          <p:cNvPr id="55310" name="Text Box 14"/>
          <p:cNvSpPr txBox="1">
            <a:spLocks noChangeArrowheads="1"/>
          </p:cNvSpPr>
          <p:nvPr/>
        </p:nvSpPr>
        <p:spPr bwMode="auto">
          <a:xfrm>
            <a:off x="179388" y="5876925"/>
            <a:ext cx="1439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a:solidFill>
                  <a:schemeClr val="accent2"/>
                </a:solidFill>
                <a:latin typeface="Calibri" panose="020F0502020204030204" pitchFamily="34" charset="0"/>
              </a:rPr>
              <a:t>divertido</a:t>
            </a:r>
          </a:p>
        </p:txBody>
      </p:sp>
      <p:sp>
        <p:nvSpPr>
          <p:cNvPr id="55311" name="Text Box 15"/>
          <p:cNvSpPr txBox="1">
            <a:spLocks noChangeArrowheads="1"/>
          </p:cNvSpPr>
          <p:nvPr/>
        </p:nvSpPr>
        <p:spPr bwMode="auto">
          <a:xfrm>
            <a:off x="5508625" y="6400800"/>
            <a:ext cx="2016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a:solidFill>
                  <a:srgbClr val="00CC00"/>
                </a:solidFill>
                <a:latin typeface="Calibri" panose="020F0502020204030204" pitchFamily="34" charset="0"/>
              </a:rPr>
              <a:t>emocionantes</a:t>
            </a:r>
          </a:p>
        </p:txBody>
      </p:sp>
      <p:sp>
        <p:nvSpPr>
          <p:cNvPr id="55312" name="Text Box 16"/>
          <p:cNvSpPr txBox="1">
            <a:spLocks noChangeArrowheads="1"/>
          </p:cNvSpPr>
          <p:nvPr/>
        </p:nvSpPr>
        <p:spPr bwMode="auto">
          <a:xfrm>
            <a:off x="1762125" y="6400800"/>
            <a:ext cx="1081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a:solidFill>
                  <a:srgbClr val="FF0000"/>
                </a:solidFill>
                <a:latin typeface="Calibri" panose="020F0502020204030204" pitchFamily="34" charset="0"/>
              </a:rPr>
              <a:t>bonita</a:t>
            </a:r>
          </a:p>
        </p:txBody>
      </p:sp>
      <p:sp>
        <p:nvSpPr>
          <p:cNvPr id="55314" name="Text Box 18"/>
          <p:cNvSpPr txBox="1">
            <a:spLocks noChangeArrowheads="1"/>
          </p:cNvSpPr>
          <p:nvPr/>
        </p:nvSpPr>
        <p:spPr bwMode="auto">
          <a:xfrm>
            <a:off x="5508625" y="5876925"/>
            <a:ext cx="1225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a:solidFill>
                  <a:srgbClr val="00CC00"/>
                </a:solidFill>
                <a:latin typeface="Calibri" panose="020F0502020204030204" pitchFamily="34" charset="0"/>
              </a:rPr>
              <a:t>bonitos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5.55556E-7 -3.7037E-7 L 0.51962 -0.86111 " pathEditMode="relative" ptsTypes="AA">
                                      <p:cBhvr>
                                        <p:cTn id="6" dur="2000" fill="hold"/>
                                        <p:tgtEl>
                                          <p:spTgt spid="55305"/>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grpId="0" nodeType="clickEffect">
                                  <p:stCondLst>
                                    <p:cond delay="0"/>
                                  </p:stCondLst>
                                  <p:childTnLst>
                                    <p:animMotion origin="layout" path="M 3.33333E-6 2.22222E-6 L -0.31893 -0.71574 " pathEditMode="relative" rAng="0" ptsTypes="AA">
                                      <p:cBhvr>
                                        <p:cTn id="10" dur="2000" fill="hold"/>
                                        <p:tgtEl>
                                          <p:spTgt spid="55306"/>
                                        </p:tgtEl>
                                        <p:attrNameLst>
                                          <p:attrName>ppt_x</p:attrName>
                                          <p:attrName>ppt_y</p:attrName>
                                        </p:attrNameLst>
                                      </p:cBhvr>
                                      <p:rCtr x="-15955" y="-35787"/>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path" presetSubtype="0" accel="50000" decel="50000" fill="hold" grpId="0" nodeType="clickEffect">
                                  <p:stCondLst>
                                    <p:cond delay="0"/>
                                  </p:stCondLst>
                                  <p:childTnLst>
                                    <p:animMotion origin="layout" path="M 5.55556E-7 2.22222E-6 L 0.2559 -0.63172 " pathEditMode="relative" rAng="0" ptsTypes="AA">
                                      <p:cBhvr>
                                        <p:cTn id="14" dur="2000" fill="hold"/>
                                        <p:tgtEl>
                                          <p:spTgt spid="55307"/>
                                        </p:tgtEl>
                                        <p:attrNameLst>
                                          <p:attrName>ppt_x</p:attrName>
                                          <p:attrName>ppt_y</p:attrName>
                                        </p:attrNameLst>
                                      </p:cBhvr>
                                      <p:rCtr x="12795" y="-31597"/>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path" presetSubtype="0" accel="50000" decel="50000" fill="hold" grpId="0" nodeType="clickEffect">
                                  <p:stCondLst>
                                    <p:cond delay="0"/>
                                  </p:stCondLst>
                                  <p:childTnLst>
                                    <p:animMotion origin="layout" path="M 5.55556E-7 1.85185E-6 L 0.19688 -0.54584 " pathEditMode="relative" ptsTypes="AA">
                                      <p:cBhvr>
                                        <p:cTn id="18" dur="2000" fill="hold"/>
                                        <p:tgtEl>
                                          <p:spTgt spid="55314"/>
                                        </p:tgtEl>
                                        <p:attrNameLst>
                                          <p:attrName>ppt_x</p:attrName>
                                          <p:attrName>ppt_y</p:attrName>
                                        </p:attrNameLst>
                                      </p:cBhvr>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0" presetClass="path" presetSubtype="0" accel="50000" decel="50000" fill="hold" grpId="0" nodeType="clickEffect">
                                  <p:stCondLst>
                                    <p:cond delay="0"/>
                                  </p:stCondLst>
                                  <p:childTnLst>
                                    <p:animMotion origin="layout" path="M 3.61111E-6 1.85185E-6 L 0.00799 -0.47246 " pathEditMode="relative" ptsTypes="AA">
                                      <p:cBhvr>
                                        <p:cTn id="22" dur="2000" fill="hold"/>
                                        <p:tgtEl>
                                          <p:spTgt spid="55308"/>
                                        </p:tgtEl>
                                        <p:attrNameLst>
                                          <p:attrName>ppt_x</p:attrName>
                                          <p:attrName>ppt_y</p:attrName>
                                        </p:attrNameLst>
                                      </p:cBhvr>
                                    </p:animMotion>
                                  </p:childTnLst>
                                </p:cTn>
                              </p:par>
                            </p:childTnLst>
                          </p:cTn>
                        </p:par>
                      </p:childTnLst>
                    </p:cTn>
                  </p:par>
                  <p:par>
                    <p:cTn id="23" fill="hold" nodeType="clickPar">
                      <p:stCondLst>
                        <p:cond delay="indefinite"/>
                      </p:stCondLst>
                      <p:childTnLst>
                        <p:par>
                          <p:cTn id="24" fill="hold" nodeType="withGroup">
                            <p:stCondLst>
                              <p:cond delay="0"/>
                            </p:stCondLst>
                            <p:childTnLst>
                              <p:par>
                                <p:cTn id="25" presetID="0" presetClass="path" presetSubtype="0" accel="50000" decel="50000" fill="hold" grpId="0" nodeType="clickEffect">
                                  <p:stCondLst>
                                    <p:cond delay="0"/>
                                  </p:stCondLst>
                                  <p:childTnLst>
                                    <p:animMotion origin="layout" path="M 8.67362E-19 4.81481E-6 L 0.11024 -0.46204 " pathEditMode="relative" ptsTypes="AA">
                                      <p:cBhvr>
                                        <p:cTn id="26" dur="2000" fill="hold"/>
                                        <p:tgtEl>
                                          <p:spTgt spid="55309"/>
                                        </p:tgtEl>
                                        <p:attrNameLst>
                                          <p:attrName>ppt_x</p:attrName>
                                          <p:attrName>ppt_y</p:attrName>
                                        </p:attrNameLst>
                                      </p:cBhvr>
                                    </p:animMotion>
                                  </p:childTnLst>
                                </p:cTn>
                              </p:par>
                            </p:childTnLst>
                          </p:cTn>
                        </p:par>
                      </p:childTnLst>
                    </p:cTn>
                  </p:par>
                  <p:par>
                    <p:cTn id="27" fill="hold" nodeType="clickPar">
                      <p:stCondLst>
                        <p:cond delay="indefinite"/>
                      </p:stCondLst>
                      <p:childTnLst>
                        <p:par>
                          <p:cTn id="28" fill="hold" nodeType="withGroup">
                            <p:stCondLst>
                              <p:cond delay="0"/>
                            </p:stCondLst>
                            <p:childTnLst>
                              <p:par>
                                <p:cTn id="29" presetID="0" presetClass="path" presetSubtype="0" accel="50000" decel="50000" fill="hold" grpId="0" nodeType="clickEffect">
                                  <p:stCondLst>
                                    <p:cond delay="0"/>
                                  </p:stCondLst>
                                  <p:childTnLst>
                                    <p:animMotion origin="layout" path="M 0.00469 -0.00463 L -0.22361 -0.38264 " pathEditMode="relative" rAng="0" ptsTypes="AA">
                                      <p:cBhvr>
                                        <p:cTn id="30" dur="2000" fill="hold"/>
                                        <p:tgtEl>
                                          <p:spTgt spid="55304"/>
                                        </p:tgtEl>
                                        <p:attrNameLst>
                                          <p:attrName>ppt_x</p:attrName>
                                          <p:attrName>ppt_y</p:attrName>
                                        </p:attrNameLst>
                                      </p:cBhvr>
                                      <p:rCtr x="-11424" y="-18912"/>
                                    </p:animMotion>
                                  </p:childTnLst>
                                </p:cTn>
                              </p:par>
                            </p:childTnLst>
                          </p:cTn>
                        </p:par>
                      </p:childTnLst>
                    </p:cTn>
                  </p:par>
                  <p:par>
                    <p:cTn id="31" fill="hold" nodeType="clickPar">
                      <p:stCondLst>
                        <p:cond delay="indefinite"/>
                      </p:stCondLst>
                      <p:childTnLst>
                        <p:par>
                          <p:cTn id="32" fill="hold" nodeType="withGroup">
                            <p:stCondLst>
                              <p:cond delay="0"/>
                            </p:stCondLst>
                            <p:childTnLst>
                              <p:par>
                                <p:cTn id="33" presetID="0" presetClass="path" presetSubtype="0" accel="50000" decel="50000" fill="hold" grpId="0" nodeType="clickEffect">
                                  <p:stCondLst>
                                    <p:cond delay="0"/>
                                  </p:stCondLst>
                                  <p:childTnLst>
                                    <p:animMotion origin="layout" path="M 6.38889E-6 1.85185E-6 L 0.26772 -0.23102 " pathEditMode="relative" ptsTypes="AA">
                                      <p:cBhvr>
                                        <p:cTn id="34" dur="2000" fill="hold"/>
                                        <p:tgtEl>
                                          <p:spTgt spid="55310"/>
                                        </p:tgtEl>
                                        <p:attrNameLst>
                                          <p:attrName>ppt_x</p:attrName>
                                          <p:attrName>ppt_y</p:attrName>
                                        </p:attrNameLst>
                                      </p:cBhvr>
                                    </p:animMotion>
                                  </p:childTnLst>
                                </p:cTn>
                              </p:par>
                            </p:childTnLst>
                          </p:cTn>
                        </p:par>
                      </p:childTnLst>
                    </p:cTn>
                  </p:par>
                  <p:par>
                    <p:cTn id="35" fill="hold" nodeType="clickPar">
                      <p:stCondLst>
                        <p:cond delay="indefinite"/>
                      </p:stCondLst>
                      <p:childTnLst>
                        <p:par>
                          <p:cTn id="36" fill="hold" nodeType="withGroup">
                            <p:stCondLst>
                              <p:cond delay="0"/>
                            </p:stCondLst>
                            <p:childTnLst>
                              <p:par>
                                <p:cTn id="37" presetID="0" presetClass="path" presetSubtype="0" accel="50000" decel="50000" fill="hold" grpId="0" nodeType="clickEffect">
                                  <p:stCondLst>
                                    <p:cond delay="0"/>
                                  </p:stCondLst>
                                  <p:childTnLst>
                                    <p:animMotion origin="layout" path="M -3.61111E-6 3.33333E-6 L -0.00798 -0.23565 " pathEditMode="relative" rAng="0" ptsTypes="AA">
                                      <p:cBhvr>
                                        <p:cTn id="38" dur="2000" fill="hold"/>
                                        <p:tgtEl>
                                          <p:spTgt spid="55311"/>
                                        </p:tgtEl>
                                        <p:attrNameLst>
                                          <p:attrName>ppt_x</p:attrName>
                                          <p:attrName>ppt_y</p:attrName>
                                        </p:attrNameLst>
                                      </p:cBhvr>
                                      <p:rCtr x="-399" y="-11782"/>
                                    </p:animMotion>
                                  </p:childTnLst>
                                </p:cTn>
                              </p:par>
                            </p:childTnLst>
                          </p:cTn>
                        </p:par>
                      </p:childTnLst>
                    </p:cTn>
                  </p:par>
                  <p:par>
                    <p:cTn id="39" fill="hold" nodeType="clickPar">
                      <p:stCondLst>
                        <p:cond delay="indefinite"/>
                      </p:stCondLst>
                      <p:childTnLst>
                        <p:par>
                          <p:cTn id="40" fill="hold" nodeType="withGroup">
                            <p:stCondLst>
                              <p:cond delay="0"/>
                            </p:stCondLst>
                            <p:childTnLst>
                              <p:par>
                                <p:cTn id="41" presetID="0" presetClass="path" presetSubtype="0" accel="50000" decel="50000" fill="hold" grpId="0" nodeType="clickEffect">
                                  <p:stCondLst>
                                    <p:cond delay="0"/>
                                  </p:stCondLst>
                                  <p:childTnLst>
                                    <p:animMotion origin="layout" path="M -6.66667E-6 -3.7037E-7 L 0.29131 -0.14699 " pathEditMode="relative" ptsTypes="AA">
                                      <p:cBhvr>
                                        <p:cTn id="42" dur="2000" fill="hold"/>
                                        <p:tgtEl>
                                          <p:spTgt spid="553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4" grpId="0"/>
      <p:bldP spid="55305" grpId="0"/>
      <p:bldP spid="55306" grpId="0"/>
      <p:bldP spid="55307" grpId="0"/>
      <p:bldP spid="55308" grpId="0"/>
      <p:bldP spid="55309" grpId="0"/>
      <p:bldP spid="55310" grpId="0"/>
      <p:bldP spid="55311" grpId="0"/>
      <p:bldP spid="55312" grpId="0"/>
      <p:bldP spid="553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179388" y="476250"/>
            <a:ext cx="8642350"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AutoNum type="arabicPeriod"/>
            </a:pPr>
            <a:r>
              <a:rPr lang="en-GB" altLang="en-US" sz="2400">
                <a:latin typeface="Calibri" panose="020F0502020204030204" pitchFamily="34" charset="0"/>
              </a:rPr>
              <a:t>No me gusta el colegio porque es __________.</a:t>
            </a:r>
          </a:p>
          <a:p>
            <a:pPr eaLnBrk="1" hangingPunct="1">
              <a:spcBef>
                <a:spcPct val="50000"/>
              </a:spcBef>
              <a:buFontTx/>
              <a:buAutoNum type="arabicPeriod"/>
            </a:pPr>
            <a:r>
              <a:rPr lang="en-GB" altLang="en-US" sz="2400">
                <a:latin typeface="Calibri" panose="020F0502020204030204" pitchFamily="34" charset="0"/>
              </a:rPr>
              <a:t>Me gustan las fiestas porque son __________.</a:t>
            </a:r>
          </a:p>
          <a:p>
            <a:pPr eaLnBrk="1" hangingPunct="1">
              <a:spcBef>
                <a:spcPct val="50000"/>
              </a:spcBef>
              <a:buFontTx/>
              <a:buAutoNum type="arabicPeriod"/>
            </a:pPr>
            <a:r>
              <a:rPr lang="en-GB" altLang="en-US" sz="2400">
                <a:latin typeface="Calibri" panose="020F0502020204030204" pitchFamily="34" charset="0"/>
              </a:rPr>
              <a:t>Prefiero el fútbol</a:t>
            </a:r>
            <a:r>
              <a:rPr lang="en-GB" altLang="en-US" sz="2400">
                <a:latin typeface="Calibri" panose="020F0502020204030204" pitchFamily="34" charset="0"/>
                <a:cs typeface="Arial" panose="020B0604020202020204" pitchFamily="34" charset="0"/>
              </a:rPr>
              <a:t> porque es ____________.</a:t>
            </a:r>
          </a:p>
          <a:p>
            <a:pPr eaLnBrk="1" hangingPunct="1">
              <a:spcBef>
                <a:spcPct val="50000"/>
              </a:spcBef>
              <a:buFontTx/>
              <a:buAutoNum type="arabicPeriod"/>
            </a:pPr>
            <a:r>
              <a:rPr lang="en-GB" altLang="en-US" sz="2400">
                <a:latin typeface="Calibri" panose="020F0502020204030204" pitchFamily="34" charset="0"/>
                <a:cs typeface="Arial" panose="020B0604020202020204" pitchFamily="34" charset="0"/>
              </a:rPr>
              <a:t>Mi animal preferido es un gato porque los gatos son __________.</a:t>
            </a:r>
          </a:p>
          <a:p>
            <a:pPr eaLnBrk="1" hangingPunct="1">
              <a:spcBef>
                <a:spcPct val="50000"/>
              </a:spcBef>
              <a:buFontTx/>
              <a:buAutoNum type="arabicPeriod"/>
            </a:pPr>
            <a:r>
              <a:rPr lang="en-GB" altLang="en-US" sz="2400">
                <a:latin typeface="Calibri" panose="020F0502020204030204" pitchFamily="34" charset="0"/>
                <a:cs typeface="Arial" panose="020B0604020202020204" pitchFamily="34" charset="0"/>
              </a:rPr>
              <a:t>La chica no es ruidosa, es __________.</a:t>
            </a:r>
          </a:p>
          <a:p>
            <a:pPr eaLnBrk="1" hangingPunct="1">
              <a:spcBef>
                <a:spcPct val="50000"/>
              </a:spcBef>
              <a:buFontTx/>
              <a:buAutoNum type="arabicPeriod"/>
            </a:pPr>
            <a:r>
              <a:rPr lang="en-GB" altLang="en-US" sz="2400">
                <a:latin typeface="Calibri" panose="020F0502020204030204" pitchFamily="34" charset="0"/>
                <a:cs typeface="Arial" panose="020B0604020202020204" pitchFamily="34" charset="0"/>
              </a:rPr>
              <a:t>Mi fiesta de cumpleaños es muy __________.</a:t>
            </a:r>
          </a:p>
          <a:p>
            <a:pPr eaLnBrk="1" hangingPunct="1">
              <a:spcBef>
                <a:spcPct val="50000"/>
              </a:spcBef>
              <a:buFontTx/>
              <a:buAutoNum type="arabicPeriod"/>
            </a:pPr>
            <a:r>
              <a:rPr lang="en-GB" altLang="en-US" sz="2400">
                <a:latin typeface="Calibri" panose="020F0502020204030204" pitchFamily="34" charset="0"/>
                <a:cs typeface="Arial" panose="020B0604020202020204" pitchFamily="34" charset="0"/>
              </a:rPr>
              <a:t>Me encantan las mariposas porque son __________.</a:t>
            </a:r>
          </a:p>
          <a:p>
            <a:pPr eaLnBrk="1" hangingPunct="1">
              <a:spcBef>
                <a:spcPct val="50000"/>
              </a:spcBef>
              <a:buFontTx/>
              <a:buAutoNum type="arabicPeriod"/>
            </a:pPr>
            <a:r>
              <a:rPr lang="en-GB" altLang="en-US" sz="2400">
                <a:latin typeface="Calibri" panose="020F0502020204030204" pitchFamily="34" charset="0"/>
                <a:cs typeface="Arial" panose="020B0604020202020204" pitchFamily="34" charset="0"/>
              </a:rPr>
              <a:t>Pocoyó es muy __________.</a:t>
            </a:r>
          </a:p>
          <a:p>
            <a:pPr eaLnBrk="1" hangingPunct="1">
              <a:spcBef>
                <a:spcPct val="50000"/>
              </a:spcBef>
              <a:buFontTx/>
              <a:buAutoNum type="arabicPeriod"/>
            </a:pPr>
            <a:r>
              <a:rPr lang="en-GB" altLang="en-US" sz="2400">
                <a:latin typeface="Calibri" panose="020F0502020204030204" pitchFamily="34" charset="0"/>
                <a:cs typeface="Arial" panose="020B0604020202020204" pitchFamily="34" charset="0"/>
              </a:rPr>
              <a:t>Me encantan las aventuras porque son ____________.</a:t>
            </a:r>
          </a:p>
          <a:p>
            <a:pPr eaLnBrk="1" hangingPunct="1">
              <a:spcBef>
                <a:spcPct val="50000"/>
              </a:spcBef>
              <a:buFontTx/>
              <a:buAutoNum type="arabicPeriod"/>
            </a:pPr>
            <a:r>
              <a:rPr lang="en-GB" altLang="en-US" sz="2400">
                <a:latin typeface="Calibri" panose="020F0502020204030204" pitchFamily="34" charset="0"/>
                <a:cs typeface="Arial" panose="020B0604020202020204" pitchFamily="34" charset="0"/>
              </a:rPr>
              <a:t> Me gusta la foto porque es __________.</a:t>
            </a:r>
            <a:endParaRPr lang="en-GB" altLang="en-US" sz="2400">
              <a:latin typeface="Calibri" panose="020F0502020204030204" pitchFamily="34" charset="0"/>
            </a:endParaRPr>
          </a:p>
        </p:txBody>
      </p:sp>
      <p:sp>
        <p:nvSpPr>
          <p:cNvPr id="20483" name="Text Box 7">
            <a:hlinkClick r:id="" action="ppaction://noaction">
              <a:snd r:embed="rId3" name="adjetivos.wav"/>
            </a:hlinkClick>
          </p:cNvPr>
          <p:cNvSpPr txBox="1">
            <a:spLocks noChangeArrowheads="1"/>
          </p:cNvSpPr>
          <p:nvPr/>
        </p:nvSpPr>
        <p:spPr bwMode="auto">
          <a:xfrm>
            <a:off x="107950" y="-26988"/>
            <a:ext cx="70564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b="1">
                <a:latin typeface="Calibri" panose="020F0502020204030204" pitchFamily="34" charset="0"/>
                <a:cs typeface="Arial" panose="020B0604020202020204" pitchFamily="34" charset="0"/>
              </a:rPr>
              <a:t>¡</a:t>
            </a:r>
            <a:r>
              <a:rPr lang="en-GB" altLang="en-US" sz="2800" b="1">
                <a:latin typeface="Calibri" panose="020F0502020204030204" pitchFamily="34" charset="0"/>
              </a:rPr>
              <a:t>Escribe adjetivos apropiados en los espacios!</a:t>
            </a:r>
          </a:p>
        </p:txBody>
      </p:sp>
      <p:sp>
        <p:nvSpPr>
          <p:cNvPr id="55304" name="Text Box 8"/>
          <p:cNvSpPr txBox="1">
            <a:spLocks noChangeArrowheads="1"/>
          </p:cNvSpPr>
          <p:nvPr/>
        </p:nvSpPr>
        <p:spPr bwMode="auto">
          <a:xfrm>
            <a:off x="7769225" y="6400800"/>
            <a:ext cx="1152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a:latin typeface="Calibri" panose="020F0502020204030204" pitchFamily="34" charset="0"/>
              </a:rPr>
              <a:t>bonitas</a:t>
            </a:r>
          </a:p>
        </p:txBody>
      </p:sp>
      <p:sp>
        <p:nvSpPr>
          <p:cNvPr id="55305" name="Text Box 9"/>
          <p:cNvSpPr txBox="1">
            <a:spLocks noChangeArrowheads="1"/>
          </p:cNvSpPr>
          <p:nvPr/>
        </p:nvSpPr>
        <p:spPr bwMode="auto">
          <a:xfrm>
            <a:off x="250825" y="6400800"/>
            <a:ext cx="1368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a:latin typeface="Calibri" panose="020F0502020204030204" pitchFamily="34" charset="0"/>
              </a:rPr>
              <a:t>aburrido</a:t>
            </a:r>
          </a:p>
        </p:txBody>
      </p:sp>
      <p:sp>
        <p:nvSpPr>
          <p:cNvPr id="55306" name="Text Box 10"/>
          <p:cNvSpPr txBox="1">
            <a:spLocks noChangeArrowheads="1"/>
          </p:cNvSpPr>
          <p:nvPr/>
        </p:nvSpPr>
        <p:spPr bwMode="auto">
          <a:xfrm>
            <a:off x="7740650" y="5876925"/>
            <a:ext cx="1512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a:latin typeface="Calibri" panose="020F0502020204030204" pitchFamily="34" charset="0"/>
              </a:rPr>
              <a:t>divertidas</a:t>
            </a:r>
          </a:p>
        </p:txBody>
      </p:sp>
      <p:sp>
        <p:nvSpPr>
          <p:cNvPr id="55307" name="Text Box 11"/>
          <p:cNvSpPr txBox="1">
            <a:spLocks noChangeArrowheads="1"/>
          </p:cNvSpPr>
          <p:nvPr/>
        </p:nvSpPr>
        <p:spPr bwMode="auto">
          <a:xfrm>
            <a:off x="1692275" y="5876925"/>
            <a:ext cx="1944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a:latin typeface="Calibri" panose="020F0502020204030204" pitchFamily="34" charset="0"/>
              </a:rPr>
              <a:t>emocionante</a:t>
            </a:r>
          </a:p>
        </p:txBody>
      </p:sp>
      <p:sp>
        <p:nvSpPr>
          <p:cNvPr id="55308" name="Text Box 12"/>
          <p:cNvSpPr txBox="1">
            <a:spLocks noChangeArrowheads="1"/>
          </p:cNvSpPr>
          <p:nvPr/>
        </p:nvSpPr>
        <p:spPr bwMode="auto">
          <a:xfrm>
            <a:off x="3708400" y="5876925"/>
            <a:ext cx="1441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a:latin typeface="Calibri" panose="020F0502020204030204" pitchFamily="34" charset="0"/>
              </a:rPr>
              <a:t>tranquila</a:t>
            </a:r>
          </a:p>
        </p:txBody>
      </p:sp>
      <p:sp>
        <p:nvSpPr>
          <p:cNvPr id="55309" name="Text Box 13"/>
          <p:cNvSpPr txBox="1">
            <a:spLocks noChangeArrowheads="1"/>
          </p:cNvSpPr>
          <p:nvPr/>
        </p:nvSpPr>
        <p:spPr bwMode="auto">
          <a:xfrm>
            <a:off x="3722688" y="6384925"/>
            <a:ext cx="1441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a:latin typeface="Calibri" panose="020F0502020204030204" pitchFamily="34" charset="0"/>
              </a:rPr>
              <a:t>ruidosa</a:t>
            </a:r>
          </a:p>
        </p:txBody>
      </p:sp>
      <p:sp>
        <p:nvSpPr>
          <p:cNvPr id="55310" name="Text Box 14"/>
          <p:cNvSpPr txBox="1">
            <a:spLocks noChangeArrowheads="1"/>
          </p:cNvSpPr>
          <p:nvPr/>
        </p:nvSpPr>
        <p:spPr bwMode="auto">
          <a:xfrm>
            <a:off x="179388" y="5876925"/>
            <a:ext cx="1439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a:latin typeface="Calibri" panose="020F0502020204030204" pitchFamily="34" charset="0"/>
              </a:rPr>
              <a:t>divertido</a:t>
            </a:r>
          </a:p>
        </p:txBody>
      </p:sp>
      <p:sp>
        <p:nvSpPr>
          <p:cNvPr id="55311" name="Text Box 15"/>
          <p:cNvSpPr txBox="1">
            <a:spLocks noChangeArrowheads="1"/>
          </p:cNvSpPr>
          <p:nvPr/>
        </p:nvSpPr>
        <p:spPr bwMode="auto">
          <a:xfrm>
            <a:off x="5508625" y="6400800"/>
            <a:ext cx="2016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a:latin typeface="Calibri" panose="020F0502020204030204" pitchFamily="34" charset="0"/>
              </a:rPr>
              <a:t>emocionantes</a:t>
            </a:r>
          </a:p>
        </p:txBody>
      </p:sp>
      <p:sp>
        <p:nvSpPr>
          <p:cNvPr id="55312" name="Text Box 16"/>
          <p:cNvSpPr txBox="1">
            <a:spLocks noChangeArrowheads="1"/>
          </p:cNvSpPr>
          <p:nvPr/>
        </p:nvSpPr>
        <p:spPr bwMode="auto">
          <a:xfrm>
            <a:off x="1762125" y="6400800"/>
            <a:ext cx="1081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a:latin typeface="Calibri" panose="020F0502020204030204" pitchFamily="34" charset="0"/>
              </a:rPr>
              <a:t>bonita</a:t>
            </a:r>
          </a:p>
        </p:txBody>
      </p:sp>
      <p:sp>
        <p:nvSpPr>
          <p:cNvPr id="55314" name="Text Box 18"/>
          <p:cNvSpPr txBox="1">
            <a:spLocks noChangeArrowheads="1"/>
          </p:cNvSpPr>
          <p:nvPr/>
        </p:nvSpPr>
        <p:spPr bwMode="auto">
          <a:xfrm>
            <a:off x="5508625" y="5876925"/>
            <a:ext cx="1225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a:latin typeface="Calibri" panose="020F0502020204030204" pitchFamily="34" charset="0"/>
              </a:rPr>
              <a:t>bonitos</a:t>
            </a:r>
          </a:p>
        </p:txBody>
      </p:sp>
    </p:spTree>
    <p:extLst>
      <p:ext uri="{BB962C8B-B14F-4D97-AF65-F5344CB8AC3E}">
        <p14:creationId xmlns:p14="http://schemas.microsoft.com/office/powerpoint/2010/main" val="33190302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54912980"/>
              </p:ext>
            </p:extLst>
          </p:nvPr>
        </p:nvGraphicFramePr>
        <p:xfrm>
          <a:off x="611560" y="836712"/>
          <a:ext cx="7992887" cy="5688634"/>
        </p:xfrm>
        <a:graphic>
          <a:graphicData uri="http://schemas.openxmlformats.org/drawingml/2006/table">
            <a:tbl>
              <a:tblPr firstRow="1" bandRow="1">
                <a:tableStyleId>{5940675A-B579-460E-94D1-54222C63F5DA}</a:tableStyleId>
              </a:tblPr>
              <a:tblGrid>
                <a:gridCol w="1141841"/>
                <a:gridCol w="1141841"/>
                <a:gridCol w="1141841"/>
                <a:gridCol w="1141841"/>
                <a:gridCol w="1141841"/>
                <a:gridCol w="1141841"/>
                <a:gridCol w="1141841"/>
              </a:tblGrid>
              <a:tr h="812662">
                <a:tc>
                  <a:txBody>
                    <a:bodyPr/>
                    <a:lstStyle/>
                    <a:p>
                      <a:endParaRPr lang="en-GB"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r h="812662">
                <a:tc>
                  <a:txBody>
                    <a:bodyPr/>
                    <a:lstStyle/>
                    <a:p>
                      <a:pPr algn="ctr"/>
                      <a:r>
                        <a:rPr lang="en-GB" sz="2400" dirty="0" err="1" smtClean="0">
                          <a:latin typeface="Arial Black" panose="020B0A04020102020204" pitchFamily="34" charset="0"/>
                        </a:rPr>
                        <a:t>toco</a:t>
                      </a:r>
                      <a:endParaRPr lang="en-GB" sz="2400" dirty="0">
                        <a:latin typeface="Arial Black" panose="020B0A040201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r h="812662">
                <a:tc>
                  <a:txBody>
                    <a:bodyPr/>
                    <a:lstStyle/>
                    <a:p>
                      <a:pPr algn="ctr"/>
                      <a:r>
                        <a:rPr lang="en-GB" sz="2400" dirty="0" err="1" smtClean="0">
                          <a:latin typeface="Arial Black" panose="020B0A04020102020204" pitchFamily="34" charset="0"/>
                        </a:rPr>
                        <a:t>tocas</a:t>
                      </a:r>
                      <a:endParaRPr lang="en-GB" sz="2400" dirty="0">
                        <a:latin typeface="Arial Black" panose="020B0A040201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r h="812662">
                <a:tc>
                  <a:txBody>
                    <a:bodyPr/>
                    <a:lstStyle/>
                    <a:p>
                      <a:pPr algn="ctr"/>
                      <a:r>
                        <a:rPr lang="en-GB" sz="2400" dirty="0" err="1" smtClean="0">
                          <a:latin typeface="Arial Black" panose="020B0A04020102020204" pitchFamily="34" charset="0"/>
                        </a:rPr>
                        <a:t>toca</a:t>
                      </a:r>
                      <a:endParaRPr lang="en-GB" sz="2400" dirty="0">
                        <a:latin typeface="Arial Black" panose="020B0A040201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r h="812662">
                <a:tc>
                  <a:txBody>
                    <a:bodyPr/>
                    <a:lstStyle/>
                    <a:p>
                      <a:pPr algn="ctr"/>
                      <a:r>
                        <a:rPr lang="en-GB" sz="1600" dirty="0" err="1" smtClean="0">
                          <a:latin typeface="Arial Black" panose="020B0A04020102020204" pitchFamily="34" charset="0"/>
                        </a:rPr>
                        <a:t>tocamos</a:t>
                      </a:r>
                      <a:endParaRPr lang="en-GB" sz="1600" dirty="0">
                        <a:latin typeface="Arial Black" panose="020B0A040201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r h="812662">
                <a:tc>
                  <a:txBody>
                    <a:bodyPr/>
                    <a:lstStyle/>
                    <a:p>
                      <a:pPr algn="ctr"/>
                      <a:r>
                        <a:rPr lang="en-GB" sz="2000" dirty="0" err="1" smtClean="0">
                          <a:latin typeface="Arial Black" panose="020B0A04020102020204" pitchFamily="34" charset="0"/>
                        </a:rPr>
                        <a:t>tocáis</a:t>
                      </a:r>
                      <a:endParaRPr lang="en-GB" sz="2000" dirty="0">
                        <a:latin typeface="Arial Black" panose="020B0A040201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r h="812662">
                <a:tc>
                  <a:txBody>
                    <a:bodyPr/>
                    <a:lstStyle/>
                    <a:p>
                      <a:pPr algn="ctr"/>
                      <a:r>
                        <a:rPr lang="en-GB" sz="2400" dirty="0" err="1" smtClean="0">
                          <a:latin typeface="Arial Black" panose="020B0A04020102020204" pitchFamily="34" charset="0"/>
                        </a:rPr>
                        <a:t>tocan</a:t>
                      </a:r>
                      <a:endParaRPr lang="en-GB" sz="2400" dirty="0">
                        <a:latin typeface="Arial Black" panose="020B0A040201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926989"/>
            <a:ext cx="676433" cy="676433"/>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25211" y="837838"/>
            <a:ext cx="765584" cy="765584"/>
          </a:xfrm>
          <a:prstGeom prst="rect">
            <a:avLst/>
          </a:prstGeom>
        </p:spPr>
      </p:pic>
      <p:pic>
        <p:nvPicPr>
          <p:cNvPr id="7" name="Picture 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4400730">
            <a:off x="1879224" y="749689"/>
            <a:ext cx="944496" cy="94449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30392">
            <a:off x="3040242" y="758579"/>
            <a:ext cx="924102" cy="924102"/>
          </a:xfrm>
          <a:prstGeom prst="rect">
            <a:avLst/>
          </a:prstGeom>
        </p:spPr>
      </p:pic>
      <p:pic>
        <p:nvPicPr>
          <p:cNvPr id="9" name="Picture 8"/>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56674" y="895489"/>
            <a:ext cx="736204" cy="736204"/>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13814" y="709948"/>
            <a:ext cx="1021363" cy="1021363"/>
          </a:xfrm>
          <a:prstGeom prst="rect">
            <a:avLst/>
          </a:prstGeom>
        </p:spPr>
      </p:pic>
      <p:sp>
        <p:nvSpPr>
          <p:cNvPr id="11" name="TextBox 10"/>
          <p:cNvSpPr txBox="1"/>
          <p:nvPr/>
        </p:nvSpPr>
        <p:spPr>
          <a:xfrm>
            <a:off x="611560" y="188640"/>
            <a:ext cx="4752528" cy="584775"/>
          </a:xfrm>
          <a:prstGeom prst="rect">
            <a:avLst/>
          </a:prstGeom>
          <a:noFill/>
        </p:spPr>
        <p:txBody>
          <a:bodyPr wrap="square" rtlCol="0">
            <a:spAutoFit/>
          </a:bodyPr>
          <a:lstStyle/>
          <a:p>
            <a:r>
              <a:rPr lang="en-GB" sz="3200" b="1" dirty="0" err="1" smtClean="0"/>
              <a:t>Batalla</a:t>
            </a:r>
            <a:r>
              <a:rPr lang="en-GB" sz="3200" b="1" dirty="0" smtClean="0"/>
              <a:t> naval</a:t>
            </a:r>
            <a:endParaRPr lang="en-GB" sz="3200" b="1" dirty="0"/>
          </a:p>
        </p:txBody>
      </p:sp>
      <p:sp>
        <p:nvSpPr>
          <p:cNvPr id="12" name="TextBox 11"/>
          <p:cNvSpPr txBox="1"/>
          <p:nvPr/>
        </p:nvSpPr>
        <p:spPr>
          <a:xfrm>
            <a:off x="7308304" y="105984"/>
            <a:ext cx="4752528" cy="584775"/>
          </a:xfrm>
          <a:prstGeom prst="rect">
            <a:avLst/>
          </a:prstGeom>
          <a:noFill/>
        </p:spPr>
        <p:txBody>
          <a:bodyPr wrap="square" rtlCol="0">
            <a:spAutoFit/>
          </a:bodyPr>
          <a:lstStyle/>
          <a:p>
            <a:r>
              <a:rPr lang="en-GB" sz="3200" b="1" dirty="0" smtClean="0"/>
              <a:t>X ¡</a:t>
            </a:r>
            <a:r>
              <a:rPr lang="en-GB" sz="3200" b="1" dirty="0" err="1" smtClean="0"/>
              <a:t>agua</a:t>
            </a:r>
            <a:r>
              <a:rPr lang="en-GB" sz="3200" b="1" dirty="0" smtClean="0"/>
              <a:t>!</a:t>
            </a:r>
            <a:endParaRPr lang="en-GB" sz="3200" b="1" dirty="0"/>
          </a:p>
        </p:txBody>
      </p:sp>
      <p:sp>
        <p:nvSpPr>
          <p:cNvPr id="13" name="TextBox 12"/>
          <p:cNvSpPr txBox="1"/>
          <p:nvPr/>
        </p:nvSpPr>
        <p:spPr>
          <a:xfrm>
            <a:off x="4413654" y="-91142"/>
            <a:ext cx="2716394" cy="769441"/>
          </a:xfrm>
          <a:prstGeom prst="rect">
            <a:avLst/>
          </a:prstGeom>
          <a:noFill/>
        </p:spPr>
        <p:txBody>
          <a:bodyPr wrap="square" rtlCol="0">
            <a:spAutoFit/>
          </a:bodyPr>
          <a:lstStyle/>
          <a:p>
            <a:pPr algn="r"/>
            <a:r>
              <a:rPr lang="en-GB" sz="4400" b="1" dirty="0" err="1" smtClean="0">
                <a:latin typeface="Bookshelf Symbol 7" panose="05010101010101010101" pitchFamily="2" charset="2"/>
              </a:rPr>
              <a:t>p</a:t>
            </a:r>
            <a:r>
              <a:rPr lang="en-GB" sz="3200" b="1" dirty="0" err="1" smtClean="0"/>
              <a:t>¡tocado</a:t>
            </a:r>
            <a:r>
              <a:rPr lang="en-GB" sz="3200" b="1" dirty="0" smtClean="0"/>
              <a:t>!</a:t>
            </a:r>
            <a:endParaRPr lang="en-GB" sz="3200" b="1" dirty="0"/>
          </a:p>
        </p:txBody>
      </p:sp>
    </p:spTree>
    <p:extLst>
      <p:ext uri="{BB962C8B-B14F-4D97-AF65-F5344CB8AC3E}">
        <p14:creationId xmlns:p14="http://schemas.microsoft.com/office/powerpoint/2010/main" val="41437484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958" name="Group 86"/>
          <p:cNvGraphicFramePr>
            <a:graphicFrameLocks noGrp="1"/>
          </p:cNvGraphicFramePr>
          <p:nvPr/>
        </p:nvGraphicFramePr>
        <p:xfrm>
          <a:off x="323850" y="1052513"/>
          <a:ext cx="8351838" cy="4359278"/>
        </p:xfrm>
        <a:graphic>
          <a:graphicData uri="http://schemas.openxmlformats.org/drawingml/2006/table">
            <a:tbl>
              <a:tblPr/>
              <a:tblGrid>
                <a:gridCol w="2087563"/>
                <a:gridCol w="2089150"/>
                <a:gridCol w="2087562"/>
                <a:gridCol w="2087563"/>
              </a:tblGrid>
              <a:tr h="39629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Ingl</a:t>
                      </a:r>
                      <a:r>
                        <a:rPr kumimoji="0" lang="en-GB" sz="2000" b="1" i="0" u="none" strike="noStrike" cap="none" normalizeH="0" baseline="0" smtClean="0">
                          <a:ln>
                            <a:noFill/>
                          </a:ln>
                          <a:solidFill>
                            <a:schemeClr val="tx1"/>
                          </a:solidFill>
                          <a:effectLst/>
                          <a:latin typeface="Arial" charset="0"/>
                          <a:cs typeface="Arial" charset="0"/>
                        </a:rPr>
                        <a:t>és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Espa</a:t>
                      </a:r>
                      <a:r>
                        <a:rPr kumimoji="0" lang="en-GB" sz="2000" b="1" i="0" u="none" strike="noStrike" cap="none" normalizeH="0" baseline="0" smtClean="0">
                          <a:ln>
                            <a:noFill/>
                          </a:ln>
                          <a:solidFill>
                            <a:schemeClr val="tx1"/>
                          </a:solidFill>
                          <a:effectLst/>
                          <a:latin typeface="Arial" charset="0"/>
                          <a:cs typeface="Arial" charset="0"/>
                        </a:rPr>
                        <a:t>ñol</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Ingl</a:t>
                      </a:r>
                      <a:r>
                        <a:rPr kumimoji="0" lang="en-GB" sz="2000" b="1" i="0" u="none" strike="noStrike" cap="none" normalizeH="0" baseline="0" smtClean="0">
                          <a:ln>
                            <a:noFill/>
                          </a:ln>
                          <a:solidFill>
                            <a:schemeClr val="tx1"/>
                          </a:solidFill>
                          <a:effectLst/>
                          <a:latin typeface="Arial" charset="0"/>
                          <a:cs typeface="Arial" charset="0"/>
                        </a:rPr>
                        <a:t>és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Espa</a:t>
                      </a:r>
                      <a:r>
                        <a:rPr kumimoji="0" lang="en-GB" sz="2000" b="1" i="0" u="none" strike="noStrike" cap="none" normalizeH="0" baseline="0" smtClean="0">
                          <a:ln>
                            <a:noFill/>
                          </a:ln>
                          <a:solidFill>
                            <a:schemeClr val="tx1"/>
                          </a:solidFill>
                          <a:effectLst/>
                          <a:latin typeface="Arial" charset="0"/>
                          <a:cs typeface="Arial" charset="0"/>
                        </a:rPr>
                        <a:t>ñol</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9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chemeClr val="tx1"/>
                          </a:solidFill>
                          <a:effectLst/>
                          <a:latin typeface="Arial" charset="0"/>
                        </a:rPr>
                        <a:t>serious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divertido</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9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chemeClr val="tx1"/>
                          </a:solidFill>
                          <a:effectLst/>
                          <a:latin typeface="Arial" charset="0"/>
                        </a:rPr>
                        <a:t>modern</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chemeClr val="tx1"/>
                          </a:solidFill>
                          <a:effectLst/>
                          <a:latin typeface="Arial" charset="0"/>
                        </a:rPr>
                        <a:t>traditional</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9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chemeClr val="tx1"/>
                          </a:solidFill>
                          <a:effectLst/>
                          <a:latin typeface="Arial" charset="0"/>
                        </a:rPr>
                        <a:t>pretty</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1" u="none" strike="noStrike" cap="none" normalizeH="0" baseline="0" smtClean="0">
                        <a:ln>
                          <a:noFill/>
                        </a:ln>
                        <a:solidFill>
                          <a:schemeClr val="tx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feo</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9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chemeClr val="tx1"/>
                          </a:solidFill>
                          <a:effectLst/>
                          <a:latin typeface="Arial" charset="0"/>
                        </a:rPr>
                        <a:t>quiet</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1" u="none" strike="noStrike" cap="none" normalizeH="0" baseline="0" smtClean="0">
                        <a:ln>
                          <a:noFill/>
                        </a:ln>
                        <a:solidFill>
                          <a:schemeClr val="tx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ruidoso</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9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chemeClr val="tx1"/>
                          </a:solidFill>
                          <a:effectLst/>
                          <a:latin typeface="Arial" charset="0"/>
                        </a:rPr>
                        <a:t>boring</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chemeClr val="tx1"/>
                          </a:solidFill>
                          <a:effectLst/>
                          <a:latin typeface="Arial" charset="0"/>
                        </a:rPr>
                        <a:t>exciting</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emocionante</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98">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1" u="none" strike="noStrike" cap="none" normalizeH="0" baseline="0" smtClean="0">
                        <a:ln>
                          <a:noFill/>
                        </a:ln>
                        <a:solidFill>
                          <a:schemeClr val="tx1"/>
                        </a:solidFill>
                        <a:effectLst/>
                        <a:latin typeface="Arial" charset="0"/>
                      </a:endParaRPr>
                    </a:p>
                  </a:txBody>
                  <a:tcPr marT="45727" marB="4572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39629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chemeClr val="tx1"/>
                          </a:solidFill>
                          <a:effectLst/>
                          <a:latin typeface="Arial" charset="0"/>
                        </a:rPr>
                        <a:t>international</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rPr>
                        <a:t>These 4 words don’t have opposites listed, but they are like the English words.  See if you can find them all.</a:t>
                      </a:r>
                    </a:p>
                  </a:txBody>
                  <a:tcPr marT="45727" marB="4572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4" hMerge="1">
                  <a:txBody>
                    <a:bodyPr/>
                    <a:lstStyle/>
                    <a:p>
                      <a:endParaRPr lang="en-US"/>
                    </a:p>
                  </a:txBody>
                  <a:tcPr/>
                </a:tc>
              </a:tr>
              <a:tr h="39629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chemeClr val="tx1"/>
                          </a:solidFill>
                          <a:effectLst/>
                          <a:latin typeface="Arial" charset="0"/>
                        </a:rPr>
                        <a:t>touristy</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vMerge="1">
                  <a:txBody>
                    <a:bodyPr/>
                    <a:lstStyle/>
                    <a:p>
                      <a:endParaRPr lang="en-US"/>
                    </a:p>
                  </a:txBody>
                  <a:tcPr/>
                </a:tc>
                <a:tc hMerge="1" vMerge="1">
                  <a:txBody>
                    <a:bodyPr/>
                    <a:lstStyle/>
                    <a:p>
                      <a:endParaRPr lang="en-US"/>
                    </a:p>
                  </a:txBody>
                  <a:tcPr/>
                </a:tc>
              </a:tr>
              <a:tr h="39629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chemeClr val="tx1"/>
                          </a:solidFill>
                          <a:effectLst/>
                          <a:latin typeface="Arial" charset="0"/>
                        </a:rPr>
                        <a:t>famous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vMerge="1">
                  <a:txBody>
                    <a:bodyPr/>
                    <a:lstStyle/>
                    <a:p>
                      <a:endParaRPr lang="en-US"/>
                    </a:p>
                  </a:txBody>
                  <a:tcPr/>
                </a:tc>
                <a:tc hMerge="1" vMerge="1">
                  <a:txBody>
                    <a:bodyPr/>
                    <a:lstStyle/>
                    <a:p>
                      <a:endParaRPr lang="en-US"/>
                    </a:p>
                  </a:txBody>
                  <a:tcPr/>
                </a:tc>
              </a:tr>
              <a:tr h="39629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chemeClr val="tx1"/>
                          </a:solidFill>
                          <a:effectLst/>
                          <a:latin typeface="Arial" charset="0"/>
                        </a:rPr>
                        <a:t>amazing</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vMerge="1">
                  <a:txBody>
                    <a:bodyPr/>
                    <a:lstStyle/>
                    <a:p>
                      <a:endParaRPr lang="en-US"/>
                    </a:p>
                  </a:txBody>
                  <a:tcPr/>
                </a:tc>
                <a:tc hMerge="1" vMerge="1">
                  <a:txBody>
                    <a:bodyPr/>
                    <a:lstStyle/>
                    <a:p>
                      <a:endParaRPr lang="en-US"/>
                    </a:p>
                  </a:txBody>
                  <a:tcPr/>
                </a:tc>
              </a:tr>
            </a:tbl>
          </a:graphicData>
        </a:graphic>
      </p:graphicFrame>
      <p:sp>
        <p:nvSpPr>
          <p:cNvPr id="4152" name="Text Box 64"/>
          <p:cNvSpPr txBox="1">
            <a:spLocks noChangeArrowheads="1"/>
          </p:cNvSpPr>
          <p:nvPr/>
        </p:nvSpPr>
        <p:spPr bwMode="auto">
          <a:xfrm>
            <a:off x="323850" y="260350"/>
            <a:ext cx="83518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dirty="0"/>
              <a:t>Here are some useful words for giving reasons.  Use your detective skills and work out </a:t>
            </a:r>
            <a:r>
              <a:rPr lang="en-GB" altLang="en-US" dirty="0" smtClean="0"/>
              <a:t>the missing Spanish and English word meanings.</a:t>
            </a:r>
            <a:endParaRPr lang="en-GB" altLang="en-US" dirty="0"/>
          </a:p>
        </p:txBody>
      </p:sp>
      <p:graphicFrame>
        <p:nvGraphicFramePr>
          <p:cNvPr id="80009" name="Group 137"/>
          <p:cNvGraphicFramePr>
            <a:graphicFrameLocks noGrp="1"/>
          </p:cNvGraphicFramePr>
          <p:nvPr/>
        </p:nvGraphicFramePr>
        <p:xfrm>
          <a:off x="250825" y="5516563"/>
          <a:ext cx="8642350" cy="952500"/>
        </p:xfrm>
        <a:graphic>
          <a:graphicData uri="http://schemas.openxmlformats.org/drawingml/2006/table">
            <a:tbl>
              <a:tblPr/>
              <a:tblGrid>
                <a:gridCol w="1235075"/>
                <a:gridCol w="1233488"/>
                <a:gridCol w="1236662"/>
                <a:gridCol w="903288"/>
                <a:gridCol w="1152525"/>
                <a:gridCol w="1223962"/>
                <a:gridCol w="1657350"/>
              </a:tblGrid>
              <a:tr h="47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tx1"/>
                          </a:solidFill>
                          <a:effectLst/>
                          <a:latin typeface="Arial" charset="0"/>
                        </a:rPr>
                        <a:t>internacional</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bonito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moderno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1" u="none" strike="noStrike" cap="none" normalizeH="0" baseline="0" smtClean="0">
                          <a:ln>
                            <a:noFill/>
                          </a:ln>
                          <a:solidFill>
                            <a:schemeClr val="tx1"/>
                          </a:solidFill>
                          <a:effectLst/>
                          <a:latin typeface="Arial" charset="0"/>
                        </a:rPr>
                        <a:t>fun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bonito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tranquilo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chemeClr val="tx1"/>
                          </a:solidFill>
                          <a:effectLst/>
                          <a:latin typeface="Arial" charset="0"/>
                        </a:rPr>
                        <a:t>impresionante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1" u="none" strike="noStrike" cap="none" normalizeH="0" baseline="0" smtClean="0">
                          <a:ln>
                            <a:noFill/>
                          </a:ln>
                          <a:solidFill>
                            <a:schemeClr val="tx1"/>
                          </a:solidFill>
                          <a:effectLst/>
                          <a:latin typeface="Arial" charset="0"/>
                        </a:rPr>
                        <a:t>ugly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famoso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aburrido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serio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tur</a:t>
                      </a:r>
                      <a:r>
                        <a:rPr kumimoji="0" lang="en-GB" sz="1800" b="1" i="0" u="none" strike="noStrike" cap="none" normalizeH="0" baseline="0" smtClean="0">
                          <a:ln>
                            <a:noFill/>
                          </a:ln>
                          <a:solidFill>
                            <a:schemeClr val="tx1"/>
                          </a:solidFill>
                          <a:effectLst/>
                          <a:latin typeface="Arial" charset="0"/>
                          <a:cs typeface="Arial" charset="0"/>
                        </a:rPr>
                        <a:t>ístico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1" u="none" strike="noStrike" cap="none" normalizeH="0" baseline="0" smtClean="0">
                          <a:ln>
                            <a:noFill/>
                          </a:ln>
                          <a:solidFill>
                            <a:schemeClr val="tx1"/>
                          </a:solidFill>
                          <a:effectLst/>
                          <a:latin typeface="Arial" charset="0"/>
                        </a:rPr>
                        <a:t>noisy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tradicional</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898" name="Group 2"/>
          <p:cNvGraphicFramePr>
            <a:graphicFrameLocks noGrp="1"/>
          </p:cNvGraphicFramePr>
          <p:nvPr>
            <p:extLst>
              <p:ext uri="{D42A27DB-BD31-4B8C-83A1-F6EECF244321}">
                <p14:modId xmlns:p14="http://schemas.microsoft.com/office/powerpoint/2010/main" val="969707355"/>
              </p:ext>
            </p:extLst>
          </p:nvPr>
        </p:nvGraphicFramePr>
        <p:xfrm>
          <a:off x="323850" y="1052513"/>
          <a:ext cx="8351838" cy="4359278"/>
        </p:xfrm>
        <a:graphic>
          <a:graphicData uri="http://schemas.openxmlformats.org/drawingml/2006/table">
            <a:tbl>
              <a:tblPr/>
              <a:tblGrid>
                <a:gridCol w="2087563"/>
                <a:gridCol w="2089150"/>
                <a:gridCol w="2087562"/>
                <a:gridCol w="2087563"/>
              </a:tblGrid>
              <a:tr h="39629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err="1" smtClean="0">
                          <a:ln>
                            <a:noFill/>
                          </a:ln>
                          <a:solidFill>
                            <a:schemeClr val="tx1"/>
                          </a:solidFill>
                          <a:effectLst/>
                          <a:latin typeface="Arial" charset="0"/>
                        </a:rPr>
                        <a:t>Ingl</a:t>
                      </a:r>
                      <a:r>
                        <a:rPr kumimoji="0" lang="en-GB" sz="2000" b="1" i="0" u="none" strike="noStrike" cap="none" normalizeH="0" baseline="0" dirty="0" err="1" smtClean="0">
                          <a:ln>
                            <a:noFill/>
                          </a:ln>
                          <a:solidFill>
                            <a:schemeClr val="tx1"/>
                          </a:solidFill>
                          <a:effectLst/>
                          <a:latin typeface="Arial" charset="0"/>
                          <a:cs typeface="Arial" charset="0"/>
                        </a:rPr>
                        <a:t>és</a:t>
                      </a:r>
                      <a:endParaRPr kumimoji="0" lang="en-GB" sz="2000" b="1" i="0" u="none" strike="noStrike" cap="none" normalizeH="0" baseline="0" dirty="0" smtClean="0">
                        <a:ln>
                          <a:noFill/>
                        </a:ln>
                        <a:solidFill>
                          <a:schemeClr val="tx1"/>
                        </a:solidFill>
                        <a:effectLst/>
                        <a:latin typeface="Arial" charset="0"/>
                        <a:cs typeface="Arial"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Espa</a:t>
                      </a:r>
                      <a:r>
                        <a:rPr kumimoji="0" lang="en-GB" sz="2000" b="1" i="0" u="none" strike="noStrike" cap="none" normalizeH="0" baseline="0" smtClean="0">
                          <a:ln>
                            <a:noFill/>
                          </a:ln>
                          <a:solidFill>
                            <a:schemeClr val="tx1"/>
                          </a:solidFill>
                          <a:effectLst/>
                          <a:latin typeface="Arial" charset="0"/>
                          <a:cs typeface="Arial" charset="0"/>
                        </a:rPr>
                        <a:t>ñol</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Ingl</a:t>
                      </a:r>
                      <a:r>
                        <a:rPr kumimoji="0" lang="en-GB" sz="2000" b="1" i="0" u="none" strike="noStrike" cap="none" normalizeH="0" baseline="0" smtClean="0">
                          <a:ln>
                            <a:noFill/>
                          </a:ln>
                          <a:solidFill>
                            <a:schemeClr val="tx1"/>
                          </a:solidFill>
                          <a:effectLst/>
                          <a:latin typeface="Arial" charset="0"/>
                          <a:cs typeface="Arial" charset="0"/>
                        </a:rPr>
                        <a:t>és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Espa</a:t>
                      </a:r>
                      <a:r>
                        <a:rPr kumimoji="0" lang="en-GB" sz="2000" b="1" i="0" u="none" strike="noStrike" cap="none" normalizeH="0" baseline="0" smtClean="0">
                          <a:ln>
                            <a:noFill/>
                          </a:ln>
                          <a:solidFill>
                            <a:schemeClr val="tx1"/>
                          </a:solidFill>
                          <a:effectLst/>
                          <a:latin typeface="Arial" charset="0"/>
                          <a:cs typeface="Arial" charset="0"/>
                        </a:rPr>
                        <a:t>ñol</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9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chemeClr val="tx1"/>
                          </a:solidFill>
                          <a:effectLst/>
                          <a:latin typeface="Arial" charset="0"/>
                        </a:rPr>
                        <a:t>serious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serio</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fun</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divertido</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9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chemeClr val="tx1"/>
                          </a:solidFill>
                          <a:effectLst/>
                          <a:latin typeface="Arial" charset="0"/>
                        </a:rPr>
                        <a:t>modern</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moderno</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dirty="0" smtClean="0">
                          <a:ln>
                            <a:noFill/>
                          </a:ln>
                          <a:solidFill>
                            <a:schemeClr val="tx1"/>
                          </a:solidFill>
                          <a:effectLst/>
                          <a:latin typeface="Arial" charset="0"/>
                        </a:rPr>
                        <a:t>traditional</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tradicional</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9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chemeClr val="tx1"/>
                          </a:solidFill>
                          <a:effectLst/>
                          <a:latin typeface="Arial" charset="0"/>
                        </a:rPr>
                        <a:t>pretty</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bonito</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chemeClr val="tx1"/>
                          </a:solidFill>
                          <a:effectLst/>
                          <a:latin typeface="Arial" charset="0"/>
                        </a:rPr>
                        <a:t>ugly</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feo</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9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chemeClr val="tx1"/>
                          </a:solidFill>
                          <a:effectLst/>
                          <a:latin typeface="Arial" charset="0"/>
                        </a:rPr>
                        <a:t>quiet</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tranquilo</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chemeClr val="tx1"/>
                          </a:solidFill>
                          <a:effectLst/>
                          <a:latin typeface="Arial" charset="0"/>
                        </a:rPr>
                        <a:t>noisy</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ruidoso</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9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chemeClr val="tx1"/>
                          </a:solidFill>
                          <a:effectLst/>
                          <a:latin typeface="Arial" charset="0"/>
                        </a:rPr>
                        <a:t>boring</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aburrido</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chemeClr val="tx1"/>
                          </a:solidFill>
                          <a:effectLst/>
                          <a:latin typeface="Arial" charset="0"/>
                        </a:rPr>
                        <a:t>exciting</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emocionante</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98">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smtClean="0">
                        <a:ln>
                          <a:noFill/>
                        </a:ln>
                        <a:solidFill>
                          <a:schemeClr val="tx1"/>
                        </a:solidFill>
                        <a:effectLst/>
                        <a:latin typeface="Arial" charset="0"/>
                      </a:endParaRPr>
                    </a:p>
                  </a:txBody>
                  <a:tcPr marT="45727" marB="4572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39629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chemeClr val="tx1"/>
                          </a:solidFill>
                          <a:effectLst/>
                          <a:latin typeface="Arial" charset="0"/>
                        </a:rPr>
                        <a:t>international</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Internacional</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rPr>
                        <a:t>These 4 words don’t have opposites listed, but they are like the English words.  See if you can find them all.</a:t>
                      </a:r>
                    </a:p>
                  </a:txBody>
                  <a:tcPr marT="45727" marB="4572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4" hMerge="1">
                  <a:txBody>
                    <a:bodyPr/>
                    <a:lstStyle/>
                    <a:p>
                      <a:endParaRPr lang="en-US"/>
                    </a:p>
                  </a:txBody>
                  <a:tcPr/>
                </a:tc>
              </a:tr>
              <a:tr h="39629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chemeClr val="tx1"/>
                          </a:solidFill>
                          <a:effectLst/>
                          <a:latin typeface="Arial" charset="0"/>
                        </a:rPr>
                        <a:t>touristy</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tur</a:t>
                      </a:r>
                      <a:r>
                        <a:rPr kumimoji="0" lang="en-GB" sz="2000" b="1" i="0" u="none" strike="noStrike" cap="none" normalizeH="0" baseline="0" smtClean="0">
                          <a:ln>
                            <a:noFill/>
                          </a:ln>
                          <a:solidFill>
                            <a:schemeClr val="tx1"/>
                          </a:solidFill>
                          <a:effectLst/>
                          <a:latin typeface="Arial" charset="0"/>
                          <a:cs typeface="Arial" charset="0"/>
                        </a:rPr>
                        <a:t>ístico</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vMerge="1">
                  <a:txBody>
                    <a:bodyPr/>
                    <a:lstStyle/>
                    <a:p>
                      <a:endParaRPr lang="en-US"/>
                    </a:p>
                  </a:txBody>
                  <a:tcPr/>
                </a:tc>
                <a:tc hMerge="1" vMerge="1">
                  <a:txBody>
                    <a:bodyPr/>
                    <a:lstStyle/>
                    <a:p>
                      <a:endParaRPr lang="en-US"/>
                    </a:p>
                  </a:txBody>
                  <a:tcPr/>
                </a:tc>
              </a:tr>
              <a:tr h="39629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chemeClr val="tx1"/>
                          </a:solidFill>
                          <a:effectLst/>
                          <a:latin typeface="Arial" charset="0"/>
                        </a:rPr>
                        <a:t>famous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famoso</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vMerge="1">
                  <a:txBody>
                    <a:bodyPr/>
                    <a:lstStyle/>
                    <a:p>
                      <a:endParaRPr lang="en-US"/>
                    </a:p>
                  </a:txBody>
                  <a:tcPr/>
                </a:tc>
                <a:tc hMerge="1" vMerge="1">
                  <a:txBody>
                    <a:bodyPr/>
                    <a:lstStyle/>
                    <a:p>
                      <a:endParaRPr lang="en-US"/>
                    </a:p>
                  </a:txBody>
                  <a:tcPr/>
                </a:tc>
              </a:tr>
              <a:tr h="39629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chemeClr val="tx1"/>
                          </a:solidFill>
                          <a:effectLst/>
                          <a:latin typeface="Arial" charset="0"/>
                        </a:rPr>
                        <a:t>amazing</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Arial" charset="0"/>
                        </a:rPr>
                        <a:t>impresionante</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vMerge="1">
                  <a:txBody>
                    <a:bodyPr/>
                    <a:lstStyle/>
                    <a:p>
                      <a:endParaRPr lang="en-US"/>
                    </a:p>
                  </a:txBody>
                  <a:tcPr/>
                </a:tc>
                <a:tc hMerge="1" vMerge="1">
                  <a:txBody>
                    <a:bodyPr/>
                    <a:lstStyle/>
                    <a:p>
                      <a:endParaRPr lang="en-US"/>
                    </a:p>
                  </a:txBody>
                  <a:tcPr/>
                </a:tc>
              </a:tr>
            </a:tbl>
          </a:graphicData>
        </a:graphic>
      </p:graphicFrame>
      <p:graphicFrame>
        <p:nvGraphicFramePr>
          <p:cNvPr id="80953" name="Group 57"/>
          <p:cNvGraphicFramePr>
            <a:graphicFrameLocks noGrp="1"/>
          </p:cNvGraphicFramePr>
          <p:nvPr/>
        </p:nvGraphicFramePr>
        <p:xfrm>
          <a:off x="250825" y="5516563"/>
          <a:ext cx="8642350" cy="952500"/>
        </p:xfrm>
        <a:graphic>
          <a:graphicData uri="http://schemas.openxmlformats.org/drawingml/2006/table">
            <a:tbl>
              <a:tblPr/>
              <a:tblGrid>
                <a:gridCol w="1235075"/>
                <a:gridCol w="1233488"/>
                <a:gridCol w="1236662"/>
                <a:gridCol w="903288"/>
                <a:gridCol w="1152525"/>
                <a:gridCol w="1223962"/>
                <a:gridCol w="1657350"/>
              </a:tblGrid>
              <a:tr h="47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tx1"/>
                          </a:solidFill>
                          <a:effectLst/>
                          <a:latin typeface="Arial" charset="0"/>
                        </a:rPr>
                        <a:t>internacional</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bonito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moderno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1" u="none" strike="noStrike" cap="none" normalizeH="0" baseline="0" smtClean="0">
                          <a:ln>
                            <a:noFill/>
                          </a:ln>
                          <a:solidFill>
                            <a:schemeClr val="tx1"/>
                          </a:solidFill>
                          <a:effectLst/>
                          <a:latin typeface="Arial" charset="0"/>
                        </a:rPr>
                        <a:t>fun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bonito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tranquilo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chemeClr val="tx1"/>
                          </a:solidFill>
                          <a:effectLst/>
                          <a:latin typeface="Arial" charset="0"/>
                        </a:rPr>
                        <a:t>impresionante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1" u="none" strike="noStrike" cap="none" normalizeH="0" baseline="0" smtClean="0">
                          <a:ln>
                            <a:noFill/>
                          </a:ln>
                          <a:solidFill>
                            <a:schemeClr val="tx1"/>
                          </a:solidFill>
                          <a:effectLst/>
                          <a:latin typeface="Arial" charset="0"/>
                        </a:rPr>
                        <a:t>ugly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famoso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aburrido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serio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tur</a:t>
                      </a:r>
                      <a:r>
                        <a:rPr kumimoji="0" lang="en-GB" sz="1800" b="1" i="0" u="none" strike="noStrike" cap="none" normalizeH="0" baseline="0" smtClean="0">
                          <a:ln>
                            <a:noFill/>
                          </a:ln>
                          <a:solidFill>
                            <a:schemeClr val="tx1"/>
                          </a:solidFill>
                          <a:effectLst/>
                          <a:latin typeface="Arial" charset="0"/>
                          <a:cs typeface="Arial" charset="0"/>
                        </a:rPr>
                        <a:t>ístico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1" u="none" strike="noStrike" cap="none" normalizeH="0" baseline="0" smtClean="0">
                          <a:ln>
                            <a:noFill/>
                          </a:ln>
                          <a:solidFill>
                            <a:schemeClr val="tx1"/>
                          </a:solidFill>
                          <a:effectLst/>
                          <a:latin typeface="Arial" charset="0"/>
                        </a:rPr>
                        <a:t>noisy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emocionante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Text Box 64"/>
          <p:cNvSpPr txBox="1">
            <a:spLocks noChangeArrowheads="1"/>
          </p:cNvSpPr>
          <p:nvPr/>
        </p:nvSpPr>
        <p:spPr bwMode="auto">
          <a:xfrm>
            <a:off x="323850" y="260350"/>
            <a:ext cx="83518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dirty="0"/>
              <a:t>Here are some useful words for giving reasons.  Use your detective skills and work out </a:t>
            </a:r>
            <a:r>
              <a:rPr lang="en-GB" altLang="en-US" dirty="0" smtClean="0"/>
              <a:t>the missing Spanish and English word meanings.</a:t>
            </a:r>
            <a:endParaRPr lang="en-GB" alt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3" name="Picture 11" descr="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1844675"/>
            <a:ext cx="4608512"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13" descr="sh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7938" y="1268413"/>
            <a:ext cx="2141537"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Rectangle 14">
            <a:hlinkClick r:id="" action="ppaction://noaction">
              <a:snd r:embed="rId5" name="tranquilo.wav"/>
            </a:hlinkClick>
          </p:cNvPr>
          <p:cNvSpPr>
            <a:spLocks noChangeArrowheads="1"/>
          </p:cNvSpPr>
          <p:nvPr/>
        </p:nvSpPr>
        <p:spPr bwMode="auto">
          <a:xfrm>
            <a:off x="973138" y="4943475"/>
            <a:ext cx="2159000" cy="790575"/>
          </a:xfrm>
          <a:prstGeom prst="rect">
            <a:avLst/>
          </a:prstGeom>
          <a:solidFill>
            <a:srgbClr val="0066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tranquilo</a:t>
            </a:r>
          </a:p>
        </p:txBody>
      </p:sp>
      <p:sp>
        <p:nvSpPr>
          <p:cNvPr id="3088" name="Rectangle 16">
            <a:hlinkClick r:id="" action="ppaction://noaction">
              <a:snd r:embed="rId6" name="ruidoso.wav"/>
            </a:hlinkClick>
          </p:cNvPr>
          <p:cNvSpPr>
            <a:spLocks noChangeArrowheads="1"/>
          </p:cNvSpPr>
          <p:nvPr/>
        </p:nvSpPr>
        <p:spPr bwMode="auto">
          <a:xfrm>
            <a:off x="5292725" y="4941888"/>
            <a:ext cx="2159000" cy="790575"/>
          </a:xfrm>
          <a:prstGeom prst="rect">
            <a:avLst/>
          </a:prstGeom>
          <a:solidFill>
            <a:srgbClr val="0066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ruidoso</a:t>
            </a:r>
          </a:p>
        </p:txBody>
      </p:sp>
      <p:sp>
        <p:nvSpPr>
          <p:cNvPr id="3089" name="Rectangle 17">
            <a:hlinkClick r:id="" action="ppaction://noaction">
              <a:snd r:embed="rId7" name="tranquila.wav"/>
            </a:hlinkClick>
          </p:cNvPr>
          <p:cNvSpPr>
            <a:spLocks noChangeArrowheads="1"/>
          </p:cNvSpPr>
          <p:nvPr/>
        </p:nvSpPr>
        <p:spPr bwMode="auto">
          <a:xfrm>
            <a:off x="971550" y="5805488"/>
            <a:ext cx="2159000"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tranquila</a:t>
            </a:r>
          </a:p>
        </p:txBody>
      </p:sp>
      <p:sp>
        <p:nvSpPr>
          <p:cNvPr id="3090" name="Rectangle 18">
            <a:hlinkClick r:id="" action="ppaction://noaction">
              <a:snd r:embed="rId8" name="ruidosa.wav"/>
            </a:hlinkClick>
          </p:cNvPr>
          <p:cNvSpPr>
            <a:spLocks noChangeArrowheads="1"/>
          </p:cNvSpPr>
          <p:nvPr/>
        </p:nvSpPr>
        <p:spPr bwMode="auto">
          <a:xfrm>
            <a:off x="5292725" y="5807075"/>
            <a:ext cx="2159000"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ruidosa</a:t>
            </a:r>
          </a:p>
        </p:txBody>
      </p:sp>
      <p:sp>
        <p:nvSpPr>
          <p:cNvPr id="3091" name="Text Box 19">
            <a:hlinkClick r:id="" action="ppaction://noaction">
              <a:snd r:embed="rId9" name="eningles.wav"/>
            </a:hlinkClick>
          </p:cNvPr>
          <p:cNvSpPr txBox="1">
            <a:spLocks noChangeArrowheads="1"/>
          </p:cNvSpPr>
          <p:nvPr/>
        </p:nvSpPr>
        <p:spPr bwMode="auto">
          <a:xfrm>
            <a:off x="2844800" y="188913"/>
            <a:ext cx="345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a:latin typeface="Calibri" panose="020F0502020204030204" pitchFamily="34" charset="0"/>
                <a:cs typeface="Arial" panose="020B0604020202020204" pitchFamily="34" charset="0"/>
              </a:rPr>
              <a:t>¿Cómo se dice en inglés?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8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8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8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9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6" grpId="0" animBg="1"/>
      <p:bldP spid="3088" grpId="0" animBg="1"/>
      <p:bldP spid="3089" grpId="0" animBg="1"/>
      <p:bldP spid="3090" grpId="0" animBg="1"/>
      <p:bldP spid="309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9" descr="img-th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512763"/>
            <a:ext cx="4716463" cy="471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1" descr="boring_new_year_party_clipart_haha.gif image by pauljorg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1250" y="1052513"/>
            <a:ext cx="3684588"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6" name="Rectangle 12">
            <a:hlinkClick r:id="" action="ppaction://noaction">
              <a:snd r:embed="rId5" name="emocionante.wav"/>
            </a:hlinkClick>
          </p:cNvPr>
          <p:cNvSpPr>
            <a:spLocks noChangeArrowheads="1"/>
          </p:cNvSpPr>
          <p:nvPr/>
        </p:nvSpPr>
        <p:spPr bwMode="auto">
          <a:xfrm>
            <a:off x="971550" y="4941888"/>
            <a:ext cx="2160588" cy="790575"/>
          </a:xfrm>
          <a:prstGeom prst="rect">
            <a:avLst/>
          </a:prstGeom>
          <a:solidFill>
            <a:srgbClr val="0066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emocionante</a:t>
            </a:r>
          </a:p>
        </p:txBody>
      </p:sp>
      <p:sp>
        <p:nvSpPr>
          <p:cNvPr id="6157" name="Rectangle 13">
            <a:hlinkClick r:id="" action="ppaction://noaction">
              <a:snd r:embed="rId6" name="aburrido.wav"/>
            </a:hlinkClick>
          </p:cNvPr>
          <p:cNvSpPr>
            <a:spLocks noChangeArrowheads="1"/>
          </p:cNvSpPr>
          <p:nvPr/>
        </p:nvSpPr>
        <p:spPr bwMode="auto">
          <a:xfrm>
            <a:off x="6011863" y="4941888"/>
            <a:ext cx="2160587" cy="790575"/>
          </a:xfrm>
          <a:prstGeom prst="rect">
            <a:avLst/>
          </a:prstGeom>
          <a:solidFill>
            <a:srgbClr val="0066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aburrido</a:t>
            </a:r>
          </a:p>
        </p:txBody>
      </p:sp>
      <p:sp>
        <p:nvSpPr>
          <p:cNvPr id="6158" name="Rectangle 14">
            <a:hlinkClick r:id="" action="ppaction://noaction">
              <a:snd r:embed="rId5" name="emocionante.wav"/>
            </a:hlinkClick>
          </p:cNvPr>
          <p:cNvSpPr>
            <a:spLocks noChangeArrowheads="1"/>
          </p:cNvSpPr>
          <p:nvPr/>
        </p:nvSpPr>
        <p:spPr bwMode="auto">
          <a:xfrm>
            <a:off x="971550" y="5878513"/>
            <a:ext cx="2160588"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emocionante</a:t>
            </a:r>
          </a:p>
        </p:txBody>
      </p:sp>
      <p:sp>
        <p:nvSpPr>
          <p:cNvPr id="6159" name="Rectangle 15">
            <a:hlinkClick r:id="" action="ppaction://noaction">
              <a:snd r:embed="rId7" name="aburrida.wav"/>
            </a:hlinkClick>
          </p:cNvPr>
          <p:cNvSpPr>
            <a:spLocks noChangeArrowheads="1"/>
          </p:cNvSpPr>
          <p:nvPr/>
        </p:nvSpPr>
        <p:spPr bwMode="auto">
          <a:xfrm>
            <a:off x="6011863" y="5878513"/>
            <a:ext cx="2160587"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aburrida</a:t>
            </a:r>
          </a:p>
        </p:txBody>
      </p:sp>
      <p:sp>
        <p:nvSpPr>
          <p:cNvPr id="6160" name="Text Box 16">
            <a:hlinkClick r:id="" action="ppaction://noaction">
              <a:snd r:embed="rId8" name="eningles.wav"/>
            </a:hlinkClick>
          </p:cNvPr>
          <p:cNvSpPr txBox="1">
            <a:spLocks noChangeArrowheads="1"/>
          </p:cNvSpPr>
          <p:nvPr/>
        </p:nvSpPr>
        <p:spPr bwMode="auto">
          <a:xfrm>
            <a:off x="2844800" y="188913"/>
            <a:ext cx="345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a:latin typeface="Calibri" panose="020F0502020204030204" pitchFamily="34" charset="0"/>
                <a:cs typeface="Arial" panose="020B0604020202020204" pitchFamily="34" charset="0"/>
              </a:rPr>
              <a:t>¿Cómo se dice en inglés?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5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1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5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5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6" grpId="0" animBg="1"/>
      <p:bldP spid="6157" grpId="0" animBg="1"/>
      <p:bldP spid="6158" grpId="0" animBg="1"/>
      <p:bldP spid="6159" grpId="0" animBg="1"/>
      <p:bldP spid="616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9" name="Picture 7" descr="elkbuntu_FBI_Dude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1557338"/>
            <a:ext cx="2747963" cy="310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11" descr="KFC%20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917700"/>
            <a:ext cx="4464050"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4" name="Rectangle 12">
            <a:hlinkClick r:id="" action="ppaction://noaction">
              <a:snd r:embed="rId5" name="divertido.wav"/>
            </a:hlinkClick>
          </p:cNvPr>
          <p:cNvSpPr>
            <a:spLocks noChangeArrowheads="1"/>
          </p:cNvSpPr>
          <p:nvPr/>
        </p:nvSpPr>
        <p:spPr bwMode="auto">
          <a:xfrm>
            <a:off x="971550" y="4724400"/>
            <a:ext cx="2160588" cy="790575"/>
          </a:xfrm>
          <a:prstGeom prst="rect">
            <a:avLst/>
          </a:prstGeom>
          <a:solidFill>
            <a:srgbClr val="0066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divertido</a:t>
            </a:r>
          </a:p>
        </p:txBody>
      </p:sp>
      <p:sp>
        <p:nvSpPr>
          <p:cNvPr id="8205" name="Rectangle 13">
            <a:hlinkClick r:id="" action="ppaction://noaction">
              <a:snd r:embed="rId6" name="serio.wav"/>
            </a:hlinkClick>
          </p:cNvPr>
          <p:cNvSpPr>
            <a:spLocks noChangeArrowheads="1"/>
          </p:cNvSpPr>
          <p:nvPr/>
        </p:nvSpPr>
        <p:spPr bwMode="auto">
          <a:xfrm>
            <a:off x="6011863" y="4724400"/>
            <a:ext cx="2160587" cy="790575"/>
          </a:xfrm>
          <a:prstGeom prst="rect">
            <a:avLst/>
          </a:prstGeom>
          <a:solidFill>
            <a:srgbClr val="0066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serio</a:t>
            </a:r>
          </a:p>
        </p:txBody>
      </p:sp>
      <p:sp>
        <p:nvSpPr>
          <p:cNvPr id="8206" name="Rectangle 14">
            <a:hlinkClick r:id="" action="ppaction://noaction">
              <a:snd r:embed="rId7" name="divertida.wav"/>
            </a:hlinkClick>
          </p:cNvPr>
          <p:cNvSpPr>
            <a:spLocks noChangeArrowheads="1"/>
          </p:cNvSpPr>
          <p:nvPr/>
        </p:nvSpPr>
        <p:spPr bwMode="auto">
          <a:xfrm>
            <a:off x="971550" y="5662613"/>
            <a:ext cx="2160588"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divertida</a:t>
            </a:r>
          </a:p>
        </p:txBody>
      </p:sp>
      <p:sp>
        <p:nvSpPr>
          <p:cNvPr id="8207" name="Rectangle 15">
            <a:hlinkClick r:id="" action="ppaction://noaction">
              <a:snd r:embed="rId8" name="seria.wav"/>
            </a:hlinkClick>
          </p:cNvPr>
          <p:cNvSpPr>
            <a:spLocks noChangeArrowheads="1"/>
          </p:cNvSpPr>
          <p:nvPr/>
        </p:nvSpPr>
        <p:spPr bwMode="auto">
          <a:xfrm>
            <a:off x="6011863" y="5662613"/>
            <a:ext cx="2160587"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seria</a:t>
            </a:r>
          </a:p>
        </p:txBody>
      </p:sp>
      <p:sp>
        <p:nvSpPr>
          <p:cNvPr id="8208" name="Text Box 16">
            <a:hlinkClick r:id="" action="ppaction://noaction">
              <a:snd r:embed="rId9" name="eningles.wav"/>
            </a:hlinkClick>
          </p:cNvPr>
          <p:cNvSpPr txBox="1">
            <a:spLocks noChangeArrowheads="1"/>
          </p:cNvSpPr>
          <p:nvPr/>
        </p:nvSpPr>
        <p:spPr bwMode="auto">
          <a:xfrm>
            <a:off x="2844800" y="188913"/>
            <a:ext cx="345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a:latin typeface="Calibri" panose="020F0502020204030204" pitchFamily="34" charset="0"/>
                <a:cs typeface="Arial" panose="020B0604020202020204" pitchFamily="34" charset="0"/>
              </a:rPr>
              <a:t>¿Cómo se dice en inglés?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0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19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0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20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2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4" grpId="0" animBg="1"/>
      <p:bldP spid="8205" grpId="0" animBg="1"/>
      <p:bldP spid="8206" grpId="0" animBg="1"/>
      <p:bldP spid="8207" grpId="0" animBg="1"/>
      <p:bldP spid="820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Beauty-and-the-Beast-Wallpaper-beauty-and-the-beast-6260118-1024-768"/>
          <p:cNvPicPr>
            <a:picLocks noChangeAspect="1" noChangeArrowheads="1"/>
          </p:cNvPicPr>
          <p:nvPr/>
        </p:nvPicPr>
        <p:blipFill>
          <a:blip r:embed="rId3">
            <a:extLst>
              <a:ext uri="{28A0092B-C50C-407E-A947-70E740481C1C}">
                <a14:useLocalDpi xmlns:a14="http://schemas.microsoft.com/office/drawing/2010/main" val="0"/>
              </a:ext>
            </a:extLst>
          </a:blip>
          <a:srcRect l="26913" b="1025"/>
          <a:stretch>
            <a:fillRect/>
          </a:stretch>
        </p:blipFill>
        <p:spPr bwMode="auto">
          <a:xfrm>
            <a:off x="323850" y="981075"/>
            <a:ext cx="3570288"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955675"/>
            <a:ext cx="3816350" cy="36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Rectangle 7">
            <a:hlinkClick r:id="" action="ppaction://noaction">
              <a:snd r:embed="rId5" name="bonito.wav"/>
            </a:hlinkClick>
          </p:cNvPr>
          <p:cNvSpPr>
            <a:spLocks noChangeArrowheads="1"/>
          </p:cNvSpPr>
          <p:nvPr/>
        </p:nvSpPr>
        <p:spPr bwMode="auto">
          <a:xfrm>
            <a:off x="971550" y="4724400"/>
            <a:ext cx="2160588" cy="790575"/>
          </a:xfrm>
          <a:prstGeom prst="rect">
            <a:avLst/>
          </a:prstGeom>
          <a:solidFill>
            <a:srgbClr val="0066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bonito</a:t>
            </a:r>
          </a:p>
        </p:txBody>
      </p:sp>
      <p:sp>
        <p:nvSpPr>
          <p:cNvPr id="31752" name="Rectangle 8">
            <a:hlinkClick r:id="" action="ppaction://noaction">
              <a:snd r:embed="rId6" name="feo.wav"/>
            </a:hlinkClick>
          </p:cNvPr>
          <p:cNvSpPr>
            <a:spLocks noChangeArrowheads="1"/>
          </p:cNvSpPr>
          <p:nvPr/>
        </p:nvSpPr>
        <p:spPr bwMode="auto">
          <a:xfrm>
            <a:off x="6011863" y="4724400"/>
            <a:ext cx="2160587" cy="790575"/>
          </a:xfrm>
          <a:prstGeom prst="rect">
            <a:avLst/>
          </a:prstGeom>
          <a:solidFill>
            <a:srgbClr val="0066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feo</a:t>
            </a:r>
          </a:p>
        </p:txBody>
      </p:sp>
      <p:sp>
        <p:nvSpPr>
          <p:cNvPr id="31753" name="Rectangle 9">
            <a:hlinkClick r:id="" action="ppaction://noaction">
              <a:snd r:embed="rId7" name="bonita.wav"/>
            </a:hlinkClick>
          </p:cNvPr>
          <p:cNvSpPr>
            <a:spLocks noChangeArrowheads="1"/>
          </p:cNvSpPr>
          <p:nvPr/>
        </p:nvSpPr>
        <p:spPr bwMode="auto">
          <a:xfrm>
            <a:off x="971550" y="5662613"/>
            <a:ext cx="2160588"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bonita</a:t>
            </a:r>
          </a:p>
        </p:txBody>
      </p:sp>
      <p:sp>
        <p:nvSpPr>
          <p:cNvPr id="31754" name="Rectangle 10">
            <a:hlinkClick r:id="" action="ppaction://noaction">
              <a:snd r:embed="rId8" name="fea.wav"/>
            </a:hlinkClick>
          </p:cNvPr>
          <p:cNvSpPr>
            <a:spLocks noChangeArrowheads="1"/>
          </p:cNvSpPr>
          <p:nvPr/>
        </p:nvSpPr>
        <p:spPr bwMode="auto">
          <a:xfrm>
            <a:off x="6011863" y="5662613"/>
            <a:ext cx="2160587"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fea</a:t>
            </a:r>
          </a:p>
        </p:txBody>
      </p:sp>
      <p:sp>
        <p:nvSpPr>
          <p:cNvPr id="31755" name="Text Box 11">
            <a:hlinkClick r:id="" action="ppaction://noaction">
              <a:snd r:embed="rId9" name="eningles.wav"/>
            </a:hlinkClick>
          </p:cNvPr>
          <p:cNvSpPr txBox="1">
            <a:spLocks noChangeArrowheads="1"/>
          </p:cNvSpPr>
          <p:nvPr/>
        </p:nvSpPr>
        <p:spPr bwMode="auto">
          <a:xfrm>
            <a:off x="2844800" y="188913"/>
            <a:ext cx="345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a:latin typeface="Calibri" panose="020F0502020204030204" pitchFamily="34" charset="0"/>
                <a:cs typeface="Arial" panose="020B0604020202020204" pitchFamily="34" charset="0"/>
              </a:rPr>
              <a:t>¿Cómo se dice en inglés?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5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75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75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75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7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1" grpId="0" animBg="1"/>
      <p:bldP spid="31752" grpId="0" animBg="1"/>
      <p:bldP spid="31753" grpId="0" animBg="1"/>
      <p:bldP spid="31754" grpId="0" animBg="1"/>
      <p:bldP spid="3175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100022ducd_10_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765175"/>
            <a:ext cx="3863975" cy="417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descr="soliloquy-eco-yacht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765175"/>
            <a:ext cx="3316288"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Rectangle 8">
            <a:hlinkClick r:id="" action="ppaction://noaction">
              <a:snd r:embed="rId5" name="tradicional.wav"/>
            </a:hlinkClick>
          </p:cNvPr>
          <p:cNvSpPr>
            <a:spLocks noChangeArrowheads="1"/>
          </p:cNvSpPr>
          <p:nvPr/>
        </p:nvSpPr>
        <p:spPr bwMode="auto">
          <a:xfrm>
            <a:off x="971550" y="5086350"/>
            <a:ext cx="2160588" cy="790575"/>
          </a:xfrm>
          <a:prstGeom prst="rect">
            <a:avLst/>
          </a:prstGeom>
          <a:solidFill>
            <a:srgbClr val="0066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tradicional</a:t>
            </a:r>
          </a:p>
        </p:txBody>
      </p:sp>
      <p:sp>
        <p:nvSpPr>
          <p:cNvPr id="7177" name="Rectangle 9">
            <a:hlinkClick r:id="" action="ppaction://noaction">
              <a:snd r:embed="rId6" name="moderno.wav"/>
            </a:hlinkClick>
          </p:cNvPr>
          <p:cNvSpPr>
            <a:spLocks noChangeArrowheads="1"/>
          </p:cNvSpPr>
          <p:nvPr/>
        </p:nvSpPr>
        <p:spPr bwMode="auto">
          <a:xfrm>
            <a:off x="6011863" y="5086350"/>
            <a:ext cx="2160587" cy="790575"/>
          </a:xfrm>
          <a:prstGeom prst="rect">
            <a:avLst/>
          </a:prstGeom>
          <a:solidFill>
            <a:srgbClr val="0066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moderno</a:t>
            </a:r>
          </a:p>
        </p:txBody>
      </p:sp>
      <p:sp>
        <p:nvSpPr>
          <p:cNvPr id="7178" name="Rectangle 10">
            <a:hlinkClick r:id="" action="ppaction://noaction">
              <a:snd r:embed="rId5" name="tradicional.wav"/>
            </a:hlinkClick>
          </p:cNvPr>
          <p:cNvSpPr>
            <a:spLocks noChangeArrowheads="1"/>
          </p:cNvSpPr>
          <p:nvPr/>
        </p:nvSpPr>
        <p:spPr bwMode="auto">
          <a:xfrm>
            <a:off x="971550" y="5951538"/>
            <a:ext cx="2160588"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tradicional</a:t>
            </a:r>
          </a:p>
        </p:txBody>
      </p:sp>
      <p:sp>
        <p:nvSpPr>
          <p:cNvPr id="7179" name="Rectangle 11">
            <a:hlinkClick r:id="" action="ppaction://noaction">
              <a:snd r:embed="rId7" name="moderna.wav"/>
            </a:hlinkClick>
          </p:cNvPr>
          <p:cNvSpPr>
            <a:spLocks noChangeArrowheads="1"/>
          </p:cNvSpPr>
          <p:nvPr/>
        </p:nvSpPr>
        <p:spPr bwMode="auto">
          <a:xfrm>
            <a:off x="6011863" y="5951538"/>
            <a:ext cx="2160587"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moderna</a:t>
            </a:r>
          </a:p>
        </p:txBody>
      </p:sp>
      <p:sp>
        <p:nvSpPr>
          <p:cNvPr id="7180" name="Text Box 12">
            <a:hlinkClick r:id="" action="ppaction://noaction">
              <a:snd r:embed="rId8" name="eningles.wav"/>
            </a:hlinkClick>
          </p:cNvPr>
          <p:cNvSpPr txBox="1">
            <a:spLocks noChangeArrowheads="1"/>
          </p:cNvSpPr>
          <p:nvPr/>
        </p:nvSpPr>
        <p:spPr bwMode="auto">
          <a:xfrm>
            <a:off x="2844800" y="188913"/>
            <a:ext cx="345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a:latin typeface="Calibri" panose="020F0502020204030204" pitchFamily="34" charset="0"/>
                <a:cs typeface="Arial" panose="020B0604020202020204" pitchFamily="34" charset="0"/>
              </a:rPr>
              <a:t>¿Cómo se dice en inglés?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animBg="1"/>
      <p:bldP spid="7177" grpId="0" animBg="1"/>
      <p:bldP spid="7178" grpId="0" animBg="1"/>
      <p:bldP spid="7179" grpId="0" animBg="1"/>
      <p:bldP spid="7180"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7175</TotalTime>
  <Words>1721</Words>
  <Application>Microsoft Office PowerPoint</Application>
  <PresentationFormat>On-screen Show (4:3)</PresentationFormat>
  <Paragraphs>308</Paragraphs>
  <Slides>25</Slides>
  <Notes>25</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Arial Black</vt:lpstr>
      <vt:lpstr>Bookshelf Symbol 7</vt:lpstr>
      <vt:lpstr>Calibri</vt:lpstr>
      <vt:lpstr>Cracked Johnnie</vt:lpstr>
      <vt:lpstr>Fine Hand</vt:lpstr>
      <vt:lpstr>Hollywood Hills</vt:lpstr>
      <vt:lpstr>Segoe Print</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COMBERTON VILLAGE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I.T.SUPPORT</dc:creator>
  <cp:lastModifiedBy>55WD</cp:lastModifiedBy>
  <cp:revision>90</cp:revision>
  <dcterms:created xsi:type="dcterms:W3CDTF">2010-03-07T19:14:09Z</dcterms:created>
  <dcterms:modified xsi:type="dcterms:W3CDTF">2016-04-06T09:06:17Z</dcterms:modified>
</cp:coreProperties>
</file>