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311FBE-36CE-420C-BDB3-D1B0483D74D8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8C48338-B930-474F-8BF4-EEA59C1256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910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278D6-645D-493B-AC1A-9A9CBE02AB9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Print out sheet, cut up into individual cards and give a set to each pair/pupil. Pupils then put the cards in the order (activities on next 2 slides) they are read out in. Run through the meanings first to check the pupils are on board with this activity. </a:t>
            </a:r>
          </a:p>
        </p:txBody>
      </p:sp>
    </p:spTree>
    <p:extLst>
      <p:ext uri="{BB962C8B-B14F-4D97-AF65-F5344CB8AC3E}">
        <p14:creationId xmlns:p14="http://schemas.microsoft.com/office/powerpoint/2010/main" val="369283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255E6-329B-4DAD-B8BD-0D837DEF4329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69A2-9885-4722-AEF1-0F228B102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71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B79B-DB40-4A4A-9312-3B512F3E6381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454C8-5C4C-40D4-B7CF-402901106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76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A9D8-8F02-4440-96D7-5E0AFA96505A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A95A8-CD1F-49D3-8D74-38BEB2C48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42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8FC0-F925-49B3-8FDB-BE26A61ED1DE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D35BD-56AD-460D-BEDE-814CA5186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74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344FE-091C-4B83-AEBA-0CD49916A54D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252C4-DAEE-4869-97F2-2C570B11E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47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DE561-0105-4D2D-9580-FC2483572857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997E4-BC9B-4B53-88A0-10A6E7F95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30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FE22-D715-41D6-936B-9DBCC284C103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8FDC-F96A-4816-96DA-DD617B0492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6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6C75-33C1-4713-B7AF-098BA5E7E45C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C336-D53A-464B-BACE-98D2A5B95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2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88A2-F545-4312-B629-6D9A3E629C97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DCB39-B556-45F3-B8DF-E1E58938D5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7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49A6D-2C27-48D8-8164-1402F0EA82C8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7EE2C-6CD7-443A-9945-5FC30B3275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3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BA897-9A6A-4F9E-B037-DC0B5E7B27C4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F0A7D-7DD7-4737-9BA4-A89B7634E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66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BE5315-8FA1-4EE8-A8BF-7D9115B9C0FD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1748472-676D-4B76-A183-3596ADD877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943">
            <a:off x="1978025" y="738188"/>
            <a:ext cx="16573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sh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15888"/>
            <a:ext cx="12763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img-thing?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420938"/>
            <a:ext cx="1692275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boring_new_year_party_clipart_haha.gif image by pauljorg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44463"/>
            <a:ext cx="20129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100022ducd_10_l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38425"/>
            <a:ext cx="15335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soliloquy-eco-yacht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565400"/>
            <a:ext cx="14366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elkbuntu_FBI_Dude_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14017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KFC%20Clipar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5257800"/>
            <a:ext cx="183515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2" descr="Beauty-and-the-Beast-Wallpaper-beauty-and-the-beast-6260118-1024-76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3" b="1025"/>
          <a:stretch>
            <a:fillRect/>
          </a:stretch>
        </p:blipFill>
        <p:spPr bwMode="auto">
          <a:xfrm>
            <a:off x="5824538" y="2708275"/>
            <a:ext cx="156051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404813"/>
            <a:ext cx="1582737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4" descr="2rml3i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5" y="2708275"/>
            <a:ext cx="1476375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5" descr="tourists-77210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41888"/>
            <a:ext cx="1655762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6" descr="img_large_watermark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652963"/>
            <a:ext cx="1449388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7" descr="prince_william2_30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725988"/>
            <a:ext cx="140493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4" name="Line 18"/>
          <p:cNvSpPr>
            <a:spLocks noChangeShapeType="1"/>
          </p:cNvSpPr>
          <p:nvPr/>
        </p:nvSpPr>
        <p:spPr bwMode="auto">
          <a:xfrm>
            <a:off x="0" y="22764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0" y="45085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908175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7" name="Line 21"/>
          <p:cNvSpPr>
            <a:spLocks noChangeShapeType="1"/>
          </p:cNvSpPr>
          <p:nvPr/>
        </p:nvSpPr>
        <p:spPr bwMode="auto">
          <a:xfrm>
            <a:off x="37084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8" name="Line 22"/>
          <p:cNvSpPr>
            <a:spLocks noChangeShapeType="1"/>
          </p:cNvSpPr>
          <p:nvPr/>
        </p:nvSpPr>
        <p:spPr bwMode="auto">
          <a:xfrm>
            <a:off x="5724525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9" name="Line 23"/>
          <p:cNvSpPr>
            <a:spLocks noChangeShapeType="1"/>
          </p:cNvSpPr>
          <p:nvPr/>
        </p:nvSpPr>
        <p:spPr bwMode="auto">
          <a:xfrm>
            <a:off x="752475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55WD</dc:creator>
  <cp:lastModifiedBy>55WD</cp:lastModifiedBy>
  <cp:revision>2</cp:revision>
  <dcterms:created xsi:type="dcterms:W3CDTF">2011-03-21T13:45:30Z</dcterms:created>
  <dcterms:modified xsi:type="dcterms:W3CDTF">2016-04-04T17:54:51Z</dcterms:modified>
</cp:coreProperties>
</file>