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769" autoAdjust="0"/>
  </p:normalViewPr>
  <p:slideViewPr>
    <p:cSldViewPr>
      <p:cViewPr varScale="1">
        <p:scale>
          <a:sx n="55" d="100"/>
          <a:sy n="55" d="100"/>
        </p:scale>
        <p:origin x="362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7B8FA-2289-44AF-A83E-8F206D8F2F14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ED2E0-0823-4F4E-BEC6-D8B48F752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2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(Print out 2 copies and reduce to A5) </a:t>
            </a:r>
          </a:p>
          <a:p>
            <a:r>
              <a:rPr lang="en-GB" dirty="0" smtClean="0"/>
              <a:t>Pupil in possession</a:t>
            </a:r>
            <a:r>
              <a:rPr lang="en-GB" baseline="0" dirty="0" smtClean="0"/>
              <a:t> of sheet asks </a:t>
            </a:r>
            <a:r>
              <a:rPr lang="en-GB" baseline="0" dirty="0" smtClean="0"/>
              <a:t>8 </a:t>
            </a:r>
            <a:r>
              <a:rPr lang="en-GB" baseline="0" dirty="0" smtClean="0"/>
              <a:t>different questions to 8 different pupils in the </a:t>
            </a:r>
            <a:r>
              <a:rPr lang="en-GB" baseline="0" dirty="0" smtClean="0"/>
              <a:t>class, plus a follow up question Te gusta?</a:t>
            </a:r>
            <a:br>
              <a:rPr lang="en-GB" baseline="0" dirty="0" smtClean="0"/>
            </a:br>
            <a:r>
              <a:rPr lang="en-GB" baseline="0" dirty="0" smtClean="0"/>
              <a:t>Even if pupils don’t play a particular instrument they can still give an opinion as to whether they like the sound of it or not.</a:t>
            </a:r>
            <a:br>
              <a:rPr lang="en-GB" baseline="0" dirty="0" smtClean="0"/>
            </a:br>
            <a:r>
              <a:rPr lang="en-GB" baseline="0" dirty="0" smtClean="0"/>
              <a:t>Potential </a:t>
            </a:r>
            <a:r>
              <a:rPr lang="en-GB" baseline="0" dirty="0" smtClean="0"/>
              <a:t>answers</a:t>
            </a:r>
            <a:r>
              <a:rPr lang="en-GB" baseline="0" dirty="0" smtClean="0"/>
              <a:t>:</a:t>
            </a:r>
            <a:br>
              <a:rPr lang="en-GB" baseline="0" dirty="0" smtClean="0"/>
            </a:br>
            <a:r>
              <a:rPr lang="en-GB" baseline="0" dirty="0" smtClean="0"/>
              <a:t>Sí </a:t>
            </a:r>
            <a:r>
              <a:rPr lang="en-GB" baseline="0" dirty="0" err="1" smtClean="0"/>
              <a:t>sé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tocar</a:t>
            </a:r>
            <a:r>
              <a:rPr lang="en-GB" baseline="0" dirty="0" smtClean="0"/>
              <a:t> el violin.  Sí, me gusta.</a:t>
            </a:r>
            <a:br>
              <a:rPr lang="en-GB" baseline="0" dirty="0" smtClean="0"/>
            </a:br>
            <a:r>
              <a:rPr lang="en-GB" baseline="0" dirty="0" smtClean="0"/>
              <a:t>No, no </a:t>
            </a:r>
            <a:r>
              <a:rPr lang="en-GB" baseline="0" dirty="0" err="1" smtClean="0"/>
              <a:t>sé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tocar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saxofón</a:t>
            </a:r>
            <a:r>
              <a:rPr lang="en-GB" baseline="0" dirty="0" smtClean="0"/>
              <a:t>.  Sí, me gusta.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D2E0-0823-4F4E-BEC6-D8B48F7522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0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(Print out 2 copies and reduce to A5) </a:t>
            </a:r>
          </a:p>
          <a:p>
            <a:r>
              <a:rPr lang="en-GB" dirty="0" smtClean="0"/>
              <a:t>Pupil in possession</a:t>
            </a:r>
            <a:r>
              <a:rPr lang="en-GB" baseline="0" dirty="0" smtClean="0"/>
              <a:t> of sheet asks 8 different questions to 8 different pupils in the class, plus a follow up question Te gusta?</a:t>
            </a:r>
            <a:br>
              <a:rPr lang="en-GB" baseline="0" dirty="0" smtClean="0"/>
            </a:br>
            <a:r>
              <a:rPr lang="en-GB" baseline="0" dirty="0" smtClean="0"/>
              <a:t>Even if pupils don’t play a particular instrument they can still give an opinion as to whether they like the sound of it or not.</a:t>
            </a:r>
            <a:br>
              <a:rPr lang="en-GB" baseline="0" dirty="0" smtClean="0"/>
            </a:br>
            <a:r>
              <a:rPr lang="en-GB" baseline="0" dirty="0" smtClean="0"/>
              <a:t>Potential answers:</a:t>
            </a:r>
            <a:br>
              <a:rPr lang="en-GB" baseline="0" dirty="0" smtClean="0"/>
            </a:br>
            <a:r>
              <a:rPr lang="en-GB" baseline="0" dirty="0" smtClean="0"/>
              <a:t>Sí </a:t>
            </a:r>
            <a:r>
              <a:rPr lang="en-GB" baseline="0" dirty="0" err="1" smtClean="0"/>
              <a:t>sé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tocar</a:t>
            </a:r>
            <a:r>
              <a:rPr lang="en-GB" baseline="0" dirty="0" smtClean="0"/>
              <a:t> el violin.  Sí, me gusta.</a:t>
            </a:r>
            <a:br>
              <a:rPr lang="en-GB" baseline="0" dirty="0" smtClean="0"/>
            </a:br>
            <a:r>
              <a:rPr lang="en-GB" baseline="0" dirty="0" smtClean="0"/>
              <a:t>No, no </a:t>
            </a:r>
            <a:r>
              <a:rPr lang="en-GB" baseline="0" dirty="0" err="1" smtClean="0"/>
              <a:t>sé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tocar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saxofón</a:t>
            </a:r>
            <a:r>
              <a:rPr lang="en-GB" baseline="0" dirty="0" smtClean="0"/>
              <a:t>.  Sí, me gusta.</a:t>
            </a:r>
            <a:endParaRPr lang="en-GB" dirty="0" smtClean="0"/>
          </a:p>
          <a:p>
            <a:pPr marL="228600" indent="-228600">
              <a:buAutoNum type="arabicPeriod"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D2E0-0823-4F4E-BEC6-D8B48F7522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13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2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5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8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55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1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3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1CC0-FB4B-413A-B87B-AC9E76B1F99D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D4000-3138-4F15-A885-21A5E18D7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5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hyperlink" Target="http://www.google.co.uk/url?sa=i&amp;rct=j&amp;q=&amp;esrc=s&amp;frm=1&amp;source=images&amp;cd=&amp;cad=rja&amp;uact=8&amp;ved=0CAcQjRw&amp;url=http://funny-pictures.picphotos.net/sad-face-text-symbol-pictures/s5.favim.com*orig*53*dinosaurs-drawing-funny-text-Favim.com-503182.jpg/&amp;ei=KS2kVMP2J5HPaPawgbgL&amp;bvm=bv.82001339,d.d2s&amp;psig=AFQjCNEayYZpotVIXbmEKTGXJJQx3sVK6Q&amp;ust=1420131987644333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hyperlink" Target="http://www.google.co.uk/url?sa=i&amp;rct=j&amp;q=&amp;esrc=s&amp;frm=1&amp;source=images&amp;cd=&amp;cad=rja&amp;uact=8&amp;ved=0CAcQjRw&amp;url=http://www.clker.com/clipart-smiley-face-4.html&amp;ei=4CykVMuIL5DcaPTpgYgO&amp;bvm=bv.82001339,d.d2s&amp;psig=AFQjCNFI6OcdBpSYa_RVScLYbwoo8x-j8g&amp;ust=1420131754141554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image" Target="../media/image9.jpg"/><Relationship Id="rId3" Type="http://schemas.openxmlformats.org/officeDocument/2006/relationships/image" Target="../media/image1.png"/><Relationship Id="rId7" Type="http://schemas.openxmlformats.org/officeDocument/2006/relationships/hyperlink" Target="http://www.google.co.uk/url?sa=i&amp;rct=j&amp;q=&amp;esrc=s&amp;frm=1&amp;source=images&amp;cd=&amp;cad=rja&amp;uact=8&amp;ved=0CAcQjRw&amp;url=http://funny-pictures.picphotos.net/sad-face-text-symbol-pictures/s5.favim.com*orig*53*dinosaurs-drawing-funny-text-Favim.com-503182.jpg/&amp;ei=KS2kVMP2J5HPaPawgbgL&amp;bvm=bv.82001339,d.d2s&amp;psig=AFQjCNEayYZpotVIXbmEKTGXJJQx3sVK6Q&amp;ust=1420131987644333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hyperlink" Target="http://www.google.co.uk/url?sa=i&amp;rct=j&amp;q=&amp;esrc=s&amp;frm=1&amp;source=images&amp;cd=&amp;cad=rja&amp;uact=8&amp;ved=0CAcQjRw&amp;url=http://www.clker.com/clipart-smiley-face-4.html&amp;ei=4CykVMuIL5DcaPTpgYgO&amp;bvm=bv.82001339,d.d2s&amp;psig=AFQjCNFI6OcdBpSYa_RVScLYbwoo8x-j8g&amp;ust=1420131754141554" TargetMode="External"/><Relationship Id="rId15" Type="http://schemas.openxmlformats.org/officeDocument/2006/relationships/image" Target="../media/image11.gif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07879" y="221065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112321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05053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232215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0648" y="14663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Nombre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683" y="2402468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…………………….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2724" y="3194556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…………………….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532" y="4130660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…………………….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5683" y="4994756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…………………….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2724" y="5858852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…………………….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8532" y="6732240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 …………………….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8532" y="7587044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 …………………….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16632" y="8523148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 …………………….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0378" y="335076"/>
            <a:ext cx="669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anose="02000600000000000000" pitchFamily="2" charset="0"/>
              </a:rPr>
              <a:t>¿</a:t>
            </a:r>
            <a:r>
              <a:rPr lang="en-GB" sz="3200" b="1" dirty="0" err="1" smtClean="0">
                <a:latin typeface="Segoe Print" panose="02000600000000000000" pitchFamily="2" charset="0"/>
              </a:rPr>
              <a:t>Sabes</a:t>
            </a:r>
            <a:r>
              <a:rPr lang="en-GB" sz="3200" b="1" dirty="0" smtClean="0">
                <a:latin typeface="Segoe Print" panose="02000600000000000000" pitchFamily="2" charset="0"/>
              </a:rPr>
              <a:t> </a:t>
            </a:r>
            <a:r>
              <a:rPr lang="en-GB" sz="3200" b="1" dirty="0" err="1" smtClean="0">
                <a:latin typeface="Segoe Print" panose="02000600000000000000" pitchFamily="2" charset="0"/>
              </a:rPr>
              <a:t>tocar</a:t>
            </a:r>
            <a:r>
              <a:rPr lang="en-GB" sz="3200" b="1" dirty="0" smtClean="0">
                <a:latin typeface="Segoe Print" panose="02000600000000000000" pitchFamily="2" charset="0"/>
              </a:rPr>
              <a:t>…?  ¿Te gusta…?</a:t>
            </a:r>
            <a:endParaRPr lang="en-GB" sz="3200" b="1" dirty="0">
              <a:latin typeface="Segoe Print" panose="020006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2976" y="3074751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117418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210150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237312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212976" y="3866839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117418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210150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237312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12976" y="4802943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117418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210150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237312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212976" y="5667039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117418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210150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237312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212976" y="6584093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117418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10150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237312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212976" y="738417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117418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10150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237312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212976" y="833133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117418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10150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237312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0648" y="1857714"/>
            <a:ext cx="643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79" y="1097130"/>
            <a:ext cx="653169" cy="680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157495"/>
            <a:ext cx="591291" cy="674338"/>
          </a:xfrm>
          <a:prstGeom prst="rect">
            <a:avLst/>
          </a:prstGeom>
        </p:spPr>
      </p:pic>
      <p:pic>
        <p:nvPicPr>
          <p:cNvPr id="62" name="Picture 2" descr="http://www.clker.com/cliparts/7/d/9/B/f/R/smiley-face-md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448" y="1107817"/>
            <a:ext cx="658345" cy="65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www.decodeunicode.org/en/u%25252B2639/data/glyph/196x196/2639.gi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149" y="960215"/>
            <a:ext cx="1012297" cy="101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46" y="2947387"/>
            <a:ext cx="664130" cy="6641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239" y="3823225"/>
            <a:ext cx="824033" cy="8240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08" y="2107657"/>
            <a:ext cx="650250" cy="65025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0438">
            <a:off x="1633342" y="4963087"/>
            <a:ext cx="930506" cy="4233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50" y="6293200"/>
            <a:ext cx="939410" cy="93941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759" y="5344816"/>
            <a:ext cx="948384" cy="94838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288" y="7544029"/>
            <a:ext cx="790984" cy="50682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96" y="8364690"/>
            <a:ext cx="844728" cy="6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07879" y="221065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112321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05053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232215" y="220679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0648" y="14663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Nombre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683" y="2402468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…………………….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2724" y="3194556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…………………….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532" y="4130660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…………………….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5683" y="4994756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…………………….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2724" y="5858852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 …………………….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8532" y="6732240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 …………………….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8532" y="7587044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 …………………….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16632" y="8523148"/>
            <a:ext cx="191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 …………………….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0378" y="335076"/>
            <a:ext cx="669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egoe Print" panose="02000600000000000000" pitchFamily="2" charset="0"/>
              </a:rPr>
              <a:t>¿</a:t>
            </a:r>
            <a:r>
              <a:rPr lang="en-GB" sz="3200" b="1" dirty="0" err="1" smtClean="0">
                <a:latin typeface="Segoe Print" panose="02000600000000000000" pitchFamily="2" charset="0"/>
              </a:rPr>
              <a:t>Sabes</a:t>
            </a:r>
            <a:r>
              <a:rPr lang="en-GB" sz="3200" b="1" dirty="0" smtClean="0">
                <a:latin typeface="Segoe Print" panose="02000600000000000000" pitchFamily="2" charset="0"/>
              </a:rPr>
              <a:t> </a:t>
            </a:r>
            <a:r>
              <a:rPr lang="en-GB" sz="3200" b="1" dirty="0" err="1" smtClean="0">
                <a:latin typeface="Segoe Print" panose="02000600000000000000" pitchFamily="2" charset="0"/>
              </a:rPr>
              <a:t>tocar</a:t>
            </a:r>
            <a:r>
              <a:rPr lang="en-GB" sz="3200" b="1" dirty="0" smtClean="0">
                <a:latin typeface="Segoe Print" panose="02000600000000000000" pitchFamily="2" charset="0"/>
              </a:rPr>
              <a:t>…?  ¿Te gusta…?</a:t>
            </a:r>
            <a:endParaRPr lang="en-GB" sz="3200" b="1" dirty="0">
              <a:latin typeface="Segoe Print" panose="020006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2976" y="3074751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117418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210150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237312" y="3070888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212976" y="3866839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117418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210150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237312" y="38629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212976" y="4802943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117418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210150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237312" y="479908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212976" y="5667039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117418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210150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237312" y="5663176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212976" y="6584093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117418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10150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237312" y="6580230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212976" y="738417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117418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10150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237312" y="738031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212976" y="8331335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117418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10150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237312" y="8327472"/>
            <a:ext cx="365137" cy="4171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0648" y="1857714"/>
            <a:ext cx="643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79" y="1097130"/>
            <a:ext cx="653169" cy="680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1157495"/>
            <a:ext cx="591291" cy="674338"/>
          </a:xfrm>
          <a:prstGeom prst="rect">
            <a:avLst/>
          </a:prstGeom>
        </p:spPr>
      </p:pic>
      <p:pic>
        <p:nvPicPr>
          <p:cNvPr id="62" name="Picture 2" descr="http://www.clker.com/cliparts/7/d/9/B/f/R/smiley-face-md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448" y="1107817"/>
            <a:ext cx="658345" cy="65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www.decodeunicode.org/en/u%25252B2639/data/glyph/196x196/2639.gi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149" y="960215"/>
            <a:ext cx="1012297" cy="101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46" y="2947387"/>
            <a:ext cx="664130" cy="6641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239" y="3823225"/>
            <a:ext cx="824033" cy="8240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08" y="2107657"/>
            <a:ext cx="650250" cy="65025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0438">
            <a:off x="1633342" y="4963087"/>
            <a:ext cx="930506" cy="4233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50" y="6293200"/>
            <a:ext cx="939410" cy="93941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759" y="5344816"/>
            <a:ext cx="948384" cy="94838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288" y="7544029"/>
            <a:ext cx="790984" cy="50682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96" y="8364690"/>
            <a:ext cx="844728" cy="6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138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Print</vt:lpstr>
      <vt:lpstr>Office Theme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McClelland</dc:creator>
  <cp:lastModifiedBy>55WD</cp:lastModifiedBy>
  <cp:revision>13</cp:revision>
  <dcterms:created xsi:type="dcterms:W3CDTF">2014-12-31T17:00:57Z</dcterms:created>
  <dcterms:modified xsi:type="dcterms:W3CDTF">2016-04-04T14:48:08Z</dcterms:modified>
</cp:coreProperties>
</file>