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3" r:id="rId2"/>
    <p:sldId id="264" r:id="rId3"/>
    <p:sldId id="265" r:id="rId4"/>
    <p:sldId id="266" r:id="rId5"/>
    <p:sldId id="258" r:id="rId6"/>
    <p:sldId id="259" r:id="rId7"/>
    <p:sldId id="260" r:id="rId8"/>
    <p:sldId id="261" r:id="rId9"/>
    <p:sldId id="267" r:id="rId10"/>
    <p:sldId id="268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158" autoAdjust="0"/>
  </p:normalViewPr>
  <p:slideViewPr>
    <p:cSldViewPr snapToGrid="0">
      <p:cViewPr>
        <p:scale>
          <a:sx n="55" d="100"/>
          <a:sy n="55" d="100"/>
        </p:scale>
        <p:origin x="2712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9F61D-D068-45D7-9930-8512A58E2B9D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FC92E-6215-42AC-8CDB-79CF15FA7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53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lesson introduces the verb</a:t>
            </a:r>
            <a:r>
              <a:rPr lang="en-GB" baseline="0" dirty="0" smtClean="0"/>
              <a:t> ‘</a:t>
            </a:r>
            <a:r>
              <a:rPr lang="en-GB" baseline="0" dirty="0" err="1" smtClean="0"/>
              <a:t>tocar</a:t>
            </a:r>
            <a:r>
              <a:rPr lang="en-GB" baseline="0" dirty="0" smtClean="0"/>
              <a:t>’ in the 3</a:t>
            </a:r>
            <a:r>
              <a:rPr lang="en-GB" baseline="30000" dirty="0" smtClean="0"/>
              <a:t>rd</a:t>
            </a:r>
            <a:r>
              <a:rPr lang="en-GB" baseline="0" dirty="0" smtClean="0"/>
              <a:t> person via a story / song called ‘the orchestra of animals’.</a:t>
            </a:r>
            <a:br>
              <a:rPr lang="en-GB" baseline="0" dirty="0" smtClean="0"/>
            </a:br>
            <a:r>
              <a:rPr lang="en-GB" baseline="0" dirty="0" smtClean="0"/>
              <a:t>Pupils know almost all of these animals and almost all the instruments in the story already.</a:t>
            </a:r>
            <a:br>
              <a:rPr lang="en-GB" baseline="0" dirty="0" smtClean="0"/>
            </a:br>
            <a:r>
              <a:rPr lang="en-GB" baseline="0" dirty="0" smtClean="0"/>
              <a:t>Use this slides to elicit how many </a:t>
            </a:r>
            <a:r>
              <a:rPr lang="en-GB" baseline="0" dirty="0" err="1" smtClean="0"/>
              <a:t>animales</a:t>
            </a:r>
            <a:r>
              <a:rPr lang="en-GB" baseline="0" dirty="0" smtClean="0"/>
              <a:t> there are on the slide and the names for them, which are animated to appear from left to right.</a:t>
            </a:r>
            <a:br>
              <a:rPr lang="en-GB" baseline="0" dirty="0" smtClean="0"/>
            </a:br>
            <a:r>
              <a:rPr lang="en-GB" baseline="0" dirty="0" smtClean="0"/>
              <a:t>Pupils may need reminding of the names of some of the animals (una </a:t>
            </a:r>
            <a:r>
              <a:rPr lang="en-GB" baseline="0" dirty="0" err="1" smtClean="0"/>
              <a:t>vaca</a:t>
            </a:r>
            <a:r>
              <a:rPr lang="en-GB" baseline="0" dirty="0" smtClean="0"/>
              <a:t>, un mono may be new and we need un </a:t>
            </a:r>
            <a:r>
              <a:rPr lang="en-GB" baseline="0" dirty="0" err="1" smtClean="0"/>
              <a:t>macaco</a:t>
            </a:r>
            <a:r>
              <a:rPr lang="en-GB" baseline="0" dirty="0" smtClean="0"/>
              <a:t> for the story, un </a:t>
            </a:r>
            <a:r>
              <a:rPr lang="en-GB" baseline="0" dirty="0" err="1" smtClean="0"/>
              <a:t>león</a:t>
            </a:r>
            <a:r>
              <a:rPr lang="en-GB" baseline="0" dirty="0" smtClean="0"/>
              <a:t> and un </a:t>
            </a:r>
            <a:r>
              <a:rPr lang="en-GB" baseline="0" dirty="0" err="1" smtClean="0"/>
              <a:t>zorro</a:t>
            </a:r>
            <a:r>
              <a:rPr lang="en-GB" baseline="0" dirty="0" smtClean="0"/>
              <a:t>, which may be completely new)</a:t>
            </a:r>
          </a:p>
          <a:p>
            <a:r>
              <a:rPr lang="en-GB" baseline="0" dirty="0" smtClean="0"/>
              <a:t>They are going to have the story / song text to read, so they do not need to get to independent production level of knowledge here.</a:t>
            </a:r>
            <a:br>
              <a:rPr lang="en-GB" baseline="0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FC92E-6215-42AC-8CDB-79CF15FA7E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12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This slide is to introduce the idea of the orchestra of animals and which instrument each might play.</a:t>
            </a:r>
            <a:br>
              <a:rPr lang="en-GB" baseline="0" dirty="0" smtClean="0"/>
            </a:br>
            <a:r>
              <a:rPr lang="en-GB" baseline="0" dirty="0" smtClean="0"/>
              <a:t>We are using indefinite articles for the animals and definite articles for the instruments.</a:t>
            </a:r>
            <a:br>
              <a:rPr lang="en-GB" baseline="0" dirty="0" smtClean="0"/>
            </a:br>
            <a:r>
              <a:rPr lang="en-GB" baseline="0" dirty="0" smtClean="0"/>
              <a:t>A cat plays the trumpet, the drum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…</a:t>
            </a:r>
            <a:br>
              <a:rPr lang="en-GB" baseline="0" dirty="0" smtClean="0"/>
            </a:br>
            <a:r>
              <a:rPr lang="en-GB" baseline="0" dirty="0" smtClean="0"/>
              <a:t>This is how they will encounter them in the song/story.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FC92E-6215-42AC-8CDB-79CF15FA7E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4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 are now given their set of cards (1 x set between two)</a:t>
            </a:r>
            <a:br>
              <a:rPr lang="en-GB" dirty="0" smtClean="0"/>
            </a:br>
            <a:r>
              <a:rPr lang="en-GB" dirty="0" smtClean="0"/>
              <a:t>Ask</a:t>
            </a:r>
            <a:r>
              <a:rPr lang="en-GB" baseline="0" dirty="0" smtClean="0"/>
              <a:t> them to pair them up, imagining which animal will play which instrument.</a:t>
            </a:r>
            <a:br>
              <a:rPr lang="en-GB" baseline="0" dirty="0" smtClean="0"/>
            </a:br>
            <a:r>
              <a:rPr lang="en-GB" baseline="0" dirty="0" smtClean="0"/>
              <a:t>The names for the 3 new instruments (all cognates) are introduced here, too.</a:t>
            </a:r>
            <a:br>
              <a:rPr lang="en-GB" baseline="0" dirty="0" smtClean="0"/>
            </a:br>
            <a:r>
              <a:rPr lang="en-GB" baseline="0" dirty="0" smtClean="0"/>
              <a:t>Give pupils 3-4 minutes in their pairs to decide who plays what.</a:t>
            </a:r>
          </a:p>
          <a:p>
            <a:r>
              <a:rPr lang="en-GB" baseline="0" dirty="0" smtClean="0"/>
              <a:t>Use the next slide to elicit their different ideas orally.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FC92E-6215-42AC-8CDB-79CF15FA7E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32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briefly about each animal in turn?</a:t>
            </a:r>
            <a:br>
              <a:rPr lang="en-GB" dirty="0" smtClean="0"/>
            </a:br>
            <a:r>
              <a:rPr lang="en-GB" dirty="0" smtClean="0"/>
              <a:t>This should not be too long, so just get 2-3 quick suggestions</a:t>
            </a:r>
            <a:r>
              <a:rPr lang="en-GB" baseline="0" dirty="0" smtClean="0"/>
              <a:t> from pupils for each animal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If required, you can click on each word after it appears to hear the pronunciation.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FC92E-6215-42AC-8CDB-79CF15FA7E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20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http://www.apoyo-primaria.com/2015/04/la-orquesta-de-animales.html</a:t>
            </a:r>
          </a:p>
          <a:p>
            <a:endParaRPr lang="en-GB" dirty="0" smtClean="0"/>
          </a:p>
          <a:p>
            <a:r>
              <a:rPr lang="en-GB" dirty="0" smtClean="0"/>
              <a:t>Tell pupils to listen</a:t>
            </a:r>
            <a:r>
              <a:rPr lang="en-GB" baseline="0" dirty="0" smtClean="0"/>
              <a:t> to the song and read along, changing their pairings of animal + instrument, if necessary, as they go.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NB:  Click on the audio icon to start the audio.  Then leave it playing and move the slide on to match the words, over the next 3 slides.</a:t>
            </a:r>
          </a:p>
          <a:p>
            <a:r>
              <a:rPr lang="en-GB" baseline="0" dirty="0" smtClean="0"/>
              <a:t>If pupils need to hear it again, go back to this slide and repeat the process.</a:t>
            </a:r>
            <a:br>
              <a:rPr lang="en-GB" baseline="0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FC92E-6215-42AC-8CDB-79CF15FA7E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602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</a:t>
            </a:r>
            <a:r>
              <a:rPr lang="en-GB" baseline="0" dirty="0" smtClean="0"/>
              <a:t> copy of the text on one slide to facilitate checking of pairs…</a:t>
            </a:r>
            <a:br>
              <a:rPr lang="en-GB" baseline="0" dirty="0" smtClean="0"/>
            </a:br>
            <a:r>
              <a:rPr lang="en-GB" baseline="0" dirty="0" smtClean="0"/>
              <a:t>Then elicit the meaning of ‘</a:t>
            </a:r>
            <a:r>
              <a:rPr lang="en-GB" baseline="0" dirty="0" err="1" smtClean="0"/>
              <a:t>toca</a:t>
            </a:r>
            <a:r>
              <a:rPr lang="en-GB" baseline="0" dirty="0" smtClean="0"/>
              <a:t>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FC92E-6215-42AC-8CDB-79CF15FA7E6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257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http://changing-phase.blogspot.co.uk/p/mini-books.html</a:t>
            </a:r>
          </a:p>
          <a:p>
            <a:r>
              <a:rPr lang="en-GB" dirty="0" smtClean="0"/>
              <a:t>If time allows, get pupils to make their own orchestra of animals</a:t>
            </a:r>
            <a:r>
              <a:rPr lang="en-GB" baseline="0" dirty="0" smtClean="0"/>
              <a:t> mini-book</a:t>
            </a:r>
            <a:br>
              <a:rPr lang="en-GB" baseline="0" dirty="0" smtClean="0"/>
            </a:br>
            <a:r>
              <a:rPr lang="en-GB" baseline="0" dirty="0" smtClean="0"/>
              <a:t>Stress the importance of knowing the gender of animal and instrument and using the correct indefinite and definite articles.</a:t>
            </a:r>
            <a:br>
              <a:rPr lang="en-GB" baseline="0" dirty="0" smtClean="0"/>
            </a:br>
            <a:r>
              <a:rPr lang="en-GB" baseline="0" dirty="0" smtClean="0"/>
              <a:t>They can do some more independent research of animals and instruments if they have access to dictionaries.</a:t>
            </a:r>
            <a:br>
              <a:rPr lang="en-GB" baseline="0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FC92E-6215-42AC-8CDB-79CF15FA7E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1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C5D9-A94B-4529-B439-6D308C210D29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5F9-5E25-44CF-B923-B218CD388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C5D9-A94B-4529-B439-6D308C210D29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5F9-5E25-44CF-B923-B218CD388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52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C5D9-A94B-4529-B439-6D308C210D29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5F9-5E25-44CF-B923-B218CD388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3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C5D9-A94B-4529-B439-6D308C210D29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5F9-5E25-44CF-B923-B218CD388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33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C5D9-A94B-4529-B439-6D308C210D29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5F9-5E25-44CF-B923-B218CD388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57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C5D9-A94B-4529-B439-6D308C210D29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5F9-5E25-44CF-B923-B218CD388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12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C5D9-A94B-4529-B439-6D308C210D29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5F9-5E25-44CF-B923-B218CD388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47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C5D9-A94B-4529-B439-6D308C210D29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5F9-5E25-44CF-B923-B218CD388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9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C5D9-A94B-4529-B439-6D308C210D29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5F9-5E25-44CF-B923-B218CD388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55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C5D9-A94B-4529-B439-6D308C210D29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5F9-5E25-44CF-B923-B218CD388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20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C5D9-A94B-4529-B439-6D308C210D29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495F9-5E25-44CF-B923-B218CD388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90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DC5D9-A94B-4529-B439-6D308C210D29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495F9-5E25-44CF-B923-B218CD388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74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audio" Target="../media/media7.m4a"/><Relationship Id="rId18" Type="http://schemas.microsoft.com/office/2007/relationships/media" Target="../media/media10.m4a"/><Relationship Id="rId26" Type="http://schemas.openxmlformats.org/officeDocument/2006/relationships/slideLayout" Target="../slideLayouts/slideLayout7.xml"/><Relationship Id="rId3" Type="http://schemas.microsoft.com/office/2007/relationships/media" Target="../media/media2.m4a"/><Relationship Id="rId21" Type="http://schemas.openxmlformats.org/officeDocument/2006/relationships/audio" Target="../media/media11.m4a"/><Relationship Id="rId34" Type="http://schemas.openxmlformats.org/officeDocument/2006/relationships/image" Target="../media/image7.jpeg"/><Relationship Id="rId7" Type="http://schemas.microsoft.com/office/2007/relationships/media" Target="../media/media4.m4a"/><Relationship Id="rId12" Type="http://schemas.microsoft.com/office/2007/relationships/media" Target="../media/media7.m4a"/><Relationship Id="rId17" Type="http://schemas.openxmlformats.org/officeDocument/2006/relationships/audio" Target="../media/media9.m4a"/><Relationship Id="rId25" Type="http://schemas.openxmlformats.org/officeDocument/2006/relationships/audio" Target="../media/media13.m4a"/><Relationship Id="rId33" Type="http://schemas.openxmlformats.org/officeDocument/2006/relationships/image" Target="../media/image6.png"/><Relationship Id="rId2" Type="http://schemas.microsoft.com/office/2007/relationships/media" Target="../media/media1.m4a"/><Relationship Id="rId16" Type="http://schemas.microsoft.com/office/2007/relationships/media" Target="../media/media9.m4a"/><Relationship Id="rId20" Type="http://schemas.microsoft.com/office/2007/relationships/media" Target="../media/media11.m4a"/><Relationship Id="rId29" Type="http://schemas.openxmlformats.org/officeDocument/2006/relationships/image" Target="../media/image2.png"/><Relationship Id="rId1" Type="http://schemas.openxmlformats.org/officeDocument/2006/relationships/audio" Target="NULL" TargetMode="External"/><Relationship Id="rId6" Type="http://schemas.openxmlformats.org/officeDocument/2006/relationships/audio" Target="../media/media3.m4a"/><Relationship Id="rId11" Type="http://schemas.openxmlformats.org/officeDocument/2006/relationships/audio" Target="../media/media6.m4a"/><Relationship Id="rId24" Type="http://schemas.microsoft.com/office/2007/relationships/media" Target="../media/media13.m4a"/><Relationship Id="rId32" Type="http://schemas.openxmlformats.org/officeDocument/2006/relationships/image" Target="../media/image5.png"/><Relationship Id="rId5" Type="http://schemas.microsoft.com/office/2007/relationships/media" Target="../media/media3.m4a"/><Relationship Id="rId15" Type="http://schemas.openxmlformats.org/officeDocument/2006/relationships/audio" Target="../media/media8.m4a"/><Relationship Id="rId23" Type="http://schemas.openxmlformats.org/officeDocument/2006/relationships/audio" Target="../media/media12.m4a"/><Relationship Id="rId28" Type="http://schemas.openxmlformats.org/officeDocument/2006/relationships/image" Target="../media/image1.png"/><Relationship Id="rId36" Type="http://schemas.openxmlformats.org/officeDocument/2006/relationships/image" Target="../media/image9.png"/><Relationship Id="rId10" Type="http://schemas.microsoft.com/office/2007/relationships/media" Target="../media/media6.m4a"/><Relationship Id="rId19" Type="http://schemas.openxmlformats.org/officeDocument/2006/relationships/audio" Target="../media/media10.m4a"/><Relationship Id="rId31" Type="http://schemas.openxmlformats.org/officeDocument/2006/relationships/image" Target="../media/image4.jpg"/><Relationship Id="rId4" Type="http://schemas.openxmlformats.org/officeDocument/2006/relationships/audio" Target="../media/media2.m4a"/><Relationship Id="rId9" Type="http://schemas.openxmlformats.org/officeDocument/2006/relationships/audio" Target="../media/media5.m4a"/><Relationship Id="rId14" Type="http://schemas.microsoft.com/office/2007/relationships/media" Target="../media/media8.m4a"/><Relationship Id="rId22" Type="http://schemas.microsoft.com/office/2007/relationships/media" Target="../media/media12.m4a"/><Relationship Id="rId27" Type="http://schemas.openxmlformats.org/officeDocument/2006/relationships/notesSlide" Target="../notesSlides/notesSlide1.xml"/><Relationship Id="rId30" Type="http://schemas.openxmlformats.org/officeDocument/2006/relationships/image" Target="../media/image3.jpg"/><Relationship Id="rId35" Type="http://schemas.openxmlformats.org/officeDocument/2006/relationships/image" Target="../media/image8.png"/><Relationship Id="rId8" Type="http://schemas.microsoft.com/office/2007/relationships/media" Target="../media/media5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jpg"/><Relationship Id="rId3" Type="http://schemas.openxmlformats.org/officeDocument/2006/relationships/image" Target="../media/image11.png"/><Relationship Id="rId7" Type="http://schemas.openxmlformats.org/officeDocument/2006/relationships/image" Target="../media/image17.jpg"/><Relationship Id="rId12" Type="http://schemas.openxmlformats.org/officeDocument/2006/relationships/image" Target="../media/image3.jpg"/><Relationship Id="rId17" Type="http://schemas.openxmlformats.org/officeDocument/2006/relationships/image" Target="../media/image8.png"/><Relationship Id="rId2" Type="http://schemas.openxmlformats.org/officeDocument/2006/relationships/image" Target="../media/image10.pn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.png"/><Relationship Id="rId5" Type="http://schemas.openxmlformats.org/officeDocument/2006/relationships/image" Target="../media/image15.jpeg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4a"/><Relationship Id="rId13" Type="http://schemas.microsoft.com/office/2007/relationships/media" Target="../media/media20.m4a"/><Relationship Id="rId18" Type="http://schemas.openxmlformats.org/officeDocument/2006/relationships/image" Target="../media/image10.png"/><Relationship Id="rId3" Type="http://schemas.microsoft.com/office/2007/relationships/media" Target="../media/media15.m4a"/><Relationship Id="rId21" Type="http://schemas.openxmlformats.org/officeDocument/2006/relationships/image" Target="../media/image13.png"/><Relationship Id="rId7" Type="http://schemas.microsoft.com/office/2007/relationships/media" Target="../media/media17.m4a"/><Relationship Id="rId12" Type="http://schemas.openxmlformats.org/officeDocument/2006/relationships/audio" Target="../media/media19.m4a"/><Relationship Id="rId17" Type="http://schemas.openxmlformats.org/officeDocument/2006/relationships/image" Target="../media/image1.png"/><Relationship Id="rId2" Type="http://schemas.openxmlformats.org/officeDocument/2006/relationships/audio" Target="../media/media14.m4a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12.png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11" Type="http://schemas.microsoft.com/office/2007/relationships/media" Target="../media/media19.m4a"/><Relationship Id="rId5" Type="http://schemas.microsoft.com/office/2007/relationships/media" Target="../media/media16.m4a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9.png"/><Relationship Id="rId10" Type="http://schemas.openxmlformats.org/officeDocument/2006/relationships/audio" Target="../media/media18.m4a"/><Relationship Id="rId19" Type="http://schemas.openxmlformats.org/officeDocument/2006/relationships/image" Target="../media/image11.png"/><Relationship Id="rId4" Type="http://schemas.openxmlformats.org/officeDocument/2006/relationships/audio" Target="../media/media15.m4a"/><Relationship Id="rId9" Type="http://schemas.microsoft.com/office/2007/relationships/media" Target="../media/media18.m4a"/><Relationship Id="rId14" Type="http://schemas.openxmlformats.org/officeDocument/2006/relationships/audio" Target="../media/media20.m4a"/><Relationship Id="rId2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5.png"/><Relationship Id="rId18" Type="http://schemas.openxmlformats.org/officeDocument/2006/relationships/image" Target="../media/image11.png"/><Relationship Id="rId3" Type="http://schemas.microsoft.com/office/2007/relationships/media" Target="../media/media22.m4a"/><Relationship Id="rId21" Type="http://schemas.openxmlformats.org/officeDocument/2006/relationships/image" Target="../media/image16.jp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g"/><Relationship Id="rId17" Type="http://schemas.openxmlformats.org/officeDocument/2006/relationships/image" Target="../media/image10.png"/><Relationship Id="rId25" Type="http://schemas.openxmlformats.org/officeDocument/2006/relationships/image" Target="../media/image9.png"/><Relationship Id="rId2" Type="http://schemas.openxmlformats.org/officeDocument/2006/relationships/audio" Target="../media/media21.m4a"/><Relationship Id="rId16" Type="http://schemas.openxmlformats.org/officeDocument/2006/relationships/image" Target="../media/image8.png"/><Relationship Id="rId20" Type="http://schemas.openxmlformats.org/officeDocument/2006/relationships/image" Target="../media/image15.jpeg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openxmlformats.org/officeDocument/2006/relationships/image" Target="../media/image3.jpg"/><Relationship Id="rId24" Type="http://schemas.openxmlformats.org/officeDocument/2006/relationships/image" Target="../media/image14.png"/><Relationship Id="rId5" Type="http://schemas.microsoft.com/office/2007/relationships/media" Target="../media/media23.m4a"/><Relationship Id="rId15" Type="http://schemas.openxmlformats.org/officeDocument/2006/relationships/image" Target="../media/image7.jpeg"/><Relationship Id="rId23" Type="http://schemas.openxmlformats.org/officeDocument/2006/relationships/image" Target="../media/image13.png"/><Relationship Id="rId10" Type="http://schemas.openxmlformats.org/officeDocument/2006/relationships/image" Target="../media/image2.png"/><Relationship Id="rId19" Type="http://schemas.openxmlformats.org/officeDocument/2006/relationships/image" Target="../media/image12.png"/><Relationship Id="rId4" Type="http://schemas.openxmlformats.org/officeDocument/2006/relationships/audio" Target="../media/media22.m4a"/><Relationship Id="rId9" Type="http://schemas.openxmlformats.org/officeDocument/2006/relationships/image" Target="../media/image1.png"/><Relationship Id="rId14" Type="http://schemas.openxmlformats.org/officeDocument/2006/relationships/image" Target="../media/image6.png"/><Relationship Id="rId22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m4a"/><Relationship Id="rId13" Type="http://schemas.microsoft.com/office/2007/relationships/media" Target="../media/media30.m4a"/><Relationship Id="rId18" Type="http://schemas.openxmlformats.org/officeDocument/2006/relationships/notesSlide" Target="../notesSlides/notesSlide4.xml"/><Relationship Id="rId26" Type="http://schemas.openxmlformats.org/officeDocument/2006/relationships/image" Target="../media/image9.png"/><Relationship Id="rId3" Type="http://schemas.microsoft.com/office/2007/relationships/media" Target="../media/media25.m4a"/><Relationship Id="rId21" Type="http://schemas.openxmlformats.org/officeDocument/2006/relationships/image" Target="../media/image3.jpg"/><Relationship Id="rId7" Type="http://schemas.microsoft.com/office/2007/relationships/media" Target="../media/media27.m4a"/><Relationship Id="rId12" Type="http://schemas.openxmlformats.org/officeDocument/2006/relationships/audio" Target="../media/media29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7.jpeg"/><Relationship Id="rId2" Type="http://schemas.openxmlformats.org/officeDocument/2006/relationships/audio" Target="../media/media24.m4a"/><Relationship Id="rId16" Type="http://schemas.openxmlformats.org/officeDocument/2006/relationships/audio" Target="../media/media31.m4a"/><Relationship Id="rId20" Type="http://schemas.openxmlformats.org/officeDocument/2006/relationships/image" Target="../media/image4.jpg"/><Relationship Id="rId1" Type="http://schemas.microsoft.com/office/2007/relationships/media" Target="../media/media24.m4a"/><Relationship Id="rId6" Type="http://schemas.openxmlformats.org/officeDocument/2006/relationships/audio" Target="../media/media26.m4a"/><Relationship Id="rId11" Type="http://schemas.microsoft.com/office/2007/relationships/media" Target="../media/media29.m4a"/><Relationship Id="rId24" Type="http://schemas.openxmlformats.org/officeDocument/2006/relationships/image" Target="../media/image5.png"/><Relationship Id="rId5" Type="http://schemas.microsoft.com/office/2007/relationships/media" Target="../media/media26.m4a"/><Relationship Id="rId15" Type="http://schemas.microsoft.com/office/2007/relationships/media" Target="../media/media31.m4a"/><Relationship Id="rId23" Type="http://schemas.openxmlformats.org/officeDocument/2006/relationships/image" Target="../media/image8.png"/><Relationship Id="rId10" Type="http://schemas.openxmlformats.org/officeDocument/2006/relationships/audio" Target="../media/media28.m4a"/><Relationship Id="rId19" Type="http://schemas.openxmlformats.org/officeDocument/2006/relationships/image" Target="../media/image2.png"/><Relationship Id="rId4" Type="http://schemas.openxmlformats.org/officeDocument/2006/relationships/audio" Target="../media/media25.m4a"/><Relationship Id="rId9" Type="http://schemas.microsoft.com/office/2007/relationships/media" Target="../media/media28.m4a"/><Relationship Id="rId14" Type="http://schemas.openxmlformats.org/officeDocument/2006/relationships/audio" Target="../media/media30.m4a"/><Relationship Id="rId2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88" y="1918821"/>
            <a:ext cx="1472074" cy="165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36" y="1765916"/>
            <a:ext cx="2119047" cy="1632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93" y="2411319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53" y="2450827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37" y="2597913"/>
            <a:ext cx="2084761" cy="1491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25" y="1769960"/>
            <a:ext cx="2055385" cy="2055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755" y="2371343"/>
            <a:ext cx="1818551" cy="1818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4" y="2411319"/>
            <a:ext cx="2143133" cy="14140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1673" y="277091"/>
            <a:ext cx="8659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7030A0"/>
                </a:solidFill>
                <a:latin typeface="AR ESSENCE" panose="02000000000000000000" pitchFamily="2" charset="0"/>
              </a:rPr>
              <a:t>L</a:t>
            </a:r>
            <a:r>
              <a:rPr lang="en-GB" sz="7200" b="1" dirty="0" smtClean="0">
                <a:solidFill>
                  <a:srgbClr val="C00000"/>
                </a:solidFill>
                <a:latin typeface="AR ESSENCE" panose="02000000000000000000" pitchFamily="2" charset="0"/>
              </a:rPr>
              <a:t>a</a:t>
            </a:r>
            <a:r>
              <a:rPr lang="en-GB" sz="7200" b="1" dirty="0" smtClean="0">
                <a:latin typeface="AR ESSENCE" panose="02000000000000000000" pitchFamily="2" charset="0"/>
              </a:rPr>
              <a:t> </a:t>
            </a:r>
            <a:r>
              <a:rPr lang="en-GB" sz="7200" b="1" dirty="0" err="1" smtClean="0">
                <a:solidFill>
                  <a:srgbClr val="00B050"/>
                </a:solidFill>
                <a:latin typeface="AR ESSENCE" panose="02000000000000000000" pitchFamily="2" charset="0"/>
              </a:rPr>
              <a:t>o</a:t>
            </a:r>
            <a:r>
              <a:rPr lang="en-GB" sz="7200" b="1" dirty="0" err="1" smtClean="0">
                <a:solidFill>
                  <a:srgbClr val="FFC000"/>
                </a:solidFill>
                <a:latin typeface="AR ESSENCE" panose="02000000000000000000" pitchFamily="2" charset="0"/>
              </a:rPr>
              <a:t>r</a:t>
            </a:r>
            <a:r>
              <a:rPr lang="en-GB" sz="7200" b="1" dirty="0" err="1" smtClean="0">
                <a:solidFill>
                  <a:srgbClr val="0070C0"/>
                </a:solidFill>
                <a:latin typeface="AR ESSENCE" panose="02000000000000000000" pitchFamily="2" charset="0"/>
              </a:rPr>
              <a:t>q</a:t>
            </a:r>
            <a:r>
              <a:rPr lang="en-GB" sz="7200" b="1" dirty="0" err="1" smtClean="0">
                <a:solidFill>
                  <a:srgbClr val="FF0000"/>
                </a:solidFill>
                <a:latin typeface="AR ESSENCE" panose="02000000000000000000" pitchFamily="2" charset="0"/>
              </a:rPr>
              <a:t>u</a:t>
            </a:r>
            <a:r>
              <a:rPr lang="en-GB" sz="7200" b="1" dirty="0" err="1" smtClean="0">
                <a:solidFill>
                  <a:srgbClr val="FFFF00"/>
                </a:solidFill>
                <a:latin typeface="AR ESSENCE" panose="02000000000000000000" pitchFamily="2" charset="0"/>
              </a:rPr>
              <a:t>e</a:t>
            </a:r>
            <a:r>
              <a:rPr lang="en-GB" sz="7200" b="1" dirty="0" err="1" smtClean="0">
                <a:solidFill>
                  <a:srgbClr val="7030A0"/>
                </a:solidFill>
                <a:latin typeface="AR ESSENCE" panose="02000000000000000000" pitchFamily="2" charset="0"/>
              </a:rPr>
              <a:t>s</a:t>
            </a:r>
            <a:r>
              <a:rPr lang="en-GB" sz="7200" b="1" dirty="0" err="1" smtClean="0">
                <a:solidFill>
                  <a:srgbClr val="C00000"/>
                </a:solidFill>
                <a:latin typeface="AR ESSENCE" panose="02000000000000000000" pitchFamily="2" charset="0"/>
              </a:rPr>
              <a:t>t</a:t>
            </a:r>
            <a:r>
              <a:rPr lang="en-GB" sz="7200" b="1" dirty="0" err="1" smtClean="0">
                <a:solidFill>
                  <a:srgbClr val="00B050"/>
                </a:solidFill>
                <a:latin typeface="AR ESSENCE" panose="02000000000000000000" pitchFamily="2" charset="0"/>
              </a:rPr>
              <a:t>a</a:t>
            </a:r>
            <a:r>
              <a:rPr lang="en-GB" sz="7200" b="1" dirty="0" smtClean="0">
                <a:latin typeface="AR ESSENCE" panose="02000000000000000000" pitchFamily="2" charset="0"/>
              </a:rPr>
              <a:t> </a:t>
            </a:r>
            <a:r>
              <a:rPr lang="en-GB" sz="7200" b="1" dirty="0" smtClean="0">
                <a:solidFill>
                  <a:srgbClr val="FFC000"/>
                </a:solidFill>
                <a:latin typeface="AR ESSENCE" panose="02000000000000000000" pitchFamily="2" charset="0"/>
              </a:rPr>
              <a:t>d</a:t>
            </a:r>
            <a:r>
              <a:rPr lang="en-GB" sz="7200" b="1" dirty="0" smtClean="0">
                <a:solidFill>
                  <a:srgbClr val="0070C0"/>
                </a:solidFill>
                <a:latin typeface="AR ESSENCE" panose="02000000000000000000" pitchFamily="2" charset="0"/>
              </a:rPr>
              <a:t>e</a:t>
            </a:r>
            <a:r>
              <a:rPr lang="en-GB" sz="7200" b="1" dirty="0" smtClean="0">
                <a:latin typeface="AR ESSENCE" panose="02000000000000000000" pitchFamily="2" charset="0"/>
              </a:rPr>
              <a:t> </a:t>
            </a:r>
            <a:r>
              <a:rPr lang="en-GB" sz="7200" b="1" dirty="0" err="1" smtClean="0">
                <a:solidFill>
                  <a:srgbClr val="FF0000"/>
                </a:solidFill>
                <a:latin typeface="AR ESSENCE" panose="02000000000000000000" pitchFamily="2" charset="0"/>
              </a:rPr>
              <a:t>a</a:t>
            </a:r>
            <a:r>
              <a:rPr lang="en-GB" sz="7200" b="1" dirty="0" err="1" smtClean="0">
                <a:solidFill>
                  <a:srgbClr val="FFFF00"/>
                </a:solidFill>
                <a:latin typeface="AR ESSENCE" panose="02000000000000000000" pitchFamily="2" charset="0"/>
              </a:rPr>
              <a:t>n</a:t>
            </a:r>
            <a:r>
              <a:rPr lang="en-GB" sz="7200" b="1" dirty="0" err="1" smtClean="0">
                <a:solidFill>
                  <a:srgbClr val="7030A0"/>
                </a:solidFill>
                <a:latin typeface="AR ESSENCE" panose="02000000000000000000" pitchFamily="2" charset="0"/>
              </a:rPr>
              <a:t>i</a:t>
            </a:r>
            <a:r>
              <a:rPr lang="en-GB" sz="7200" b="1" dirty="0" err="1" smtClean="0">
                <a:solidFill>
                  <a:srgbClr val="C00000"/>
                </a:solidFill>
                <a:latin typeface="AR ESSENCE" panose="02000000000000000000" pitchFamily="2" charset="0"/>
              </a:rPr>
              <a:t>m</a:t>
            </a:r>
            <a:r>
              <a:rPr lang="en-GB" sz="7200" b="1" dirty="0" err="1" smtClean="0">
                <a:solidFill>
                  <a:srgbClr val="00B050"/>
                </a:solidFill>
                <a:latin typeface="AR ESSENCE" panose="02000000000000000000" pitchFamily="2" charset="0"/>
              </a:rPr>
              <a:t>a</a:t>
            </a:r>
            <a:r>
              <a:rPr lang="en-GB" sz="7200" b="1" dirty="0" err="1" smtClean="0">
                <a:solidFill>
                  <a:srgbClr val="0070C0"/>
                </a:solidFill>
                <a:latin typeface="AR ESSENCE" panose="02000000000000000000" pitchFamily="2" charset="0"/>
              </a:rPr>
              <a:t>l</a:t>
            </a:r>
            <a:r>
              <a:rPr lang="en-GB" sz="7200" b="1" dirty="0" err="1" smtClean="0">
                <a:solidFill>
                  <a:srgbClr val="FFFF00"/>
                </a:solidFill>
                <a:latin typeface="AR ESSENCE" panose="02000000000000000000" pitchFamily="2" charset="0"/>
              </a:rPr>
              <a:t>e</a:t>
            </a:r>
            <a:r>
              <a:rPr lang="en-GB" sz="7200" b="1" dirty="0" err="1" smtClean="0">
                <a:solidFill>
                  <a:srgbClr val="FF0000"/>
                </a:solidFill>
                <a:latin typeface="AR ESSENCE" panose="02000000000000000000" pitchFamily="2" charset="0"/>
              </a:rPr>
              <a:t>s</a:t>
            </a:r>
            <a:endParaRPr lang="en-GB" sz="7200" b="1" dirty="0">
              <a:solidFill>
                <a:srgbClr val="FF0000"/>
              </a:solidFill>
              <a:latin typeface="AR ESSENCE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673" y="4793673"/>
            <a:ext cx="7384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Cuántos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animales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hay?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673" y="5421905"/>
            <a:ext cx="7384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son?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195" y="3179014"/>
            <a:ext cx="139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AR ESSENCE" panose="02000000000000000000" pitchFamily="2" charset="0"/>
              </a:rPr>
              <a:t>un </a:t>
            </a:r>
            <a:r>
              <a:rPr lang="en-GB" sz="3600" dirty="0" err="1" smtClean="0">
                <a:solidFill>
                  <a:srgbClr val="0070C0"/>
                </a:solidFill>
                <a:latin typeface="AR ESSENCE" panose="02000000000000000000" pitchFamily="2" charset="0"/>
              </a:rPr>
              <a:t>oso</a:t>
            </a:r>
            <a:endParaRPr lang="en-GB" sz="3600" dirty="0">
              <a:solidFill>
                <a:srgbClr val="0070C0"/>
              </a:solidFill>
              <a:latin typeface="AR ESSENCE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128" y="1638418"/>
            <a:ext cx="1766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AR ESSENCE" panose="02000000000000000000" pitchFamily="2" charset="0"/>
              </a:rPr>
              <a:t>un </a:t>
            </a:r>
            <a:r>
              <a:rPr lang="en-GB" sz="3600" dirty="0" err="1" smtClean="0">
                <a:solidFill>
                  <a:srgbClr val="0070C0"/>
                </a:solidFill>
                <a:latin typeface="AR ESSENCE" panose="02000000000000000000" pitchFamily="2" charset="0"/>
              </a:rPr>
              <a:t>gato</a:t>
            </a:r>
            <a:endParaRPr lang="en-GB" sz="3600" dirty="0">
              <a:solidFill>
                <a:srgbClr val="0070C0"/>
              </a:solidFill>
              <a:latin typeface="AR ESSENCE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9987" y="1367695"/>
            <a:ext cx="2009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AR ESSENCE" panose="02000000000000000000" pitchFamily="2" charset="0"/>
              </a:rPr>
              <a:t>una </a:t>
            </a:r>
            <a:r>
              <a:rPr lang="en-GB" sz="3600" dirty="0" err="1" smtClean="0">
                <a:solidFill>
                  <a:srgbClr val="FF0000"/>
                </a:solidFill>
                <a:latin typeface="AR ESSENCE" panose="02000000000000000000" pitchFamily="2" charset="0"/>
              </a:rPr>
              <a:t>vaca</a:t>
            </a:r>
            <a:endParaRPr lang="en-GB" sz="3600" dirty="0">
              <a:solidFill>
                <a:srgbClr val="FF0000"/>
              </a:solidFill>
              <a:latin typeface="AR ESSENCE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1403" y="1505986"/>
            <a:ext cx="191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AR ESSENCE" panose="02000000000000000000" pitchFamily="2" charset="0"/>
              </a:rPr>
              <a:t>un mono</a:t>
            </a:r>
            <a:endParaRPr lang="en-GB" sz="3600" dirty="0">
              <a:solidFill>
                <a:srgbClr val="0070C0"/>
              </a:solidFill>
              <a:latin typeface="AR ESSENCE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6038" y="1203291"/>
            <a:ext cx="2497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AR ESSENCE" panose="02000000000000000000" pitchFamily="2" charset="0"/>
              </a:rPr>
              <a:t>(un </a:t>
            </a:r>
            <a:r>
              <a:rPr lang="en-GB" sz="3600" dirty="0" err="1" smtClean="0">
                <a:solidFill>
                  <a:srgbClr val="0070C0"/>
                </a:solidFill>
                <a:latin typeface="AR ESSENCE" panose="02000000000000000000" pitchFamily="2" charset="0"/>
              </a:rPr>
              <a:t>macaco</a:t>
            </a:r>
            <a:r>
              <a:rPr lang="en-GB" sz="3600" dirty="0" smtClean="0">
                <a:solidFill>
                  <a:srgbClr val="0070C0"/>
                </a:solidFill>
                <a:latin typeface="AR ESSENCE" panose="02000000000000000000" pitchFamily="2" charset="0"/>
              </a:rPr>
              <a:t>)</a:t>
            </a:r>
            <a:endParaRPr lang="en-GB" sz="3600" dirty="0">
              <a:solidFill>
                <a:srgbClr val="0070C0"/>
              </a:solidFill>
              <a:latin typeface="AR ESSENCE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3797" y="1948317"/>
            <a:ext cx="191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AR ESSENCE" panose="02000000000000000000" pitchFamily="2" charset="0"/>
              </a:rPr>
              <a:t>un </a:t>
            </a:r>
            <a:r>
              <a:rPr lang="en-GB" sz="3600" dirty="0" err="1" smtClean="0">
                <a:solidFill>
                  <a:srgbClr val="0070C0"/>
                </a:solidFill>
                <a:latin typeface="AR ESSENCE" panose="02000000000000000000" pitchFamily="2" charset="0"/>
              </a:rPr>
              <a:t>león</a:t>
            </a:r>
            <a:endParaRPr lang="en-GB" sz="3600" dirty="0">
              <a:solidFill>
                <a:srgbClr val="0070C0"/>
              </a:solidFill>
              <a:latin typeface="AR ESSENCE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8517" y="2915095"/>
            <a:ext cx="191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AR ESSENCE" panose="02000000000000000000" pitchFamily="2" charset="0"/>
              </a:rPr>
              <a:t>un </a:t>
            </a:r>
            <a:r>
              <a:rPr lang="en-GB" sz="3600" dirty="0" err="1" smtClean="0">
                <a:solidFill>
                  <a:srgbClr val="0070C0"/>
                </a:solidFill>
                <a:latin typeface="AR ESSENCE" panose="02000000000000000000" pitchFamily="2" charset="0"/>
              </a:rPr>
              <a:t>conejo</a:t>
            </a:r>
            <a:endParaRPr lang="en-GB" sz="3600" dirty="0">
              <a:solidFill>
                <a:srgbClr val="0070C0"/>
              </a:solidFill>
              <a:latin typeface="AR ESSENCE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78729" y="4068409"/>
            <a:ext cx="191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AR ESSENCE" panose="02000000000000000000" pitchFamily="2" charset="0"/>
              </a:rPr>
              <a:t>un </a:t>
            </a:r>
            <a:r>
              <a:rPr lang="en-GB" sz="3600" dirty="0" err="1" smtClean="0">
                <a:solidFill>
                  <a:srgbClr val="0070C0"/>
                </a:solidFill>
                <a:latin typeface="AR ESSENCE" panose="02000000000000000000" pitchFamily="2" charset="0"/>
              </a:rPr>
              <a:t>zorro</a:t>
            </a:r>
            <a:endParaRPr lang="en-GB" sz="3600" dirty="0">
              <a:solidFill>
                <a:srgbClr val="0070C0"/>
              </a:solidFill>
              <a:latin typeface="AR ESSENCE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0415" y="3777217"/>
            <a:ext cx="191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AR ESSENCE" panose="02000000000000000000" pitchFamily="2" charset="0"/>
              </a:rPr>
              <a:t>una rana</a:t>
            </a:r>
            <a:endParaRPr lang="en-GB" sz="3600" dirty="0">
              <a:solidFill>
                <a:srgbClr val="FF0000"/>
              </a:solidFill>
              <a:latin typeface="AR ESSENCE" panose="02000000000000000000" pitchFamily="2" charset="0"/>
            </a:endParaRPr>
          </a:p>
        </p:txBody>
      </p:sp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"/>
                </p14:media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-2281881" y="442784"/>
            <a:ext cx="609600" cy="609600"/>
          </a:xfrm>
          <a:prstGeom prst="rect">
            <a:avLst/>
          </a:prstGeom>
        </p:spPr>
      </p:pic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-1480505" y="4768848"/>
            <a:ext cx="609600" cy="609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188528" y="4815401"/>
            <a:ext cx="7384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ocho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animales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0316309" y="4714600"/>
            <a:ext cx="609600" cy="609600"/>
          </a:xfrm>
          <a:prstGeom prst="rect">
            <a:avLst/>
          </a:prstGeom>
        </p:spPr>
      </p:pic>
      <p:pic>
        <p:nvPicPr>
          <p:cNvPr id="26" name="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400"/>
                </p14:media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-1618922" y="5714292"/>
            <a:ext cx="609600" cy="609600"/>
          </a:xfrm>
          <a:prstGeom prst="rect">
            <a:avLst/>
          </a:prstGeom>
        </p:spPr>
      </p:pic>
      <p:pic>
        <p:nvPicPr>
          <p:cNvPr id="27" name="5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-1133349" y="3238260"/>
            <a:ext cx="609600" cy="609600"/>
          </a:xfrm>
          <a:prstGeom prst="rect">
            <a:avLst/>
          </a:prstGeom>
        </p:spPr>
      </p:pic>
      <p:pic>
        <p:nvPicPr>
          <p:cNvPr id="28" name="6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-1141196" y="1661882"/>
            <a:ext cx="609600" cy="609600"/>
          </a:xfrm>
          <a:prstGeom prst="rect">
            <a:avLst/>
          </a:prstGeom>
        </p:spPr>
      </p:pic>
      <p:pic>
        <p:nvPicPr>
          <p:cNvPr id="29" name="7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2807125" y="-877811"/>
            <a:ext cx="609600" cy="609600"/>
          </a:xfrm>
          <a:prstGeom prst="rect">
            <a:avLst/>
          </a:prstGeom>
        </p:spPr>
      </p:pic>
      <p:pic>
        <p:nvPicPr>
          <p:cNvPr id="30" name="8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6253755" y="-882167"/>
            <a:ext cx="609600" cy="609600"/>
          </a:xfrm>
          <a:prstGeom prst="rect">
            <a:avLst/>
          </a:prstGeom>
        </p:spPr>
      </p:pic>
      <p:pic>
        <p:nvPicPr>
          <p:cNvPr id="31" name="9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939168" y="-912138"/>
            <a:ext cx="609600" cy="609600"/>
          </a:xfrm>
          <a:prstGeom prst="rect">
            <a:avLst/>
          </a:prstGeom>
        </p:spPr>
      </p:pic>
      <p:pic>
        <p:nvPicPr>
          <p:cNvPr id="34" name="10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9609438" y="1918821"/>
            <a:ext cx="609600" cy="609600"/>
          </a:xfrm>
          <a:prstGeom prst="rect">
            <a:avLst/>
          </a:prstGeom>
        </p:spPr>
      </p:pic>
      <p:pic>
        <p:nvPicPr>
          <p:cNvPr id="35" name="11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0052539" y="3015758"/>
            <a:ext cx="609600" cy="609600"/>
          </a:xfrm>
          <a:prstGeom prst="rect">
            <a:avLst/>
          </a:prstGeom>
        </p:spPr>
      </p:pic>
      <p:pic>
        <p:nvPicPr>
          <p:cNvPr id="36" name="12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5310032" y="7269649"/>
            <a:ext cx="609600" cy="609600"/>
          </a:xfrm>
          <a:prstGeom prst="rect">
            <a:avLst/>
          </a:prstGeom>
        </p:spPr>
      </p:pic>
      <p:pic>
        <p:nvPicPr>
          <p:cNvPr id="37" name="13">
            <a:hlinkClick r:id="" action="ppaction://media"/>
          </p:cNvPr>
          <p:cNvPicPr>
            <a:picLocks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82328" y="7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33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40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50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50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24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34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52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 showWhenStopped="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5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40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 showWhenStopped="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45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52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87" y="1729653"/>
            <a:ext cx="3183949" cy="4602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673" y="277091"/>
            <a:ext cx="8659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err="1" smtClean="0">
                <a:solidFill>
                  <a:srgbClr val="7030A0"/>
                </a:solidFill>
                <a:latin typeface="AR ESSENCE" panose="02000000000000000000" pitchFamily="2" charset="0"/>
              </a:rPr>
              <a:t>Mi</a:t>
            </a:r>
            <a:r>
              <a:rPr lang="en-GB" sz="7200" b="1" dirty="0" smtClean="0">
                <a:latin typeface="AR ESSENCE" panose="02000000000000000000" pitchFamily="2" charset="0"/>
              </a:rPr>
              <a:t> </a:t>
            </a:r>
            <a:r>
              <a:rPr lang="en-GB" sz="7200" b="1" dirty="0" err="1" smtClean="0">
                <a:solidFill>
                  <a:srgbClr val="00B050"/>
                </a:solidFill>
                <a:latin typeface="AR ESSENCE" panose="02000000000000000000" pitchFamily="2" charset="0"/>
              </a:rPr>
              <a:t>o</a:t>
            </a:r>
            <a:r>
              <a:rPr lang="en-GB" sz="7200" b="1" dirty="0" err="1" smtClean="0">
                <a:solidFill>
                  <a:srgbClr val="FFC000"/>
                </a:solidFill>
                <a:latin typeface="AR ESSENCE" panose="02000000000000000000" pitchFamily="2" charset="0"/>
              </a:rPr>
              <a:t>r</a:t>
            </a:r>
            <a:r>
              <a:rPr lang="en-GB" sz="7200" b="1" dirty="0" err="1" smtClean="0">
                <a:solidFill>
                  <a:srgbClr val="0070C0"/>
                </a:solidFill>
                <a:latin typeface="AR ESSENCE" panose="02000000000000000000" pitchFamily="2" charset="0"/>
              </a:rPr>
              <a:t>q</a:t>
            </a:r>
            <a:r>
              <a:rPr lang="en-GB" sz="7200" b="1" dirty="0" err="1" smtClean="0">
                <a:solidFill>
                  <a:srgbClr val="FF0000"/>
                </a:solidFill>
                <a:latin typeface="AR ESSENCE" panose="02000000000000000000" pitchFamily="2" charset="0"/>
              </a:rPr>
              <a:t>u</a:t>
            </a:r>
            <a:r>
              <a:rPr lang="en-GB" sz="7200" b="1" dirty="0" err="1" smtClean="0">
                <a:solidFill>
                  <a:srgbClr val="FFFF00"/>
                </a:solidFill>
                <a:latin typeface="AR ESSENCE" panose="02000000000000000000" pitchFamily="2" charset="0"/>
              </a:rPr>
              <a:t>e</a:t>
            </a:r>
            <a:r>
              <a:rPr lang="en-GB" sz="7200" b="1" dirty="0" err="1" smtClean="0">
                <a:solidFill>
                  <a:srgbClr val="7030A0"/>
                </a:solidFill>
                <a:latin typeface="AR ESSENCE" panose="02000000000000000000" pitchFamily="2" charset="0"/>
              </a:rPr>
              <a:t>s</a:t>
            </a:r>
            <a:r>
              <a:rPr lang="en-GB" sz="7200" b="1" dirty="0" err="1" smtClean="0">
                <a:solidFill>
                  <a:srgbClr val="C00000"/>
                </a:solidFill>
                <a:latin typeface="AR ESSENCE" panose="02000000000000000000" pitchFamily="2" charset="0"/>
              </a:rPr>
              <a:t>t</a:t>
            </a:r>
            <a:r>
              <a:rPr lang="en-GB" sz="7200" b="1" dirty="0" err="1" smtClean="0">
                <a:solidFill>
                  <a:srgbClr val="00B050"/>
                </a:solidFill>
                <a:latin typeface="AR ESSENCE" panose="02000000000000000000" pitchFamily="2" charset="0"/>
              </a:rPr>
              <a:t>a</a:t>
            </a:r>
            <a:r>
              <a:rPr lang="en-GB" sz="7200" b="1" dirty="0" smtClean="0">
                <a:latin typeface="AR ESSENCE" panose="02000000000000000000" pitchFamily="2" charset="0"/>
              </a:rPr>
              <a:t> </a:t>
            </a:r>
            <a:r>
              <a:rPr lang="en-GB" sz="7200" b="1" dirty="0" smtClean="0">
                <a:solidFill>
                  <a:srgbClr val="FFC000"/>
                </a:solidFill>
                <a:latin typeface="AR ESSENCE" panose="02000000000000000000" pitchFamily="2" charset="0"/>
              </a:rPr>
              <a:t>d</a:t>
            </a:r>
            <a:r>
              <a:rPr lang="en-GB" sz="7200" b="1" dirty="0" smtClean="0">
                <a:solidFill>
                  <a:srgbClr val="0070C0"/>
                </a:solidFill>
                <a:latin typeface="AR ESSENCE" panose="02000000000000000000" pitchFamily="2" charset="0"/>
              </a:rPr>
              <a:t>e</a:t>
            </a:r>
            <a:r>
              <a:rPr lang="en-GB" sz="7200" b="1" dirty="0" smtClean="0">
                <a:latin typeface="AR ESSENCE" panose="02000000000000000000" pitchFamily="2" charset="0"/>
              </a:rPr>
              <a:t> </a:t>
            </a:r>
            <a:r>
              <a:rPr lang="en-GB" sz="7200" b="1" dirty="0" err="1" smtClean="0">
                <a:solidFill>
                  <a:srgbClr val="FF0000"/>
                </a:solidFill>
                <a:latin typeface="AR ESSENCE" panose="02000000000000000000" pitchFamily="2" charset="0"/>
              </a:rPr>
              <a:t>a</a:t>
            </a:r>
            <a:r>
              <a:rPr lang="en-GB" sz="7200" b="1" dirty="0" err="1" smtClean="0">
                <a:solidFill>
                  <a:srgbClr val="FFFF00"/>
                </a:solidFill>
                <a:latin typeface="AR ESSENCE" panose="02000000000000000000" pitchFamily="2" charset="0"/>
              </a:rPr>
              <a:t>n</a:t>
            </a:r>
            <a:r>
              <a:rPr lang="en-GB" sz="7200" b="1" dirty="0" err="1" smtClean="0">
                <a:solidFill>
                  <a:srgbClr val="7030A0"/>
                </a:solidFill>
                <a:latin typeface="AR ESSENCE" panose="02000000000000000000" pitchFamily="2" charset="0"/>
              </a:rPr>
              <a:t>i</a:t>
            </a:r>
            <a:r>
              <a:rPr lang="en-GB" sz="7200" b="1" dirty="0" err="1" smtClean="0">
                <a:solidFill>
                  <a:srgbClr val="C00000"/>
                </a:solidFill>
                <a:latin typeface="AR ESSENCE" panose="02000000000000000000" pitchFamily="2" charset="0"/>
              </a:rPr>
              <a:t>m</a:t>
            </a:r>
            <a:r>
              <a:rPr lang="en-GB" sz="7200" b="1" dirty="0" err="1" smtClean="0">
                <a:solidFill>
                  <a:srgbClr val="00B050"/>
                </a:solidFill>
                <a:latin typeface="AR ESSENCE" panose="02000000000000000000" pitchFamily="2" charset="0"/>
              </a:rPr>
              <a:t>a</a:t>
            </a:r>
            <a:r>
              <a:rPr lang="en-GB" sz="7200" b="1" dirty="0" err="1" smtClean="0">
                <a:solidFill>
                  <a:srgbClr val="0070C0"/>
                </a:solidFill>
                <a:latin typeface="AR ESSENCE" panose="02000000000000000000" pitchFamily="2" charset="0"/>
              </a:rPr>
              <a:t>l</a:t>
            </a:r>
            <a:r>
              <a:rPr lang="en-GB" sz="7200" b="1" dirty="0" err="1" smtClean="0">
                <a:solidFill>
                  <a:srgbClr val="FFFF00"/>
                </a:solidFill>
                <a:latin typeface="AR ESSENCE" panose="02000000000000000000" pitchFamily="2" charset="0"/>
              </a:rPr>
              <a:t>e</a:t>
            </a:r>
            <a:r>
              <a:rPr lang="en-GB" sz="7200" b="1" dirty="0" err="1" smtClean="0">
                <a:solidFill>
                  <a:srgbClr val="FF0000"/>
                </a:solidFill>
                <a:latin typeface="AR ESSENCE" panose="02000000000000000000" pitchFamily="2" charset="0"/>
              </a:rPr>
              <a:t>s</a:t>
            </a:r>
            <a:endParaRPr lang="en-GB" sz="7200" b="1" dirty="0">
              <a:solidFill>
                <a:srgbClr val="FF0000"/>
              </a:solidFill>
              <a:latin typeface="AR ESSENC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2610" y="3061284"/>
            <a:ext cx="2593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orquesta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animales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/ una ………..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toca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 / la …………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19957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7145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15" y="1747979"/>
            <a:ext cx="1628078" cy="1628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28" y="1730192"/>
            <a:ext cx="1806344" cy="1806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80" y="107526"/>
            <a:ext cx="1042391" cy="1532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55" y="117483"/>
            <a:ext cx="1526289" cy="1526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36" y="1661158"/>
            <a:ext cx="2313172" cy="1680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979" y="201107"/>
            <a:ext cx="1903418" cy="1305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7" y="1730192"/>
            <a:ext cx="1698808" cy="1698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1545">
            <a:off x="372709" y="26419"/>
            <a:ext cx="1654578" cy="1654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1" y="3456675"/>
            <a:ext cx="1472074" cy="1658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95" y="3456675"/>
            <a:ext cx="2119047" cy="16325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00" y="4915917"/>
            <a:ext cx="2143125" cy="214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8" y="4939575"/>
            <a:ext cx="2143125" cy="21431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68" y="5266728"/>
            <a:ext cx="2084761" cy="14914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87" y="3258319"/>
            <a:ext cx="2055385" cy="20553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57" y="5039449"/>
            <a:ext cx="1818551" cy="18185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07" y="3606710"/>
            <a:ext cx="2143133" cy="141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900547"/>
            <a:ext cx="7384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instrumento </a:t>
            </a:r>
            <a:r>
              <a:rPr lang="en-GB" sz="3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toca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gato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63" y="2569984"/>
            <a:ext cx="2819566" cy="3176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7271" y="1656687"/>
            <a:ext cx="3616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gato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toca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46" y="3239268"/>
            <a:ext cx="2009714" cy="2009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34" y="5158041"/>
            <a:ext cx="1806344" cy="1806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6" y="1556226"/>
            <a:ext cx="3539057" cy="5204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6178">
            <a:off x="4472787" y="3365965"/>
            <a:ext cx="1698808" cy="1698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28240">
            <a:off x="1053400" y="2686092"/>
            <a:ext cx="2530443" cy="25304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100" y="-87487"/>
            <a:ext cx="8659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7030A0"/>
                </a:solidFill>
                <a:latin typeface="AR ESSENCE" panose="02000000000000000000" pitchFamily="2" charset="0"/>
              </a:rPr>
              <a:t>L</a:t>
            </a:r>
            <a:r>
              <a:rPr lang="en-GB" sz="7200" b="1" dirty="0" smtClean="0">
                <a:solidFill>
                  <a:srgbClr val="C00000"/>
                </a:solidFill>
                <a:latin typeface="AR ESSENCE" panose="02000000000000000000" pitchFamily="2" charset="0"/>
              </a:rPr>
              <a:t>a</a:t>
            </a:r>
            <a:r>
              <a:rPr lang="en-GB" sz="7200" b="1" dirty="0" smtClean="0">
                <a:latin typeface="AR ESSENCE" panose="02000000000000000000" pitchFamily="2" charset="0"/>
              </a:rPr>
              <a:t> </a:t>
            </a:r>
            <a:r>
              <a:rPr lang="en-GB" sz="7200" b="1" dirty="0" err="1" smtClean="0">
                <a:solidFill>
                  <a:srgbClr val="00B050"/>
                </a:solidFill>
                <a:latin typeface="AR ESSENCE" panose="02000000000000000000" pitchFamily="2" charset="0"/>
              </a:rPr>
              <a:t>o</a:t>
            </a:r>
            <a:r>
              <a:rPr lang="en-GB" sz="7200" b="1" dirty="0" err="1" smtClean="0">
                <a:solidFill>
                  <a:srgbClr val="FFC000"/>
                </a:solidFill>
                <a:latin typeface="AR ESSENCE" panose="02000000000000000000" pitchFamily="2" charset="0"/>
              </a:rPr>
              <a:t>r</a:t>
            </a:r>
            <a:r>
              <a:rPr lang="en-GB" sz="7200" b="1" dirty="0" err="1" smtClean="0">
                <a:solidFill>
                  <a:srgbClr val="0070C0"/>
                </a:solidFill>
                <a:latin typeface="AR ESSENCE" panose="02000000000000000000" pitchFamily="2" charset="0"/>
              </a:rPr>
              <a:t>q</a:t>
            </a:r>
            <a:r>
              <a:rPr lang="en-GB" sz="7200" b="1" dirty="0" err="1" smtClean="0">
                <a:solidFill>
                  <a:srgbClr val="FF0000"/>
                </a:solidFill>
                <a:latin typeface="AR ESSENCE" panose="02000000000000000000" pitchFamily="2" charset="0"/>
              </a:rPr>
              <a:t>u</a:t>
            </a:r>
            <a:r>
              <a:rPr lang="en-GB" sz="7200" b="1" dirty="0" err="1" smtClean="0">
                <a:solidFill>
                  <a:srgbClr val="FFFF00"/>
                </a:solidFill>
                <a:latin typeface="AR ESSENCE" panose="02000000000000000000" pitchFamily="2" charset="0"/>
              </a:rPr>
              <a:t>e</a:t>
            </a:r>
            <a:r>
              <a:rPr lang="en-GB" sz="7200" b="1" dirty="0" err="1" smtClean="0">
                <a:solidFill>
                  <a:srgbClr val="7030A0"/>
                </a:solidFill>
                <a:latin typeface="AR ESSENCE" panose="02000000000000000000" pitchFamily="2" charset="0"/>
              </a:rPr>
              <a:t>s</a:t>
            </a:r>
            <a:r>
              <a:rPr lang="en-GB" sz="7200" b="1" dirty="0" err="1" smtClean="0">
                <a:solidFill>
                  <a:srgbClr val="C00000"/>
                </a:solidFill>
                <a:latin typeface="AR ESSENCE" panose="02000000000000000000" pitchFamily="2" charset="0"/>
              </a:rPr>
              <a:t>t</a:t>
            </a:r>
            <a:r>
              <a:rPr lang="en-GB" sz="7200" b="1" dirty="0" err="1" smtClean="0">
                <a:solidFill>
                  <a:srgbClr val="00B050"/>
                </a:solidFill>
                <a:latin typeface="AR ESSENCE" panose="02000000000000000000" pitchFamily="2" charset="0"/>
              </a:rPr>
              <a:t>a</a:t>
            </a:r>
            <a:r>
              <a:rPr lang="en-GB" sz="7200" b="1" dirty="0" smtClean="0">
                <a:latin typeface="AR ESSENCE" panose="02000000000000000000" pitchFamily="2" charset="0"/>
              </a:rPr>
              <a:t> </a:t>
            </a:r>
            <a:r>
              <a:rPr lang="en-GB" sz="7200" b="1" dirty="0" smtClean="0">
                <a:solidFill>
                  <a:srgbClr val="FFC000"/>
                </a:solidFill>
                <a:latin typeface="AR ESSENCE" panose="02000000000000000000" pitchFamily="2" charset="0"/>
              </a:rPr>
              <a:t>d</a:t>
            </a:r>
            <a:r>
              <a:rPr lang="en-GB" sz="7200" b="1" dirty="0" smtClean="0">
                <a:solidFill>
                  <a:srgbClr val="0070C0"/>
                </a:solidFill>
                <a:latin typeface="AR ESSENCE" panose="02000000000000000000" pitchFamily="2" charset="0"/>
              </a:rPr>
              <a:t>e</a:t>
            </a:r>
            <a:r>
              <a:rPr lang="en-GB" sz="7200" b="1" dirty="0" smtClean="0">
                <a:latin typeface="AR ESSENCE" panose="02000000000000000000" pitchFamily="2" charset="0"/>
              </a:rPr>
              <a:t> </a:t>
            </a:r>
            <a:r>
              <a:rPr lang="en-GB" sz="7200" b="1" dirty="0" err="1" smtClean="0">
                <a:solidFill>
                  <a:srgbClr val="FF0000"/>
                </a:solidFill>
                <a:latin typeface="AR ESSENCE" panose="02000000000000000000" pitchFamily="2" charset="0"/>
              </a:rPr>
              <a:t>a</a:t>
            </a:r>
            <a:r>
              <a:rPr lang="en-GB" sz="7200" b="1" dirty="0" err="1" smtClean="0">
                <a:solidFill>
                  <a:srgbClr val="FFFF00"/>
                </a:solidFill>
                <a:latin typeface="AR ESSENCE" panose="02000000000000000000" pitchFamily="2" charset="0"/>
              </a:rPr>
              <a:t>n</a:t>
            </a:r>
            <a:r>
              <a:rPr lang="en-GB" sz="7200" b="1" dirty="0" err="1" smtClean="0">
                <a:solidFill>
                  <a:srgbClr val="7030A0"/>
                </a:solidFill>
                <a:latin typeface="AR ESSENCE" panose="02000000000000000000" pitchFamily="2" charset="0"/>
              </a:rPr>
              <a:t>i</a:t>
            </a:r>
            <a:r>
              <a:rPr lang="en-GB" sz="7200" b="1" dirty="0" err="1" smtClean="0">
                <a:solidFill>
                  <a:srgbClr val="C00000"/>
                </a:solidFill>
                <a:latin typeface="AR ESSENCE" panose="02000000000000000000" pitchFamily="2" charset="0"/>
              </a:rPr>
              <a:t>m</a:t>
            </a:r>
            <a:r>
              <a:rPr lang="en-GB" sz="7200" b="1" dirty="0" err="1" smtClean="0">
                <a:solidFill>
                  <a:srgbClr val="00B050"/>
                </a:solidFill>
                <a:latin typeface="AR ESSENCE" panose="02000000000000000000" pitchFamily="2" charset="0"/>
              </a:rPr>
              <a:t>a</a:t>
            </a:r>
            <a:r>
              <a:rPr lang="en-GB" sz="7200" b="1" dirty="0" err="1" smtClean="0">
                <a:solidFill>
                  <a:srgbClr val="0070C0"/>
                </a:solidFill>
                <a:latin typeface="AR ESSENCE" panose="02000000000000000000" pitchFamily="2" charset="0"/>
              </a:rPr>
              <a:t>l</a:t>
            </a:r>
            <a:r>
              <a:rPr lang="en-GB" sz="7200" b="1" dirty="0" err="1" smtClean="0">
                <a:solidFill>
                  <a:srgbClr val="FFFF00"/>
                </a:solidFill>
                <a:latin typeface="AR ESSENCE" panose="02000000000000000000" pitchFamily="2" charset="0"/>
              </a:rPr>
              <a:t>e</a:t>
            </a:r>
            <a:r>
              <a:rPr lang="en-GB" sz="7200" b="1" dirty="0" err="1" smtClean="0">
                <a:solidFill>
                  <a:srgbClr val="FF0000"/>
                </a:solidFill>
                <a:latin typeface="AR ESSENCE" panose="02000000000000000000" pitchFamily="2" charset="0"/>
              </a:rPr>
              <a:t>s</a:t>
            </a:r>
            <a:endParaRPr lang="en-GB" sz="7200" b="1" dirty="0">
              <a:solidFill>
                <a:srgbClr val="FF0000"/>
              </a:solidFill>
              <a:latin typeface="AR ESSENCE" panose="02000000000000000000" pitchFamily="2" charset="0"/>
            </a:endParaRPr>
          </a:p>
        </p:txBody>
      </p:sp>
      <p:pic>
        <p:nvPicPr>
          <p:cNvPr id="11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2116015" y="946626"/>
            <a:ext cx="609600" cy="609600"/>
          </a:xfrm>
          <a:prstGeom prst="rect">
            <a:avLst/>
          </a:prstGeom>
        </p:spPr>
      </p:pic>
      <p:pic>
        <p:nvPicPr>
          <p:cNvPr id="12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876692" y="1547638"/>
            <a:ext cx="609600" cy="609600"/>
          </a:xfrm>
          <a:prstGeom prst="rect">
            <a:avLst/>
          </a:prstGeom>
        </p:spPr>
      </p:pic>
      <p:pic>
        <p:nvPicPr>
          <p:cNvPr id="13" name="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181492" y="3548872"/>
            <a:ext cx="609600" cy="609600"/>
          </a:xfrm>
          <a:prstGeom prst="rect">
            <a:avLst/>
          </a:prstGeom>
        </p:spPr>
      </p:pic>
      <p:pic>
        <p:nvPicPr>
          <p:cNvPr id="14" name="5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865707" y="7445954"/>
            <a:ext cx="609600" cy="609600"/>
          </a:xfrm>
          <a:prstGeom prst="rect">
            <a:avLst/>
          </a:prstGeom>
        </p:spPr>
      </p:pic>
      <p:pic>
        <p:nvPicPr>
          <p:cNvPr id="16" name="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181492" y="5178851"/>
            <a:ext cx="609600" cy="609600"/>
          </a:xfrm>
          <a:prstGeom prst="rect">
            <a:avLst/>
          </a:prstGeom>
        </p:spPr>
      </p:pic>
      <p:pic>
        <p:nvPicPr>
          <p:cNvPr id="17" name="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2116015" y="3548872"/>
            <a:ext cx="609600" cy="609600"/>
          </a:xfrm>
          <a:prstGeom prst="rect">
            <a:avLst/>
          </a:prstGeom>
        </p:spPr>
      </p:pic>
      <p:pic>
        <p:nvPicPr>
          <p:cNvPr id="18" name="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1497601" y="2466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0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9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9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6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9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45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40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64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7" y="169666"/>
            <a:ext cx="1472074" cy="1658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78" y="226983"/>
            <a:ext cx="2119047" cy="1632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27" y="1661559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" y="1717271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" y="5239526"/>
            <a:ext cx="2084761" cy="1491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" y="3294108"/>
            <a:ext cx="2055385" cy="2055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15" y="5020736"/>
            <a:ext cx="1818551" cy="1818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27" y="3606710"/>
            <a:ext cx="2143133" cy="1414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55" y="1809720"/>
            <a:ext cx="1628078" cy="16280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98" y="5124544"/>
            <a:ext cx="1806344" cy="1806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02" y="99308"/>
            <a:ext cx="1042391" cy="15329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83" y="3479773"/>
            <a:ext cx="1526289" cy="15262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16" y="4935620"/>
            <a:ext cx="2313172" cy="16806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04" y="3661122"/>
            <a:ext cx="1903418" cy="1305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27" y="1542130"/>
            <a:ext cx="1698808" cy="16988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1545">
            <a:off x="5380652" y="135090"/>
            <a:ext cx="1654578" cy="16545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91821" y="4276214"/>
            <a:ext cx="173481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maracas</a:t>
            </a: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45076" y="3876104"/>
            <a:ext cx="173481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trombón</a:t>
            </a: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45076" y="5266630"/>
            <a:ext cx="173481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organillo</a:t>
            </a: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070123" y="2428321"/>
            <a:ext cx="609600" cy="609600"/>
          </a:xfrm>
          <a:prstGeom prst="rect">
            <a:avLst/>
          </a:prstGeom>
        </p:spPr>
      </p:pic>
      <p:pic>
        <p:nvPicPr>
          <p:cNvPr id="22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070123" y="4171469"/>
            <a:ext cx="609600" cy="609600"/>
          </a:xfrm>
          <a:prstGeom prst="rect">
            <a:avLst/>
          </a:prstGeom>
        </p:spPr>
      </p:pic>
      <p:pic>
        <p:nvPicPr>
          <p:cNvPr id="23" name="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765323" y="57019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6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7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9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1" y="249384"/>
            <a:ext cx="7384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instrumento </a:t>
            </a:r>
            <a:r>
              <a:rPr lang="en-GB" sz="3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toca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87" y="834159"/>
            <a:ext cx="2119047" cy="1632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7746" y="249383"/>
            <a:ext cx="2230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n-GB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86" y="578871"/>
            <a:ext cx="2143125" cy="214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67746" y="286483"/>
            <a:ext cx="22305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rana?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9" y="1979920"/>
            <a:ext cx="2143125" cy="2143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72996" y="267932"/>
            <a:ext cx="22305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zorro</a:t>
            </a:r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86" y="1949591"/>
            <a:ext cx="2055385" cy="20553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88805" y="267932"/>
            <a:ext cx="27829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macaco</a:t>
            </a:r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3837428"/>
            <a:ext cx="2143133" cy="14140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02660" y="258657"/>
            <a:ext cx="27829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</a:t>
            </a:r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34" y="3760048"/>
            <a:ext cx="2084761" cy="14914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58077" y="282017"/>
            <a:ext cx="27829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león</a:t>
            </a:r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63" y="4815989"/>
            <a:ext cx="1818551" cy="181855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3441" y="267930"/>
            <a:ext cx="27829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conejo</a:t>
            </a:r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1362475" y="0"/>
            <a:ext cx="609600" cy="609600"/>
          </a:xfrm>
          <a:prstGeom prst="rect">
            <a:avLst/>
          </a:prstGeom>
        </p:spPr>
      </p:pic>
      <p:pic>
        <p:nvPicPr>
          <p:cNvPr id="18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1397098" y="1128756"/>
            <a:ext cx="609600" cy="609600"/>
          </a:xfrm>
          <a:prstGeom prst="rect">
            <a:avLst/>
          </a:prstGeom>
        </p:spPr>
      </p:pic>
      <p:pic>
        <p:nvPicPr>
          <p:cNvPr id="19" name="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207327" y="-972407"/>
            <a:ext cx="609600" cy="609600"/>
          </a:xfrm>
          <a:prstGeom prst="rect">
            <a:avLst/>
          </a:prstGeom>
        </p:spPr>
      </p:pic>
      <p:pic>
        <p:nvPicPr>
          <p:cNvPr id="20" name="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1667275" y="2977283"/>
            <a:ext cx="609600" cy="609600"/>
          </a:xfrm>
          <a:prstGeom prst="rect">
            <a:avLst/>
          </a:prstGeom>
        </p:spPr>
      </p:pic>
      <p:pic>
        <p:nvPicPr>
          <p:cNvPr id="21" name="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298723" y="2619729"/>
            <a:ext cx="609600" cy="609600"/>
          </a:xfrm>
          <a:prstGeom prst="rect">
            <a:avLst/>
          </a:prstGeom>
        </p:spPr>
      </p:pic>
      <p:pic>
        <p:nvPicPr>
          <p:cNvPr id="22" name="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1362475" y="4505751"/>
            <a:ext cx="609600" cy="609600"/>
          </a:xfrm>
          <a:prstGeom prst="rect">
            <a:avLst/>
          </a:prstGeom>
        </p:spPr>
      </p:pic>
      <p:pic>
        <p:nvPicPr>
          <p:cNvPr id="23" name="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298723" y="4505751"/>
            <a:ext cx="609600" cy="609600"/>
          </a:xfrm>
          <a:prstGeom prst="rect">
            <a:avLst/>
          </a:prstGeom>
        </p:spPr>
      </p:pic>
      <p:pic>
        <p:nvPicPr>
          <p:cNvPr id="24" name="8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597727" y="7567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4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5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45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7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50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4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40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64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3405"/>
            <a:ext cx="9144000" cy="6944810"/>
          </a:xfrm>
          <a:prstGeom prst="rect">
            <a:avLst/>
          </a:prstGeom>
        </p:spPr>
      </p:pic>
      <p:pic>
        <p:nvPicPr>
          <p:cNvPr id="5" name="87 Orquesta de Animales Las 100 Clasicas de Cri Cri Volumen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38655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4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448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8292" y="193964"/>
            <a:ext cx="2563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02060"/>
                </a:solidFill>
              </a:rPr>
              <a:t>Estribillo</a:t>
            </a:r>
            <a:r>
              <a:rPr lang="en-GB" b="1" dirty="0" smtClean="0">
                <a:solidFill>
                  <a:srgbClr val="002060"/>
                </a:solidFill>
              </a:rPr>
              <a:t>:</a:t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2060"/>
                </a:solidFill>
              </a:rPr>
              <a:t>La </a:t>
            </a:r>
            <a:r>
              <a:rPr lang="en-GB" b="1" dirty="0" err="1" smtClean="0">
                <a:solidFill>
                  <a:srgbClr val="002060"/>
                </a:solidFill>
              </a:rPr>
              <a:t>orquesta</a:t>
            </a:r>
            <a:r>
              <a:rPr lang="en-GB" b="1" dirty="0" smtClean="0">
                <a:solidFill>
                  <a:srgbClr val="002060"/>
                </a:solidFill>
              </a:rPr>
              <a:t> de </a:t>
            </a:r>
            <a:r>
              <a:rPr lang="en-GB" b="1" dirty="0" err="1" smtClean="0">
                <a:solidFill>
                  <a:srgbClr val="002060"/>
                </a:solidFill>
              </a:rPr>
              <a:t>animales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err="1" smtClean="0">
                <a:solidFill>
                  <a:srgbClr val="002060"/>
                </a:solidFill>
              </a:rPr>
              <a:t>acaba</a:t>
            </a:r>
            <a:r>
              <a:rPr lang="en-GB" b="1" dirty="0" smtClean="0">
                <a:solidFill>
                  <a:srgbClr val="002060"/>
                </a:solidFill>
              </a:rPr>
              <a:t> de </a:t>
            </a:r>
            <a:r>
              <a:rPr lang="en-GB" b="1" dirty="0" err="1" smtClean="0">
                <a:solidFill>
                  <a:srgbClr val="002060"/>
                </a:solidFill>
              </a:rPr>
              <a:t>llevar</a:t>
            </a:r>
            <a:r>
              <a:rPr lang="en-GB" b="1" dirty="0" smtClean="0">
                <a:solidFill>
                  <a:srgbClr val="002060"/>
                </a:solidFill>
              </a:rPr>
              <a:t/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err="1" smtClean="0">
                <a:solidFill>
                  <a:srgbClr val="002060"/>
                </a:solidFill>
              </a:rPr>
              <a:t>pues</a:t>
            </a:r>
            <a:r>
              <a:rPr lang="en-GB" b="1" dirty="0" smtClean="0">
                <a:solidFill>
                  <a:srgbClr val="002060"/>
                </a:solidFill>
              </a:rPr>
              <a:t> una </a:t>
            </a:r>
            <a:r>
              <a:rPr lang="en-GB" b="1" dirty="0" err="1" smtClean="0">
                <a:solidFill>
                  <a:srgbClr val="002060"/>
                </a:solidFill>
              </a:rPr>
              <a:t>lina</a:t>
            </a:r>
            <a:r>
              <a:rPr lang="en-GB" b="1" dirty="0" smtClean="0">
                <a:solidFill>
                  <a:srgbClr val="002060"/>
                </a:solidFill>
              </a:rPr>
              <a:t> fiesta</a:t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err="1" smtClean="0">
                <a:solidFill>
                  <a:srgbClr val="002060"/>
                </a:solidFill>
              </a:rPr>
              <a:t>aquí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tendrá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lugar</a:t>
            </a:r>
            <a:r>
              <a:rPr lang="en-GB" b="1" dirty="0" smtClean="0">
                <a:solidFill>
                  <a:srgbClr val="002060"/>
                </a:solidFill>
              </a:rPr>
              <a:t>.</a:t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err="1" smtClean="0">
                <a:solidFill>
                  <a:srgbClr val="002060"/>
                </a:solidFill>
              </a:rPr>
              <a:t>Escojan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su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pareja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err="1" smtClean="0">
                <a:solidFill>
                  <a:srgbClr val="002060"/>
                </a:solidFill>
              </a:rPr>
              <a:t>si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gustan</a:t>
            </a:r>
            <a:r>
              <a:rPr lang="en-GB" b="1" dirty="0" smtClean="0">
                <a:solidFill>
                  <a:srgbClr val="002060"/>
                </a:solidFill>
              </a:rPr>
              <a:t> de </a:t>
            </a:r>
            <a:r>
              <a:rPr lang="en-GB" b="1" dirty="0" err="1" smtClean="0">
                <a:solidFill>
                  <a:srgbClr val="002060"/>
                </a:solidFill>
              </a:rPr>
              <a:t>bailar</a:t>
            </a:r>
            <a:r>
              <a:rPr lang="en-GB" b="1" dirty="0" smtClean="0">
                <a:solidFill>
                  <a:srgbClr val="002060"/>
                </a:solidFill>
              </a:rPr>
              <a:t/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2060"/>
                </a:solidFill>
              </a:rPr>
              <a:t>que </a:t>
            </a:r>
            <a:r>
              <a:rPr lang="en-GB" b="1" dirty="0" err="1" smtClean="0">
                <a:solidFill>
                  <a:srgbClr val="002060"/>
                </a:solidFill>
              </a:rPr>
              <a:t>ya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los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animales</a:t>
            </a:r>
            <a:r>
              <a:rPr lang="en-GB" b="1" dirty="0" smtClean="0">
                <a:solidFill>
                  <a:srgbClr val="002060"/>
                </a:solidFill>
              </a:rPr>
              <a:t/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err="1" smtClean="0">
                <a:solidFill>
                  <a:srgbClr val="002060"/>
                </a:solidFill>
              </a:rPr>
              <a:t>teminan</a:t>
            </a:r>
            <a:r>
              <a:rPr lang="en-GB" b="1" dirty="0" smtClean="0">
                <a:solidFill>
                  <a:srgbClr val="002060"/>
                </a:solidFill>
              </a:rPr>
              <a:t> de </a:t>
            </a:r>
            <a:r>
              <a:rPr lang="en-GB" b="1" dirty="0" err="1" smtClean="0">
                <a:solidFill>
                  <a:srgbClr val="002060"/>
                </a:solidFill>
              </a:rPr>
              <a:t>afinar</a:t>
            </a:r>
            <a:r>
              <a:rPr lang="en-GB" b="1" dirty="0" smtClean="0">
                <a:solidFill>
                  <a:srgbClr val="002060"/>
                </a:solidFill>
              </a:rPr>
              <a:t>.</a:t>
            </a:r>
            <a:br>
              <a:rPr lang="en-GB" b="1" dirty="0" smtClean="0">
                <a:solidFill>
                  <a:srgbClr val="002060"/>
                </a:solidFill>
              </a:rPr>
            </a:br>
            <a:endParaRPr lang="en-GB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4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2" y="263237"/>
            <a:ext cx="3352801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Estribillo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orquesta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animales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llevar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linda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fiesta</a:t>
            </a:r>
            <a:b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tendrá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Escojan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pareja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gustan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bailar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animales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terminan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afinar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gatito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toca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arpa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macaco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organillo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verás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zorro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pillo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ejecuta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saxofón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del </a:t>
            </a:r>
            <a:r>
              <a:rPr lang="en-GB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trombón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fiero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terrible </a:t>
            </a:r>
            <a:r>
              <a:rPr lang="en-GB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león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hay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osito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GB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violón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b="1" dirty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/>
            </a:r>
            <a:br>
              <a:rPr lang="en-GB" b="1" dirty="0" smtClean="0">
                <a:solidFill>
                  <a:srgbClr val="002060"/>
                </a:solidFill>
              </a:rPr>
            </a:br>
            <a:endParaRPr lang="en-GB" b="1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1236" y="263237"/>
            <a:ext cx="40178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ranita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charcos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toca</a:t>
            </a:r>
            <a:r>
              <a:rPr lang="en-GB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toca</a:t>
            </a:r>
            <a:r>
              <a:rPr lang="en-GB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trompeta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buena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orquesta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fiesta se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alegró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sus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cuernos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varias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vacas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hacen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ruido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maracas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conejo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pie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cojuelo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salta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salta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GB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tambor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b="1" dirty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/>
            </a:r>
            <a:br>
              <a:rPr lang="en-GB" b="1" dirty="0" smtClean="0">
                <a:solidFill>
                  <a:srgbClr val="002060"/>
                </a:solidFill>
              </a:rPr>
            </a:br>
            <a:endParaRPr lang="en-GB" b="1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5527" y="3657600"/>
            <a:ext cx="469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¿</a:t>
            </a:r>
            <a:r>
              <a:rPr lang="en-GB" sz="3600" dirty="0" err="1" smtClean="0">
                <a:solidFill>
                  <a:srgbClr val="002060"/>
                </a:solidFill>
              </a:rPr>
              <a:t>Qué</a:t>
            </a:r>
            <a:r>
              <a:rPr lang="en-GB" sz="3600" dirty="0" smtClean="0">
                <a:solidFill>
                  <a:srgbClr val="002060"/>
                </a:solidFill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</a:rPr>
              <a:t>significa</a:t>
            </a:r>
            <a:r>
              <a:rPr lang="en-GB" sz="3600" dirty="0" smtClean="0">
                <a:solidFill>
                  <a:srgbClr val="002060"/>
                </a:solidFill>
              </a:rPr>
              <a:t> ‘</a:t>
            </a:r>
            <a:r>
              <a:rPr lang="en-GB" sz="3600" b="1" u="sng" dirty="0" err="1" smtClean="0">
                <a:solidFill>
                  <a:srgbClr val="002060"/>
                </a:solidFill>
              </a:rPr>
              <a:t>toca</a:t>
            </a:r>
            <a:r>
              <a:rPr lang="en-GB" sz="3600" dirty="0" smtClean="0">
                <a:solidFill>
                  <a:srgbClr val="002060"/>
                </a:solidFill>
              </a:rPr>
              <a:t>’?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1678</TotalTime>
  <Words>241</Words>
  <Application>Microsoft Office PowerPoint</Application>
  <PresentationFormat>On-screen Show (4:3)</PresentationFormat>
  <Paragraphs>62</Paragraphs>
  <Slides>11</Slides>
  <Notes>7</Notes>
  <HiddenSlides>0</HiddenSlides>
  <MMClips>32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 ESSENCE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55WD</cp:lastModifiedBy>
  <cp:revision>23</cp:revision>
  <dcterms:created xsi:type="dcterms:W3CDTF">2016-04-04T10:19:41Z</dcterms:created>
  <dcterms:modified xsi:type="dcterms:W3CDTF">2016-04-06T08:28:33Z</dcterms:modified>
</cp:coreProperties>
</file>