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28FD9-6DD7-4ECB-99A0-B95CD45A55B8}" type="datetimeFigureOut">
              <a:rPr lang="en-GB" smtClean="0"/>
              <a:t>14/08/2014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D9A366-897B-4DAD-A68B-5879BA60B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938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CD63-73EA-4500-BEDC-F89B865B7C6A}" type="datetimeFigureOut">
              <a:rPr lang="en-GB" smtClean="0"/>
              <a:t>14/08/2014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36B6-99FD-49E8-BDC9-6B24F1AC9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632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CD63-73EA-4500-BEDC-F89B865B7C6A}" type="datetimeFigureOut">
              <a:rPr lang="en-GB" smtClean="0"/>
              <a:t>14/08/2014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36B6-99FD-49E8-BDC9-6B24F1AC9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300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CD63-73EA-4500-BEDC-F89B865B7C6A}" type="datetimeFigureOut">
              <a:rPr lang="en-GB" smtClean="0"/>
              <a:t>14/08/2014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36B6-99FD-49E8-BDC9-6B24F1AC9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41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CD63-73EA-4500-BEDC-F89B865B7C6A}" type="datetimeFigureOut">
              <a:rPr lang="en-GB" smtClean="0"/>
              <a:t>14/08/2014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36B6-99FD-49E8-BDC9-6B24F1AC9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29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CD63-73EA-4500-BEDC-F89B865B7C6A}" type="datetimeFigureOut">
              <a:rPr lang="en-GB" smtClean="0"/>
              <a:t>14/08/2014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36B6-99FD-49E8-BDC9-6B24F1AC9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6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CD63-73EA-4500-BEDC-F89B865B7C6A}" type="datetimeFigureOut">
              <a:rPr lang="en-GB" smtClean="0"/>
              <a:t>14/08/2014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36B6-99FD-49E8-BDC9-6B24F1AC9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007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CD63-73EA-4500-BEDC-F89B865B7C6A}" type="datetimeFigureOut">
              <a:rPr lang="en-GB" smtClean="0"/>
              <a:t>14/08/2014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36B6-99FD-49E8-BDC9-6B24F1AC9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091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CD63-73EA-4500-BEDC-F89B865B7C6A}" type="datetimeFigureOut">
              <a:rPr lang="en-GB" smtClean="0"/>
              <a:t>14/08/2014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36B6-99FD-49E8-BDC9-6B24F1AC9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29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CD63-73EA-4500-BEDC-F89B865B7C6A}" type="datetimeFigureOut">
              <a:rPr lang="en-GB" smtClean="0"/>
              <a:t>14/08/2014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36B6-99FD-49E8-BDC9-6B24F1AC9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25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CD63-73EA-4500-BEDC-F89B865B7C6A}" type="datetimeFigureOut">
              <a:rPr lang="en-GB" smtClean="0"/>
              <a:t>14/08/2014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36B6-99FD-49E8-BDC9-6B24F1AC9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01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CD63-73EA-4500-BEDC-F89B865B7C6A}" type="datetimeFigureOut">
              <a:rPr lang="en-GB" smtClean="0"/>
              <a:t>14/08/2014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36B6-99FD-49E8-BDC9-6B24F1AC9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691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ACD63-73EA-4500-BEDC-F89B865B7C6A}" type="datetimeFigureOut">
              <a:rPr lang="en-GB" smtClean="0"/>
              <a:t>14/08/2014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636B6-99FD-49E8-BDC9-6B24F1AC9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8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reguntas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947" y="0"/>
            <a:ext cx="3295253" cy="6811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216492" y="3212976"/>
            <a:ext cx="3491412" cy="1247264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</a:rPr>
              <a:t>¿</a:t>
            </a:r>
            <a:r>
              <a:rPr lang="en-GB" sz="4800" b="1" dirty="0" err="1" smtClean="0">
                <a:solidFill>
                  <a:schemeClr val="tx1"/>
                </a:solidFill>
              </a:rPr>
              <a:t>Dónde</a:t>
            </a:r>
            <a:r>
              <a:rPr lang="en-GB" sz="4800" b="1" dirty="0" smtClean="0">
                <a:solidFill>
                  <a:schemeClr val="tx1"/>
                </a:solidFill>
              </a:rPr>
              <a:t>?</a:t>
            </a:r>
            <a:endParaRPr lang="en-GB" sz="4800" b="1" dirty="0">
              <a:solidFill>
                <a:schemeClr val="tx1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355596" y="4653136"/>
            <a:ext cx="3568332" cy="1402499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¿</a:t>
            </a:r>
            <a:r>
              <a:rPr lang="en-GB" sz="4400" b="1" dirty="0" err="1" smtClean="0">
                <a:solidFill>
                  <a:schemeClr val="tx1"/>
                </a:solidFill>
              </a:rPr>
              <a:t>Cuándo</a:t>
            </a:r>
            <a:r>
              <a:rPr lang="en-GB" sz="4400" b="1" dirty="0" smtClean="0">
                <a:solidFill>
                  <a:schemeClr val="tx1"/>
                </a:solidFill>
              </a:rPr>
              <a:t>?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5220072" y="1484784"/>
            <a:ext cx="3883759" cy="1225450"/>
          </a:xfrm>
          <a:prstGeom prst="wedgeEllipseCallout">
            <a:avLst>
              <a:gd name="adj1" fmla="val -31741"/>
              <a:gd name="adj2" fmla="val 60712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bg1"/>
                </a:solidFill>
              </a:rPr>
              <a:t>¿</a:t>
            </a:r>
            <a:r>
              <a:rPr lang="en-GB" sz="4800" b="1" dirty="0" err="1" smtClean="0">
                <a:solidFill>
                  <a:schemeClr val="bg1"/>
                </a:solidFill>
              </a:rPr>
              <a:t>Por</a:t>
            </a:r>
            <a:r>
              <a:rPr lang="en-GB" sz="4800" b="1" dirty="0" smtClean="0">
                <a:solidFill>
                  <a:schemeClr val="bg1"/>
                </a:solidFill>
              </a:rPr>
              <a:t> </a:t>
            </a:r>
            <a:r>
              <a:rPr lang="en-GB" sz="4800" b="1" dirty="0" err="1" smtClean="0">
                <a:solidFill>
                  <a:schemeClr val="bg1"/>
                </a:solidFill>
              </a:rPr>
              <a:t>qué</a:t>
            </a:r>
            <a:r>
              <a:rPr lang="en-GB" sz="48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5724128" y="2708920"/>
            <a:ext cx="3411161" cy="1440160"/>
          </a:xfrm>
          <a:prstGeom prst="wedgeEllipseCallout">
            <a:avLst>
              <a:gd name="adj1" fmla="val -32784"/>
              <a:gd name="adj2" fmla="val 6105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¿</a:t>
            </a:r>
            <a:r>
              <a:rPr lang="en-GB" sz="4400" b="1" dirty="0" err="1" smtClean="0">
                <a:solidFill>
                  <a:schemeClr val="tx1"/>
                </a:solidFill>
              </a:rPr>
              <a:t>Cuánto</a:t>
            </a:r>
            <a:r>
              <a:rPr lang="en-GB" sz="4400" b="1" dirty="0" smtClean="0">
                <a:solidFill>
                  <a:schemeClr val="tx1"/>
                </a:solidFill>
              </a:rPr>
              <a:t>?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216492" y="374420"/>
            <a:ext cx="2987356" cy="1152128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¿</a:t>
            </a:r>
            <a:r>
              <a:rPr lang="en-GB" sz="4400" b="1" dirty="0" err="1" smtClean="0">
                <a:solidFill>
                  <a:schemeClr val="tx1"/>
                </a:solidFill>
              </a:rPr>
              <a:t>Cómo</a:t>
            </a:r>
            <a:r>
              <a:rPr lang="en-GB" sz="4400" b="1" dirty="0" smtClean="0">
                <a:solidFill>
                  <a:schemeClr val="tx1"/>
                </a:solidFill>
              </a:rPr>
              <a:t>?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5940152" y="44624"/>
            <a:ext cx="2881993" cy="1374674"/>
          </a:xfrm>
          <a:prstGeom prst="wedgeEllipseCallout">
            <a:avLst>
              <a:gd name="adj1" fmla="val -40403"/>
              <a:gd name="adj2" fmla="val 58171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¿</a:t>
            </a:r>
            <a:r>
              <a:rPr lang="en-GB" sz="4000" b="1" dirty="0" err="1" smtClean="0">
                <a:solidFill>
                  <a:schemeClr val="bg1"/>
                </a:solidFill>
              </a:rPr>
              <a:t>Quién</a:t>
            </a:r>
            <a:r>
              <a:rPr lang="en-GB" sz="4000" b="1" dirty="0" smtClean="0">
                <a:solidFill>
                  <a:schemeClr val="bg1"/>
                </a:solidFill>
              </a:rPr>
              <a:t>?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355596" y="1844824"/>
            <a:ext cx="2848252" cy="1152128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chemeClr val="bg1"/>
                </a:solidFill>
              </a:rPr>
              <a:t>¿</a:t>
            </a:r>
            <a:r>
              <a:rPr lang="en-GB" sz="5400" b="1" dirty="0" err="1" smtClean="0">
                <a:solidFill>
                  <a:schemeClr val="bg1"/>
                </a:solidFill>
              </a:rPr>
              <a:t>Qué</a:t>
            </a:r>
            <a:r>
              <a:rPr lang="en-GB" sz="5400" b="1" dirty="0" smtClean="0">
                <a:solidFill>
                  <a:schemeClr val="bg1"/>
                </a:solidFill>
              </a:rPr>
              <a:t>?</a:t>
            </a:r>
            <a:endParaRPr lang="en-GB" sz="5400" b="1" dirty="0">
              <a:solidFill>
                <a:schemeClr val="bg1"/>
              </a:solidFill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5137833" y="4293096"/>
            <a:ext cx="3898663" cy="1440160"/>
          </a:xfrm>
          <a:prstGeom prst="wedgeEllipseCallout">
            <a:avLst>
              <a:gd name="adj1" fmla="val -32784"/>
              <a:gd name="adj2" fmla="val 6105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¿</a:t>
            </a:r>
            <a:r>
              <a:rPr lang="en-GB" sz="4400" b="1" dirty="0" err="1" smtClean="0">
                <a:solidFill>
                  <a:schemeClr val="tx1"/>
                </a:solidFill>
              </a:rPr>
              <a:t>Cuántos</a:t>
            </a:r>
            <a:r>
              <a:rPr lang="en-GB" sz="4400" b="1" dirty="0" smtClean="0">
                <a:solidFill>
                  <a:schemeClr val="tx1"/>
                </a:solidFill>
              </a:rPr>
              <a:t>?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15" name="Oval Callout 14"/>
          <p:cNvSpPr/>
          <p:nvPr/>
        </p:nvSpPr>
        <p:spPr>
          <a:xfrm>
            <a:off x="6084168" y="5517232"/>
            <a:ext cx="2987356" cy="1152128"/>
          </a:xfrm>
          <a:prstGeom prst="wedgeEllipseCallout">
            <a:avLst>
              <a:gd name="adj1" fmla="val -36161"/>
              <a:gd name="adj2" fmla="val 51108"/>
            </a:avLst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¿</a:t>
            </a:r>
            <a:r>
              <a:rPr lang="en-GB" sz="4400" b="1" dirty="0" err="1" smtClean="0">
                <a:solidFill>
                  <a:schemeClr val="tx1"/>
                </a:solidFill>
              </a:rPr>
              <a:t>Cuál</a:t>
            </a:r>
            <a:r>
              <a:rPr lang="en-GB" sz="4400" b="1" dirty="0" smtClean="0">
                <a:solidFill>
                  <a:schemeClr val="tx1"/>
                </a:solidFill>
              </a:rPr>
              <a:t>?</a:t>
            </a:r>
            <a:endParaRPr lang="en-GB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reguntas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947" y="0"/>
            <a:ext cx="3295253" cy="6811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216492" y="3212976"/>
            <a:ext cx="3491412" cy="1247264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</a:rPr>
              <a:t>¿</a:t>
            </a:r>
            <a:r>
              <a:rPr lang="en-GB" sz="4800" b="1" dirty="0" err="1" smtClean="0">
                <a:solidFill>
                  <a:schemeClr val="tx1"/>
                </a:solidFill>
              </a:rPr>
              <a:t>Dónde</a:t>
            </a:r>
            <a:r>
              <a:rPr lang="en-GB" sz="4800" b="1" dirty="0" smtClean="0">
                <a:solidFill>
                  <a:schemeClr val="tx1"/>
                </a:solidFill>
              </a:rPr>
              <a:t>?</a:t>
            </a:r>
            <a:endParaRPr lang="en-GB" sz="4800" b="1" dirty="0">
              <a:solidFill>
                <a:schemeClr val="tx1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355596" y="4653136"/>
            <a:ext cx="3568332" cy="1402499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¿</a:t>
            </a:r>
            <a:r>
              <a:rPr lang="en-GB" sz="4400" b="1" dirty="0" err="1" smtClean="0">
                <a:solidFill>
                  <a:schemeClr val="tx1"/>
                </a:solidFill>
              </a:rPr>
              <a:t>Cuándo</a:t>
            </a:r>
            <a:r>
              <a:rPr lang="en-GB" sz="4400" b="1" dirty="0" smtClean="0">
                <a:solidFill>
                  <a:schemeClr val="tx1"/>
                </a:solidFill>
              </a:rPr>
              <a:t>?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5220072" y="1484784"/>
            <a:ext cx="3883759" cy="1225450"/>
          </a:xfrm>
          <a:prstGeom prst="wedgeEllipseCallout">
            <a:avLst>
              <a:gd name="adj1" fmla="val -31741"/>
              <a:gd name="adj2" fmla="val 60712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bg1"/>
                </a:solidFill>
              </a:rPr>
              <a:t>¿</a:t>
            </a:r>
            <a:r>
              <a:rPr lang="en-GB" sz="4800" b="1" dirty="0" err="1" smtClean="0">
                <a:solidFill>
                  <a:schemeClr val="bg1"/>
                </a:solidFill>
              </a:rPr>
              <a:t>Por</a:t>
            </a:r>
            <a:r>
              <a:rPr lang="en-GB" sz="4800" b="1" dirty="0" smtClean="0">
                <a:solidFill>
                  <a:schemeClr val="bg1"/>
                </a:solidFill>
              </a:rPr>
              <a:t> </a:t>
            </a:r>
            <a:r>
              <a:rPr lang="en-GB" sz="4800" b="1" dirty="0" err="1" smtClean="0">
                <a:solidFill>
                  <a:schemeClr val="bg1"/>
                </a:solidFill>
              </a:rPr>
              <a:t>qué</a:t>
            </a:r>
            <a:r>
              <a:rPr lang="en-GB" sz="48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5724128" y="2708920"/>
            <a:ext cx="3411161" cy="1440160"/>
          </a:xfrm>
          <a:prstGeom prst="wedgeEllipseCallout">
            <a:avLst>
              <a:gd name="adj1" fmla="val -32784"/>
              <a:gd name="adj2" fmla="val 6105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¿</a:t>
            </a:r>
            <a:r>
              <a:rPr lang="en-GB" sz="4400" b="1" dirty="0" err="1" smtClean="0">
                <a:solidFill>
                  <a:schemeClr val="tx1"/>
                </a:solidFill>
              </a:rPr>
              <a:t>Cuánto</a:t>
            </a:r>
            <a:r>
              <a:rPr lang="en-GB" sz="4400" b="1" dirty="0" smtClean="0">
                <a:solidFill>
                  <a:schemeClr val="tx1"/>
                </a:solidFill>
              </a:rPr>
              <a:t>?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216492" y="374420"/>
            <a:ext cx="2987356" cy="1152128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¿</a:t>
            </a:r>
            <a:r>
              <a:rPr lang="en-GB" sz="4400" b="1" dirty="0" err="1" smtClean="0">
                <a:solidFill>
                  <a:schemeClr val="tx1"/>
                </a:solidFill>
              </a:rPr>
              <a:t>Cómo</a:t>
            </a:r>
            <a:r>
              <a:rPr lang="en-GB" sz="4400" b="1" dirty="0" smtClean="0">
                <a:solidFill>
                  <a:schemeClr val="tx1"/>
                </a:solidFill>
              </a:rPr>
              <a:t>?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5940152" y="44624"/>
            <a:ext cx="2881993" cy="1374674"/>
          </a:xfrm>
          <a:prstGeom prst="wedgeEllipseCallout">
            <a:avLst>
              <a:gd name="adj1" fmla="val -40403"/>
              <a:gd name="adj2" fmla="val 58171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¿</a:t>
            </a:r>
            <a:r>
              <a:rPr lang="en-GB" sz="4000" b="1" dirty="0" err="1" smtClean="0">
                <a:solidFill>
                  <a:schemeClr val="bg1"/>
                </a:solidFill>
              </a:rPr>
              <a:t>Quién</a:t>
            </a:r>
            <a:r>
              <a:rPr lang="en-GB" sz="4000" b="1" dirty="0" smtClean="0">
                <a:solidFill>
                  <a:schemeClr val="bg1"/>
                </a:solidFill>
              </a:rPr>
              <a:t>?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355596" y="1844824"/>
            <a:ext cx="2848252" cy="1152128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chemeClr val="bg1"/>
                </a:solidFill>
              </a:rPr>
              <a:t>¿</a:t>
            </a:r>
            <a:r>
              <a:rPr lang="en-GB" sz="5400" b="1" dirty="0" err="1" smtClean="0">
                <a:solidFill>
                  <a:schemeClr val="bg1"/>
                </a:solidFill>
              </a:rPr>
              <a:t>Qué</a:t>
            </a:r>
            <a:r>
              <a:rPr lang="en-GB" sz="5400" b="1" dirty="0" smtClean="0">
                <a:solidFill>
                  <a:schemeClr val="bg1"/>
                </a:solidFill>
              </a:rPr>
              <a:t>?</a:t>
            </a:r>
            <a:endParaRPr lang="en-GB" sz="5400" b="1" dirty="0">
              <a:solidFill>
                <a:schemeClr val="bg1"/>
              </a:solidFill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5137833" y="4293096"/>
            <a:ext cx="3898663" cy="1440160"/>
          </a:xfrm>
          <a:prstGeom prst="wedgeEllipseCallout">
            <a:avLst>
              <a:gd name="adj1" fmla="val -32784"/>
              <a:gd name="adj2" fmla="val 6105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¿</a:t>
            </a:r>
            <a:r>
              <a:rPr lang="en-GB" sz="4400" b="1" dirty="0" err="1" smtClean="0">
                <a:solidFill>
                  <a:schemeClr val="tx1"/>
                </a:solidFill>
              </a:rPr>
              <a:t>Cuántos</a:t>
            </a:r>
            <a:r>
              <a:rPr lang="en-GB" sz="4400" b="1" dirty="0" smtClean="0">
                <a:solidFill>
                  <a:schemeClr val="tx1"/>
                </a:solidFill>
              </a:rPr>
              <a:t>?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15" name="Oval Callout 14"/>
          <p:cNvSpPr/>
          <p:nvPr/>
        </p:nvSpPr>
        <p:spPr>
          <a:xfrm>
            <a:off x="6084168" y="5517232"/>
            <a:ext cx="2987356" cy="1152128"/>
          </a:xfrm>
          <a:prstGeom prst="wedgeEllipseCallout">
            <a:avLst>
              <a:gd name="adj1" fmla="val -36161"/>
              <a:gd name="adj2" fmla="val 51108"/>
            </a:avLst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¿</a:t>
            </a:r>
            <a:r>
              <a:rPr lang="en-GB" sz="4400" b="1" dirty="0" err="1" smtClean="0">
                <a:solidFill>
                  <a:schemeClr val="tx1"/>
                </a:solidFill>
              </a:rPr>
              <a:t>Cuál</a:t>
            </a:r>
            <a:r>
              <a:rPr lang="en-GB" sz="4400" b="1" dirty="0" smtClean="0">
                <a:solidFill>
                  <a:schemeClr val="tx1"/>
                </a:solidFill>
              </a:rPr>
              <a:t>?</a:t>
            </a:r>
            <a:endParaRPr lang="en-GB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96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reguntas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947" y="0"/>
            <a:ext cx="3295253" cy="6811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216492" y="3212976"/>
            <a:ext cx="3491412" cy="1247264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</a:rPr>
              <a:t>¿</a:t>
            </a:r>
            <a:r>
              <a:rPr lang="en-GB" sz="4800" b="1" dirty="0" err="1" smtClean="0">
                <a:solidFill>
                  <a:schemeClr val="tx1"/>
                </a:solidFill>
              </a:rPr>
              <a:t>Dónde</a:t>
            </a:r>
            <a:r>
              <a:rPr lang="en-GB" sz="4800" b="1" dirty="0" smtClean="0">
                <a:solidFill>
                  <a:schemeClr val="tx1"/>
                </a:solidFill>
              </a:rPr>
              <a:t>?</a:t>
            </a:r>
            <a:endParaRPr lang="en-GB" sz="4800" b="1" dirty="0">
              <a:solidFill>
                <a:schemeClr val="tx1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355596" y="4653136"/>
            <a:ext cx="3568332" cy="1402499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¿</a:t>
            </a:r>
            <a:r>
              <a:rPr lang="en-GB" sz="4400" b="1" dirty="0" err="1" smtClean="0">
                <a:solidFill>
                  <a:schemeClr val="tx1"/>
                </a:solidFill>
              </a:rPr>
              <a:t>Cuándo</a:t>
            </a:r>
            <a:r>
              <a:rPr lang="en-GB" sz="4400" b="1" dirty="0" smtClean="0">
                <a:solidFill>
                  <a:schemeClr val="tx1"/>
                </a:solidFill>
              </a:rPr>
              <a:t>?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5220072" y="1484784"/>
            <a:ext cx="3883759" cy="1225450"/>
          </a:xfrm>
          <a:prstGeom prst="wedgeEllipseCallout">
            <a:avLst>
              <a:gd name="adj1" fmla="val -31741"/>
              <a:gd name="adj2" fmla="val 60712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bg1"/>
                </a:solidFill>
              </a:rPr>
              <a:t>¿</a:t>
            </a:r>
            <a:r>
              <a:rPr lang="en-GB" sz="4800" b="1" dirty="0" err="1" smtClean="0">
                <a:solidFill>
                  <a:schemeClr val="bg1"/>
                </a:solidFill>
              </a:rPr>
              <a:t>Por</a:t>
            </a:r>
            <a:r>
              <a:rPr lang="en-GB" sz="4800" b="1" dirty="0" smtClean="0">
                <a:solidFill>
                  <a:schemeClr val="bg1"/>
                </a:solidFill>
              </a:rPr>
              <a:t> </a:t>
            </a:r>
            <a:r>
              <a:rPr lang="en-GB" sz="4800" b="1" dirty="0" err="1" smtClean="0">
                <a:solidFill>
                  <a:schemeClr val="bg1"/>
                </a:solidFill>
              </a:rPr>
              <a:t>qué</a:t>
            </a:r>
            <a:r>
              <a:rPr lang="en-GB" sz="48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5724128" y="2708920"/>
            <a:ext cx="3411161" cy="1440160"/>
          </a:xfrm>
          <a:prstGeom prst="wedgeEllipseCallout">
            <a:avLst>
              <a:gd name="adj1" fmla="val -32784"/>
              <a:gd name="adj2" fmla="val 6105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¿</a:t>
            </a:r>
            <a:r>
              <a:rPr lang="en-GB" sz="4400" b="1" dirty="0" err="1" smtClean="0">
                <a:solidFill>
                  <a:schemeClr val="tx1"/>
                </a:solidFill>
              </a:rPr>
              <a:t>Cuánto</a:t>
            </a:r>
            <a:r>
              <a:rPr lang="en-GB" sz="4400" b="1" dirty="0" smtClean="0">
                <a:solidFill>
                  <a:schemeClr val="tx1"/>
                </a:solidFill>
              </a:rPr>
              <a:t>?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216492" y="374420"/>
            <a:ext cx="2987356" cy="1152128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¿</a:t>
            </a:r>
            <a:r>
              <a:rPr lang="en-GB" sz="4400" b="1" dirty="0" err="1" smtClean="0">
                <a:solidFill>
                  <a:schemeClr val="tx1"/>
                </a:solidFill>
              </a:rPr>
              <a:t>Cómo</a:t>
            </a:r>
            <a:r>
              <a:rPr lang="en-GB" sz="4400" b="1" dirty="0" smtClean="0">
                <a:solidFill>
                  <a:schemeClr val="tx1"/>
                </a:solidFill>
              </a:rPr>
              <a:t>?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5940152" y="44624"/>
            <a:ext cx="2881993" cy="1374674"/>
          </a:xfrm>
          <a:prstGeom prst="wedgeEllipseCallout">
            <a:avLst>
              <a:gd name="adj1" fmla="val -40403"/>
              <a:gd name="adj2" fmla="val 58171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¿</a:t>
            </a:r>
            <a:r>
              <a:rPr lang="en-GB" sz="4000" b="1" dirty="0" err="1" smtClean="0">
                <a:solidFill>
                  <a:schemeClr val="bg1"/>
                </a:solidFill>
              </a:rPr>
              <a:t>Quién</a:t>
            </a:r>
            <a:r>
              <a:rPr lang="en-GB" sz="4000" b="1" dirty="0" smtClean="0">
                <a:solidFill>
                  <a:schemeClr val="bg1"/>
                </a:solidFill>
              </a:rPr>
              <a:t>?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355596" y="1844824"/>
            <a:ext cx="2848252" cy="1152128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chemeClr val="bg1"/>
                </a:solidFill>
              </a:rPr>
              <a:t>¿</a:t>
            </a:r>
            <a:r>
              <a:rPr lang="en-GB" sz="5400" b="1" dirty="0" err="1" smtClean="0">
                <a:solidFill>
                  <a:schemeClr val="bg1"/>
                </a:solidFill>
              </a:rPr>
              <a:t>Qué</a:t>
            </a:r>
            <a:r>
              <a:rPr lang="en-GB" sz="5400" b="1" dirty="0" smtClean="0">
                <a:solidFill>
                  <a:schemeClr val="bg1"/>
                </a:solidFill>
              </a:rPr>
              <a:t>?</a:t>
            </a:r>
            <a:endParaRPr lang="en-GB" sz="5400" b="1" dirty="0">
              <a:solidFill>
                <a:schemeClr val="bg1"/>
              </a:solidFill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5137833" y="4293096"/>
            <a:ext cx="3898663" cy="1440160"/>
          </a:xfrm>
          <a:prstGeom prst="wedgeEllipseCallout">
            <a:avLst>
              <a:gd name="adj1" fmla="val -32784"/>
              <a:gd name="adj2" fmla="val 6105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¿</a:t>
            </a:r>
            <a:r>
              <a:rPr lang="en-GB" sz="4400" b="1" dirty="0" err="1" smtClean="0">
                <a:solidFill>
                  <a:schemeClr val="tx1"/>
                </a:solidFill>
              </a:rPr>
              <a:t>Cuántos</a:t>
            </a:r>
            <a:r>
              <a:rPr lang="en-GB" sz="4400" b="1" dirty="0" smtClean="0">
                <a:solidFill>
                  <a:schemeClr val="tx1"/>
                </a:solidFill>
              </a:rPr>
              <a:t>?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15" name="Oval Callout 14"/>
          <p:cNvSpPr/>
          <p:nvPr/>
        </p:nvSpPr>
        <p:spPr>
          <a:xfrm>
            <a:off x="6084168" y="5517232"/>
            <a:ext cx="2987356" cy="1152128"/>
          </a:xfrm>
          <a:prstGeom prst="wedgeEllipseCallout">
            <a:avLst>
              <a:gd name="adj1" fmla="val -36161"/>
              <a:gd name="adj2" fmla="val 51108"/>
            </a:avLst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¿</a:t>
            </a:r>
            <a:r>
              <a:rPr lang="en-GB" sz="4400" b="1" dirty="0" err="1" smtClean="0">
                <a:solidFill>
                  <a:schemeClr val="tx1"/>
                </a:solidFill>
              </a:rPr>
              <a:t>Cuál</a:t>
            </a:r>
            <a:r>
              <a:rPr lang="en-GB" sz="4400" b="1" dirty="0" smtClean="0">
                <a:solidFill>
                  <a:schemeClr val="tx1"/>
                </a:solidFill>
              </a:rPr>
              <a:t>?</a:t>
            </a:r>
            <a:endParaRPr lang="en-GB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68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reguntas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947" y="0"/>
            <a:ext cx="3295253" cy="6811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216492" y="3212976"/>
            <a:ext cx="3491412" cy="1247264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</a:rPr>
              <a:t>¿</a:t>
            </a:r>
            <a:r>
              <a:rPr lang="en-GB" sz="4800" b="1" dirty="0" err="1" smtClean="0">
                <a:solidFill>
                  <a:schemeClr val="tx1"/>
                </a:solidFill>
              </a:rPr>
              <a:t>Dónde</a:t>
            </a:r>
            <a:r>
              <a:rPr lang="en-GB" sz="4800" b="1" dirty="0" smtClean="0">
                <a:solidFill>
                  <a:schemeClr val="tx1"/>
                </a:solidFill>
              </a:rPr>
              <a:t>?</a:t>
            </a:r>
            <a:endParaRPr lang="en-GB" sz="4800" b="1" dirty="0">
              <a:solidFill>
                <a:schemeClr val="tx1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355596" y="4653136"/>
            <a:ext cx="3568332" cy="1402499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¿</a:t>
            </a:r>
            <a:r>
              <a:rPr lang="en-GB" sz="4400" b="1" dirty="0" err="1" smtClean="0">
                <a:solidFill>
                  <a:schemeClr val="tx1"/>
                </a:solidFill>
              </a:rPr>
              <a:t>Cuándo</a:t>
            </a:r>
            <a:r>
              <a:rPr lang="en-GB" sz="4400" b="1" dirty="0" smtClean="0">
                <a:solidFill>
                  <a:schemeClr val="tx1"/>
                </a:solidFill>
              </a:rPr>
              <a:t>?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5220072" y="1484784"/>
            <a:ext cx="3883759" cy="1225450"/>
          </a:xfrm>
          <a:prstGeom prst="wedgeEllipseCallout">
            <a:avLst>
              <a:gd name="adj1" fmla="val -31741"/>
              <a:gd name="adj2" fmla="val 60712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bg1"/>
                </a:solidFill>
              </a:rPr>
              <a:t>¿</a:t>
            </a:r>
            <a:r>
              <a:rPr lang="en-GB" sz="4800" b="1" dirty="0" err="1" smtClean="0">
                <a:solidFill>
                  <a:schemeClr val="bg1"/>
                </a:solidFill>
              </a:rPr>
              <a:t>Por</a:t>
            </a:r>
            <a:r>
              <a:rPr lang="en-GB" sz="4800" b="1" dirty="0" smtClean="0">
                <a:solidFill>
                  <a:schemeClr val="bg1"/>
                </a:solidFill>
              </a:rPr>
              <a:t> </a:t>
            </a:r>
            <a:r>
              <a:rPr lang="en-GB" sz="4800" b="1" dirty="0" err="1" smtClean="0">
                <a:solidFill>
                  <a:schemeClr val="bg1"/>
                </a:solidFill>
              </a:rPr>
              <a:t>qué</a:t>
            </a:r>
            <a:r>
              <a:rPr lang="en-GB" sz="48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5724128" y="2708920"/>
            <a:ext cx="3411161" cy="1440160"/>
          </a:xfrm>
          <a:prstGeom prst="wedgeEllipseCallout">
            <a:avLst>
              <a:gd name="adj1" fmla="val -32784"/>
              <a:gd name="adj2" fmla="val 6105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¿</a:t>
            </a:r>
            <a:r>
              <a:rPr lang="en-GB" sz="4400" b="1" dirty="0" err="1" smtClean="0">
                <a:solidFill>
                  <a:schemeClr val="tx1"/>
                </a:solidFill>
              </a:rPr>
              <a:t>Cuánto</a:t>
            </a:r>
            <a:r>
              <a:rPr lang="en-GB" sz="4400" b="1" dirty="0" smtClean="0">
                <a:solidFill>
                  <a:schemeClr val="tx1"/>
                </a:solidFill>
              </a:rPr>
              <a:t>?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216492" y="374420"/>
            <a:ext cx="2987356" cy="1152128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¿</a:t>
            </a:r>
            <a:r>
              <a:rPr lang="en-GB" sz="4400" b="1" dirty="0" err="1" smtClean="0">
                <a:solidFill>
                  <a:schemeClr val="tx1"/>
                </a:solidFill>
              </a:rPr>
              <a:t>Cómo</a:t>
            </a:r>
            <a:r>
              <a:rPr lang="en-GB" sz="4400" b="1" dirty="0" smtClean="0">
                <a:solidFill>
                  <a:schemeClr val="tx1"/>
                </a:solidFill>
              </a:rPr>
              <a:t>?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5940152" y="44624"/>
            <a:ext cx="2881993" cy="1374674"/>
          </a:xfrm>
          <a:prstGeom prst="wedgeEllipseCallout">
            <a:avLst>
              <a:gd name="adj1" fmla="val -40403"/>
              <a:gd name="adj2" fmla="val 58171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¿</a:t>
            </a:r>
            <a:r>
              <a:rPr lang="en-GB" sz="4000" b="1" dirty="0" err="1" smtClean="0">
                <a:solidFill>
                  <a:schemeClr val="bg1"/>
                </a:solidFill>
              </a:rPr>
              <a:t>Quién</a:t>
            </a:r>
            <a:r>
              <a:rPr lang="en-GB" sz="4000" b="1" dirty="0" smtClean="0">
                <a:solidFill>
                  <a:schemeClr val="bg1"/>
                </a:solidFill>
              </a:rPr>
              <a:t>?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355596" y="1844824"/>
            <a:ext cx="2848252" cy="1152128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chemeClr val="bg1"/>
                </a:solidFill>
              </a:rPr>
              <a:t>¿</a:t>
            </a:r>
            <a:r>
              <a:rPr lang="en-GB" sz="5400" b="1" dirty="0" err="1" smtClean="0">
                <a:solidFill>
                  <a:schemeClr val="bg1"/>
                </a:solidFill>
              </a:rPr>
              <a:t>Qué</a:t>
            </a:r>
            <a:r>
              <a:rPr lang="en-GB" sz="5400" b="1" dirty="0" smtClean="0">
                <a:solidFill>
                  <a:schemeClr val="bg1"/>
                </a:solidFill>
              </a:rPr>
              <a:t>?</a:t>
            </a:r>
            <a:endParaRPr lang="en-GB" sz="5400" b="1" dirty="0">
              <a:solidFill>
                <a:schemeClr val="bg1"/>
              </a:solidFill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5137833" y="4293096"/>
            <a:ext cx="3898663" cy="1440160"/>
          </a:xfrm>
          <a:prstGeom prst="wedgeEllipseCallout">
            <a:avLst>
              <a:gd name="adj1" fmla="val -32784"/>
              <a:gd name="adj2" fmla="val 6105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¿</a:t>
            </a:r>
            <a:r>
              <a:rPr lang="en-GB" sz="4400" b="1" dirty="0" err="1" smtClean="0">
                <a:solidFill>
                  <a:schemeClr val="tx1"/>
                </a:solidFill>
              </a:rPr>
              <a:t>Cuántos</a:t>
            </a:r>
            <a:r>
              <a:rPr lang="en-GB" sz="4400" b="1" dirty="0" smtClean="0">
                <a:solidFill>
                  <a:schemeClr val="tx1"/>
                </a:solidFill>
              </a:rPr>
              <a:t>?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15" name="Oval Callout 14"/>
          <p:cNvSpPr/>
          <p:nvPr/>
        </p:nvSpPr>
        <p:spPr>
          <a:xfrm>
            <a:off x="6084168" y="5517232"/>
            <a:ext cx="2987356" cy="1152128"/>
          </a:xfrm>
          <a:prstGeom prst="wedgeEllipseCallout">
            <a:avLst>
              <a:gd name="adj1" fmla="val -36161"/>
              <a:gd name="adj2" fmla="val 51108"/>
            </a:avLst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¿</a:t>
            </a:r>
            <a:r>
              <a:rPr lang="en-GB" sz="4400" b="1" dirty="0" err="1" smtClean="0">
                <a:solidFill>
                  <a:schemeClr val="tx1"/>
                </a:solidFill>
              </a:rPr>
              <a:t>Cuál</a:t>
            </a:r>
            <a:r>
              <a:rPr lang="en-GB" sz="4400" b="1" dirty="0" smtClean="0">
                <a:solidFill>
                  <a:schemeClr val="tx1"/>
                </a:solidFill>
              </a:rPr>
              <a:t>?</a:t>
            </a:r>
            <a:endParaRPr lang="en-GB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65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reguntas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947" y="0"/>
            <a:ext cx="3295253" cy="6811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216492" y="3212976"/>
            <a:ext cx="3491412" cy="1247264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</a:rPr>
              <a:t>¿</a:t>
            </a:r>
            <a:r>
              <a:rPr lang="en-GB" sz="4800" b="1" dirty="0" err="1" smtClean="0">
                <a:solidFill>
                  <a:schemeClr val="tx1"/>
                </a:solidFill>
              </a:rPr>
              <a:t>Dónde</a:t>
            </a:r>
            <a:r>
              <a:rPr lang="en-GB" sz="4800" b="1" dirty="0" smtClean="0">
                <a:solidFill>
                  <a:schemeClr val="tx1"/>
                </a:solidFill>
              </a:rPr>
              <a:t>?</a:t>
            </a:r>
            <a:endParaRPr lang="en-GB" sz="4800" b="1" dirty="0">
              <a:solidFill>
                <a:schemeClr val="tx1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355596" y="4653136"/>
            <a:ext cx="3568332" cy="1402499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¿</a:t>
            </a:r>
            <a:r>
              <a:rPr lang="en-GB" sz="4400" b="1" dirty="0" err="1" smtClean="0">
                <a:solidFill>
                  <a:schemeClr val="tx1"/>
                </a:solidFill>
              </a:rPr>
              <a:t>Cuándo</a:t>
            </a:r>
            <a:r>
              <a:rPr lang="en-GB" sz="4400" b="1" dirty="0" smtClean="0">
                <a:solidFill>
                  <a:schemeClr val="tx1"/>
                </a:solidFill>
              </a:rPr>
              <a:t>?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5220072" y="1484784"/>
            <a:ext cx="3883759" cy="1225450"/>
          </a:xfrm>
          <a:prstGeom prst="wedgeEllipseCallout">
            <a:avLst>
              <a:gd name="adj1" fmla="val -31741"/>
              <a:gd name="adj2" fmla="val 60712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bg1"/>
                </a:solidFill>
              </a:rPr>
              <a:t>¿</a:t>
            </a:r>
            <a:r>
              <a:rPr lang="en-GB" sz="4800" b="1" dirty="0" err="1" smtClean="0">
                <a:solidFill>
                  <a:schemeClr val="bg1"/>
                </a:solidFill>
              </a:rPr>
              <a:t>Por</a:t>
            </a:r>
            <a:r>
              <a:rPr lang="en-GB" sz="4800" b="1" dirty="0" smtClean="0">
                <a:solidFill>
                  <a:schemeClr val="bg1"/>
                </a:solidFill>
              </a:rPr>
              <a:t> </a:t>
            </a:r>
            <a:r>
              <a:rPr lang="en-GB" sz="4800" b="1" dirty="0" err="1" smtClean="0">
                <a:solidFill>
                  <a:schemeClr val="bg1"/>
                </a:solidFill>
              </a:rPr>
              <a:t>qué</a:t>
            </a:r>
            <a:r>
              <a:rPr lang="en-GB" sz="48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5724128" y="2708920"/>
            <a:ext cx="3411161" cy="1440160"/>
          </a:xfrm>
          <a:prstGeom prst="wedgeEllipseCallout">
            <a:avLst>
              <a:gd name="adj1" fmla="val -32784"/>
              <a:gd name="adj2" fmla="val 6105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¿</a:t>
            </a:r>
            <a:r>
              <a:rPr lang="en-GB" sz="4400" b="1" dirty="0" err="1" smtClean="0">
                <a:solidFill>
                  <a:schemeClr val="tx1"/>
                </a:solidFill>
              </a:rPr>
              <a:t>Cuánto</a:t>
            </a:r>
            <a:r>
              <a:rPr lang="en-GB" sz="4400" b="1" dirty="0" smtClean="0">
                <a:solidFill>
                  <a:schemeClr val="tx1"/>
                </a:solidFill>
              </a:rPr>
              <a:t>?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216492" y="374420"/>
            <a:ext cx="2987356" cy="1152128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¿</a:t>
            </a:r>
            <a:r>
              <a:rPr lang="en-GB" sz="4400" b="1" dirty="0" err="1" smtClean="0">
                <a:solidFill>
                  <a:schemeClr val="tx1"/>
                </a:solidFill>
              </a:rPr>
              <a:t>Cómo</a:t>
            </a:r>
            <a:r>
              <a:rPr lang="en-GB" sz="4400" b="1" dirty="0" smtClean="0">
                <a:solidFill>
                  <a:schemeClr val="tx1"/>
                </a:solidFill>
              </a:rPr>
              <a:t>?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5940152" y="44624"/>
            <a:ext cx="2881993" cy="1374674"/>
          </a:xfrm>
          <a:prstGeom prst="wedgeEllipseCallout">
            <a:avLst>
              <a:gd name="adj1" fmla="val -40403"/>
              <a:gd name="adj2" fmla="val 58171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¿</a:t>
            </a:r>
            <a:r>
              <a:rPr lang="en-GB" sz="4000" b="1" dirty="0" err="1" smtClean="0">
                <a:solidFill>
                  <a:schemeClr val="bg1"/>
                </a:solidFill>
              </a:rPr>
              <a:t>Quién</a:t>
            </a:r>
            <a:r>
              <a:rPr lang="en-GB" sz="4000" b="1" dirty="0" smtClean="0">
                <a:solidFill>
                  <a:schemeClr val="bg1"/>
                </a:solidFill>
              </a:rPr>
              <a:t>?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355596" y="1844824"/>
            <a:ext cx="2848252" cy="1152128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chemeClr val="bg1"/>
                </a:solidFill>
              </a:rPr>
              <a:t>¿</a:t>
            </a:r>
            <a:r>
              <a:rPr lang="en-GB" sz="5400" b="1" dirty="0" err="1" smtClean="0">
                <a:solidFill>
                  <a:schemeClr val="bg1"/>
                </a:solidFill>
              </a:rPr>
              <a:t>Qué</a:t>
            </a:r>
            <a:r>
              <a:rPr lang="en-GB" sz="5400" b="1" dirty="0" smtClean="0">
                <a:solidFill>
                  <a:schemeClr val="bg1"/>
                </a:solidFill>
              </a:rPr>
              <a:t>?</a:t>
            </a:r>
            <a:endParaRPr lang="en-GB" sz="5400" b="1" dirty="0">
              <a:solidFill>
                <a:schemeClr val="bg1"/>
              </a:solidFill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5137833" y="4293096"/>
            <a:ext cx="3898663" cy="1440160"/>
          </a:xfrm>
          <a:prstGeom prst="wedgeEllipseCallout">
            <a:avLst>
              <a:gd name="adj1" fmla="val -32784"/>
              <a:gd name="adj2" fmla="val 6105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¿</a:t>
            </a:r>
            <a:r>
              <a:rPr lang="en-GB" sz="4400" b="1" dirty="0" err="1" smtClean="0">
                <a:solidFill>
                  <a:schemeClr val="tx1"/>
                </a:solidFill>
              </a:rPr>
              <a:t>Cuántos</a:t>
            </a:r>
            <a:r>
              <a:rPr lang="en-GB" sz="4400" b="1" dirty="0" smtClean="0">
                <a:solidFill>
                  <a:schemeClr val="tx1"/>
                </a:solidFill>
              </a:rPr>
              <a:t>?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15" name="Oval Callout 14"/>
          <p:cNvSpPr/>
          <p:nvPr/>
        </p:nvSpPr>
        <p:spPr>
          <a:xfrm>
            <a:off x="6084168" y="5517232"/>
            <a:ext cx="2987356" cy="1152128"/>
          </a:xfrm>
          <a:prstGeom prst="wedgeEllipseCallout">
            <a:avLst>
              <a:gd name="adj1" fmla="val -36161"/>
              <a:gd name="adj2" fmla="val 51108"/>
            </a:avLst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¿</a:t>
            </a:r>
            <a:r>
              <a:rPr lang="en-GB" sz="4400" b="1" dirty="0" err="1" smtClean="0">
                <a:solidFill>
                  <a:schemeClr val="tx1"/>
                </a:solidFill>
              </a:rPr>
              <a:t>Cuál</a:t>
            </a:r>
            <a:r>
              <a:rPr lang="en-GB" sz="4400" b="1" dirty="0" smtClean="0">
                <a:solidFill>
                  <a:schemeClr val="tx1"/>
                </a:solidFill>
              </a:rPr>
              <a:t>?</a:t>
            </a:r>
            <a:endParaRPr lang="en-GB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48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reguntas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947" y="0"/>
            <a:ext cx="3295253" cy="6811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216492" y="3212976"/>
            <a:ext cx="3491412" cy="1247264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</a:rPr>
              <a:t>¿</a:t>
            </a:r>
            <a:r>
              <a:rPr lang="en-GB" sz="4800" b="1" dirty="0" err="1" smtClean="0">
                <a:solidFill>
                  <a:schemeClr val="tx1"/>
                </a:solidFill>
              </a:rPr>
              <a:t>Dónde</a:t>
            </a:r>
            <a:r>
              <a:rPr lang="en-GB" sz="4800" b="1" dirty="0" smtClean="0">
                <a:solidFill>
                  <a:schemeClr val="tx1"/>
                </a:solidFill>
              </a:rPr>
              <a:t>?</a:t>
            </a:r>
            <a:endParaRPr lang="en-GB" sz="4800" b="1" dirty="0">
              <a:solidFill>
                <a:schemeClr val="tx1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355596" y="4653136"/>
            <a:ext cx="3568332" cy="1402499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¿</a:t>
            </a:r>
            <a:r>
              <a:rPr lang="en-GB" sz="4400" b="1" dirty="0" err="1" smtClean="0">
                <a:solidFill>
                  <a:schemeClr val="tx1"/>
                </a:solidFill>
              </a:rPr>
              <a:t>Cuándo</a:t>
            </a:r>
            <a:r>
              <a:rPr lang="en-GB" sz="4400" b="1" dirty="0" smtClean="0">
                <a:solidFill>
                  <a:schemeClr val="tx1"/>
                </a:solidFill>
              </a:rPr>
              <a:t>?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5220072" y="1484784"/>
            <a:ext cx="3883759" cy="1225450"/>
          </a:xfrm>
          <a:prstGeom prst="wedgeEllipseCallout">
            <a:avLst>
              <a:gd name="adj1" fmla="val -31741"/>
              <a:gd name="adj2" fmla="val 60712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bg1"/>
                </a:solidFill>
              </a:rPr>
              <a:t>¿</a:t>
            </a:r>
            <a:r>
              <a:rPr lang="en-GB" sz="4800" b="1" dirty="0" err="1" smtClean="0">
                <a:solidFill>
                  <a:schemeClr val="bg1"/>
                </a:solidFill>
              </a:rPr>
              <a:t>Por</a:t>
            </a:r>
            <a:r>
              <a:rPr lang="en-GB" sz="4800" b="1" dirty="0" smtClean="0">
                <a:solidFill>
                  <a:schemeClr val="bg1"/>
                </a:solidFill>
              </a:rPr>
              <a:t> </a:t>
            </a:r>
            <a:r>
              <a:rPr lang="en-GB" sz="4800" b="1" dirty="0" err="1" smtClean="0">
                <a:solidFill>
                  <a:schemeClr val="bg1"/>
                </a:solidFill>
              </a:rPr>
              <a:t>qué</a:t>
            </a:r>
            <a:r>
              <a:rPr lang="en-GB" sz="48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5724128" y="2708920"/>
            <a:ext cx="3411161" cy="1440160"/>
          </a:xfrm>
          <a:prstGeom prst="wedgeEllipseCallout">
            <a:avLst>
              <a:gd name="adj1" fmla="val -32784"/>
              <a:gd name="adj2" fmla="val 6105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¿</a:t>
            </a:r>
            <a:r>
              <a:rPr lang="en-GB" sz="4400" b="1" dirty="0" err="1" smtClean="0">
                <a:solidFill>
                  <a:schemeClr val="tx1"/>
                </a:solidFill>
              </a:rPr>
              <a:t>Cuánto</a:t>
            </a:r>
            <a:r>
              <a:rPr lang="en-GB" sz="4400" b="1" dirty="0" smtClean="0">
                <a:solidFill>
                  <a:schemeClr val="tx1"/>
                </a:solidFill>
              </a:rPr>
              <a:t>?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216492" y="374420"/>
            <a:ext cx="2987356" cy="1152128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¿</a:t>
            </a:r>
            <a:r>
              <a:rPr lang="en-GB" sz="4400" b="1" dirty="0" err="1" smtClean="0">
                <a:solidFill>
                  <a:schemeClr val="tx1"/>
                </a:solidFill>
              </a:rPr>
              <a:t>Cómo</a:t>
            </a:r>
            <a:r>
              <a:rPr lang="en-GB" sz="4400" b="1" dirty="0" smtClean="0">
                <a:solidFill>
                  <a:schemeClr val="tx1"/>
                </a:solidFill>
              </a:rPr>
              <a:t>?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5940152" y="44624"/>
            <a:ext cx="2881993" cy="1374674"/>
          </a:xfrm>
          <a:prstGeom prst="wedgeEllipseCallout">
            <a:avLst>
              <a:gd name="adj1" fmla="val -40403"/>
              <a:gd name="adj2" fmla="val 58171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¿</a:t>
            </a:r>
            <a:r>
              <a:rPr lang="en-GB" sz="4000" b="1" dirty="0" err="1" smtClean="0">
                <a:solidFill>
                  <a:schemeClr val="bg1"/>
                </a:solidFill>
              </a:rPr>
              <a:t>Quién</a:t>
            </a:r>
            <a:r>
              <a:rPr lang="en-GB" sz="4000" b="1" dirty="0" smtClean="0">
                <a:solidFill>
                  <a:schemeClr val="bg1"/>
                </a:solidFill>
              </a:rPr>
              <a:t>?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355596" y="1844824"/>
            <a:ext cx="2848252" cy="1152128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chemeClr val="bg1"/>
                </a:solidFill>
              </a:rPr>
              <a:t>¿</a:t>
            </a:r>
            <a:r>
              <a:rPr lang="en-GB" sz="5400" b="1" dirty="0" err="1" smtClean="0">
                <a:solidFill>
                  <a:schemeClr val="bg1"/>
                </a:solidFill>
              </a:rPr>
              <a:t>Qué</a:t>
            </a:r>
            <a:r>
              <a:rPr lang="en-GB" sz="5400" b="1" dirty="0" smtClean="0">
                <a:solidFill>
                  <a:schemeClr val="bg1"/>
                </a:solidFill>
              </a:rPr>
              <a:t>?</a:t>
            </a:r>
            <a:endParaRPr lang="en-GB" sz="5400" b="1" dirty="0">
              <a:solidFill>
                <a:schemeClr val="bg1"/>
              </a:solidFill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5137833" y="4293096"/>
            <a:ext cx="3898663" cy="1440160"/>
          </a:xfrm>
          <a:prstGeom prst="wedgeEllipseCallout">
            <a:avLst>
              <a:gd name="adj1" fmla="val -32784"/>
              <a:gd name="adj2" fmla="val 6105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¿</a:t>
            </a:r>
            <a:r>
              <a:rPr lang="en-GB" sz="4400" b="1" dirty="0" err="1" smtClean="0">
                <a:solidFill>
                  <a:schemeClr val="tx1"/>
                </a:solidFill>
              </a:rPr>
              <a:t>Cuántos</a:t>
            </a:r>
            <a:r>
              <a:rPr lang="en-GB" sz="4400" b="1" dirty="0" smtClean="0">
                <a:solidFill>
                  <a:schemeClr val="tx1"/>
                </a:solidFill>
              </a:rPr>
              <a:t>?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15" name="Oval Callout 14"/>
          <p:cNvSpPr/>
          <p:nvPr/>
        </p:nvSpPr>
        <p:spPr>
          <a:xfrm>
            <a:off x="6084168" y="5517232"/>
            <a:ext cx="2987356" cy="1152128"/>
          </a:xfrm>
          <a:prstGeom prst="wedgeEllipseCallout">
            <a:avLst>
              <a:gd name="adj1" fmla="val -36161"/>
              <a:gd name="adj2" fmla="val 51108"/>
            </a:avLst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¿</a:t>
            </a:r>
            <a:r>
              <a:rPr lang="en-GB" sz="4400" b="1" dirty="0" err="1" smtClean="0">
                <a:solidFill>
                  <a:schemeClr val="tx1"/>
                </a:solidFill>
              </a:rPr>
              <a:t>Cuál</a:t>
            </a:r>
            <a:r>
              <a:rPr lang="en-GB" sz="4400" b="1" dirty="0" smtClean="0">
                <a:solidFill>
                  <a:schemeClr val="tx1"/>
                </a:solidFill>
              </a:rPr>
              <a:t>?</a:t>
            </a:r>
            <a:endParaRPr lang="en-GB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17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168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55WD</dc:creator>
  <cp:lastModifiedBy>55WD</cp:lastModifiedBy>
  <cp:revision>2</cp:revision>
  <cp:lastPrinted>2014-03-10T12:24:23Z</cp:lastPrinted>
  <dcterms:created xsi:type="dcterms:W3CDTF">2014-03-10T12:23:28Z</dcterms:created>
  <dcterms:modified xsi:type="dcterms:W3CDTF">2014-08-14T13:33:17Z</dcterms:modified>
</cp:coreProperties>
</file>