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0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132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A78FE-2644-437C-8A45-EB3FBCBC5923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AA324-8092-4614-B478-34DA02EC7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4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These are designed to be made into sets of cards for pupils to play snap with. This</a:t>
            </a:r>
            <a:r>
              <a:rPr lang="en-GB" baseline="0" dirty="0" smtClean="0"/>
              <a:t> set (which has accompanying pictures) might be easier to start with but then pupils could graduate to using the set with words only. I have left one space blank so that pupils can start to predict what might snap with another card – if the pupil can produce the matching snap themselves then they win the pair.</a:t>
            </a:r>
          </a:p>
          <a:p>
            <a:r>
              <a:rPr lang="en-GB" baseline="0" dirty="0" smtClean="0"/>
              <a:t>Pupils can cut these up themselves, or make as many sets as they like, but they will need to have a set in Spanish and another in English to produce </a:t>
            </a:r>
            <a:r>
              <a:rPr lang="en-GB" baseline="0" smtClean="0"/>
              <a:t>matching pairs!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AA324-8092-4614-B478-34DA02EC72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3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83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05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63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5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19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11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52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3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4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2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3774-5D9F-4A76-93FC-2427D339E2F5}" type="datetimeFigureOut">
              <a:rPr lang="en-GB" smtClean="0"/>
              <a:t>08/03/2015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197DA-DDBF-4A3A-B570-4A3F70C469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12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5.JPG"/><Relationship Id="rId7" Type="http://schemas.openxmlformats.org/officeDocument/2006/relationships/image" Target="../media/image19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7666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228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D:\My Stuff\primary spanish\Yr5 SoW resources 2014\practicar slides\Slid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810"/>
            <a:ext cx="3046209" cy="22846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My Stuff\primary spanish\Yr5 SoW resources 2014\practicar slides\Slide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2269341"/>
            <a:ext cx="2974201" cy="22306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My Stuff\primary spanish\Yr5 SoW resources 2014\practicar slides\Slide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4572000"/>
            <a:ext cx="2910104" cy="21825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My Stuff\primary spanish\Yr5 SoW resources 2014\practicar slides\Slide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70" y="6876256"/>
            <a:ext cx="2974898" cy="2231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My Stuff\primary spanish\Yr5 SoW resources 2014\practicar slides\Slide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78" y="20485"/>
            <a:ext cx="2998474" cy="2248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My Stuff\primary spanish\Yr5 SoW resources 2014\practicar slides\Slide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32" y="2339752"/>
            <a:ext cx="2880319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D:\My Stuff\primary spanish\Yr5 SoW resources 2014\practicar slides\Slide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238" y="4621669"/>
            <a:ext cx="2910106" cy="21825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30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301660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228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D:\My Stuff\primary spanish\Yr5 SoW resources 2014\practicar slides\Slide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682" y="4700187"/>
            <a:ext cx="2745432" cy="20590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D:\My Stuff\primary spanish\Yr5 SoW resources 2014\practicar slides\Slid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11" y="107504"/>
            <a:ext cx="2745432" cy="20590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My Stuff\primary spanish\Yr5 SoW resources 2014\practicar slides\Slide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11" y="2411760"/>
            <a:ext cx="2745432" cy="20590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My Stuff\primary spanish\Yr5 SoW resources 2014\practicar slides\Slide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77422"/>
            <a:ext cx="2745432" cy="20590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D:\My Stuff\primary spanish\Yr5 SoW resources 2014\practicar slides\Slide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16016"/>
            <a:ext cx="2745432" cy="20590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D:\My Stuff\primary spanish\Yr5 SoW resources 2014\practicar slides\Slide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179512"/>
            <a:ext cx="2745432" cy="2059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" name="Picture 8" descr="D:\My Stuff\primary spanish\Yr5 SoW resources 2014\practicar slides\Slide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2411760"/>
            <a:ext cx="2745432" cy="20590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62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48341"/>
              </p:ext>
            </p:extLst>
          </p:nvPr>
        </p:nvGraphicFramePr>
        <p:xfrm>
          <a:off x="0" y="0"/>
          <a:ext cx="6858000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228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73"/>
          <a:stretch/>
        </p:blipFill>
        <p:spPr>
          <a:xfrm>
            <a:off x="116632" y="106171"/>
            <a:ext cx="3170129" cy="2100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3"/>
          <a:stretch/>
        </p:blipFill>
        <p:spPr>
          <a:xfrm>
            <a:off x="116632" y="2411760"/>
            <a:ext cx="3232289" cy="2100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79"/>
          <a:stretch/>
        </p:blipFill>
        <p:spPr>
          <a:xfrm>
            <a:off x="-23184" y="4707203"/>
            <a:ext cx="3356169" cy="1936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28"/>
          <a:stretch/>
        </p:blipFill>
        <p:spPr>
          <a:xfrm>
            <a:off x="128833" y="6883356"/>
            <a:ext cx="3350968" cy="215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57"/>
          <a:stretch/>
        </p:blipFill>
        <p:spPr>
          <a:xfrm>
            <a:off x="3623652" y="106171"/>
            <a:ext cx="3246722" cy="2100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88"/>
          <a:stretch/>
        </p:blipFill>
        <p:spPr>
          <a:xfrm>
            <a:off x="3501008" y="2339752"/>
            <a:ext cx="3221491" cy="2230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89" b="21421"/>
          <a:stretch/>
        </p:blipFill>
        <p:spPr>
          <a:xfrm>
            <a:off x="3501008" y="5211388"/>
            <a:ext cx="3242210" cy="1432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5976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rtrait 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 blank</Template>
  <TotalTime>14</TotalTime>
  <Words>115</Words>
  <Application>Microsoft Office PowerPoint</Application>
  <PresentationFormat>On-screen Show (4:3)</PresentationFormat>
  <Paragraphs>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portrait blank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McClelland</dc:creator>
  <cp:lastModifiedBy>55WD</cp:lastModifiedBy>
  <cp:revision>4</cp:revision>
  <dcterms:created xsi:type="dcterms:W3CDTF">2015-03-05T06:17:05Z</dcterms:created>
  <dcterms:modified xsi:type="dcterms:W3CDTF">2015-03-08T11:20:04Z</dcterms:modified>
</cp:coreProperties>
</file>