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8" r:id="rId2"/>
    <p:sldId id="282" r:id="rId3"/>
    <p:sldId id="288" r:id="rId4"/>
    <p:sldId id="280" r:id="rId5"/>
    <p:sldId id="281" r:id="rId6"/>
    <p:sldId id="274" r:id="rId7"/>
    <p:sldId id="289" r:id="rId8"/>
    <p:sldId id="277" r:id="rId9"/>
    <p:sldId id="275" r:id="rId10"/>
    <p:sldId id="295" r:id="rId11"/>
    <p:sldId id="287" r:id="rId12"/>
    <p:sldId id="261" r:id="rId13"/>
    <p:sldId id="290" r:id="rId14"/>
    <p:sldId id="291" r:id="rId15"/>
    <p:sldId id="267" r:id="rId16"/>
    <p:sldId id="292" r:id="rId17"/>
    <p:sldId id="293" r:id="rId18"/>
    <p:sldId id="29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C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343" autoAdjust="0"/>
  </p:normalViewPr>
  <p:slideViewPr>
    <p:cSldViewPr>
      <p:cViewPr varScale="1">
        <p:scale>
          <a:sx n="97" d="100"/>
          <a:sy n="97" d="100"/>
        </p:scale>
        <p:origin x="2004" y="102"/>
      </p:cViewPr>
      <p:guideLst>
        <p:guide orient="horz" pos="2160"/>
        <p:guide pos="2880"/>
      </p:guideLst>
    </p:cSldViewPr>
  </p:slideViewPr>
  <p:notesTextViewPr>
    <p:cViewPr>
      <p:scale>
        <a:sx n="1" d="1"/>
        <a:sy n="1" d="1"/>
      </p:scale>
      <p:origin x="0" y="0"/>
    </p:cViewPr>
  </p:notesTextViewPr>
  <p:sorterViewPr>
    <p:cViewPr>
      <p:scale>
        <a:sx n="100" d="100"/>
        <a:sy n="100" d="100"/>
      </p:scale>
      <p:origin x="0" y="5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ABB243-28E2-4D87-9C8E-C17D63609771}" type="datetimeFigureOut">
              <a:rPr lang="en-GB" smtClean="0"/>
              <a:t>08/03/2015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AEAF40-FA48-4C23-9B4B-F188F2E7CB7B}" type="slidenum">
              <a:rPr lang="en-GB" smtClean="0"/>
              <a:t>‹#›</a:t>
            </a:fld>
            <a:endParaRPr lang="en-GB"/>
          </a:p>
        </p:txBody>
      </p:sp>
    </p:spTree>
    <p:extLst>
      <p:ext uri="{BB962C8B-B14F-4D97-AF65-F5344CB8AC3E}">
        <p14:creationId xmlns:p14="http://schemas.microsoft.com/office/powerpoint/2010/main" val="208138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a:t>
            </a:r>
            <a:r>
              <a:rPr lang="en-GB" baseline="0" dirty="0" smtClean="0"/>
              <a:t> it possible to ski in Spain?</a:t>
            </a:r>
          </a:p>
          <a:p>
            <a:r>
              <a:rPr lang="en-GB" baseline="0" dirty="0" smtClean="0"/>
              <a:t>A lot of children associate Spain with sunny beaches and are surprised to learn that you can ski in Spain. </a:t>
            </a:r>
          </a:p>
          <a:p>
            <a:r>
              <a:rPr lang="en-GB" baseline="0" dirty="0" smtClean="0"/>
              <a:t>Get pupils to raise hands for yes or no. Elicit answer ‘</a:t>
            </a:r>
            <a:r>
              <a:rPr lang="en-GB" baseline="0" dirty="0" err="1" smtClean="0"/>
              <a:t>Sí</a:t>
            </a:r>
            <a:r>
              <a:rPr lang="en-GB" baseline="0" dirty="0" smtClean="0"/>
              <a:t>/no, </a:t>
            </a:r>
            <a:r>
              <a:rPr lang="en-GB" baseline="0" dirty="0" err="1" smtClean="0"/>
              <a:t>pienso</a:t>
            </a:r>
            <a:r>
              <a:rPr lang="en-GB" baseline="0" dirty="0" smtClean="0"/>
              <a:t>/</a:t>
            </a:r>
            <a:r>
              <a:rPr lang="en-GB" baseline="0" dirty="0" err="1" smtClean="0"/>
              <a:t>creo</a:t>
            </a:r>
            <a:r>
              <a:rPr lang="en-GB" baseline="0" dirty="0" smtClean="0"/>
              <a:t>/</a:t>
            </a:r>
            <a:r>
              <a:rPr lang="en-GB" baseline="0" dirty="0" err="1" smtClean="0"/>
              <a:t>opino</a:t>
            </a:r>
            <a:r>
              <a:rPr lang="en-GB" baseline="0" dirty="0" smtClean="0"/>
              <a:t> </a:t>
            </a:r>
            <a:r>
              <a:rPr lang="en-GB" baseline="0" dirty="0" err="1" smtClean="0"/>
              <a:t>que</a:t>
            </a:r>
            <a:r>
              <a:rPr lang="en-GB" baseline="0" dirty="0" smtClean="0"/>
              <a:t> (no) </a:t>
            </a:r>
            <a:r>
              <a:rPr lang="en-GB" baseline="0" dirty="0" err="1" smtClean="0"/>
              <a:t>es</a:t>
            </a:r>
            <a:r>
              <a:rPr lang="en-GB" baseline="0" dirty="0" smtClean="0"/>
              <a:t> </a:t>
            </a:r>
            <a:r>
              <a:rPr lang="en-GB" baseline="0" dirty="0" err="1" smtClean="0"/>
              <a:t>posible</a:t>
            </a:r>
            <a:r>
              <a:rPr lang="en-GB" baseline="0" dirty="0" smtClean="0"/>
              <a:t> </a:t>
            </a:r>
            <a:r>
              <a:rPr lang="en-GB" baseline="0" dirty="0" err="1" smtClean="0"/>
              <a:t>practicar</a:t>
            </a:r>
            <a:r>
              <a:rPr lang="en-GB" baseline="0" dirty="0" smtClean="0"/>
              <a:t> </a:t>
            </a:r>
            <a:r>
              <a:rPr lang="en-GB" baseline="0" dirty="0" err="1" smtClean="0"/>
              <a:t>esquí</a:t>
            </a:r>
            <a:r>
              <a:rPr lang="en-GB" baseline="0" dirty="0" smtClean="0"/>
              <a:t> </a:t>
            </a:r>
            <a:r>
              <a:rPr lang="en-GB" baseline="0" dirty="0" err="1" smtClean="0"/>
              <a:t>en</a:t>
            </a:r>
            <a:r>
              <a:rPr lang="en-GB" baseline="0" dirty="0" smtClean="0"/>
              <a:t> </a:t>
            </a:r>
            <a:r>
              <a:rPr lang="en-GB" baseline="0" dirty="0" err="1" smtClean="0"/>
              <a:t>España</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1</a:t>
            </a:fld>
            <a:endParaRPr lang="en-GB"/>
          </a:p>
        </p:txBody>
      </p:sp>
    </p:spTree>
    <p:extLst>
      <p:ext uri="{BB962C8B-B14F-4D97-AF65-F5344CB8AC3E}">
        <p14:creationId xmlns:p14="http://schemas.microsoft.com/office/powerpoint/2010/main" val="2579937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are</a:t>
            </a:r>
            <a:r>
              <a:rPr lang="en-GB" baseline="0" dirty="0" smtClean="0"/>
              <a:t> the numbers of the difficult </a:t>
            </a:r>
            <a:r>
              <a:rPr lang="en-GB" baseline="0" dirty="0" err="1" smtClean="0"/>
              <a:t>pistes</a:t>
            </a:r>
            <a:r>
              <a:rPr lang="en-GB" baseline="0" dirty="0" smtClean="0"/>
              <a:t>? (red ones) </a:t>
            </a:r>
          </a:p>
          <a:p>
            <a:r>
              <a:rPr lang="en-GB" baseline="0" dirty="0" smtClean="0"/>
              <a:t>What are the numbers of the very easy </a:t>
            </a:r>
            <a:r>
              <a:rPr lang="en-GB" baseline="0" dirty="0" err="1" smtClean="0"/>
              <a:t>pistes</a:t>
            </a:r>
            <a:r>
              <a:rPr lang="en-GB" baseline="0" dirty="0" smtClean="0"/>
              <a:t>? (green ones)</a:t>
            </a:r>
          </a:p>
          <a:p>
            <a:r>
              <a:rPr lang="en-GB" baseline="0" dirty="0" smtClean="0"/>
              <a:t>What are the numbers of the very difficult </a:t>
            </a:r>
            <a:r>
              <a:rPr lang="en-GB" baseline="0" dirty="0" err="1" smtClean="0"/>
              <a:t>pistes</a:t>
            </a:r>
            <a:r>
              <a:rPr lang="en-GB" baseline="0" dirty="0" smtClean="0"/>
              <a:t>? (black one)</a:t>
            </a:r>
          </a:p>
          <a:p>
            <a:r>
              <a:rPr lang="en-GB" baseline="0" dirty="0" smtClean="0"/>
              <a:t>What are the numbers of the easy </a:t>
            </a:r>
            <a:r>
              <a:rPr lang="en-GB" baseline="0" dirty="0" err="1" smtClean="0"/>
              <a:t>pistes</a:t>
            </a:r>
            <a:r>
              <a:rPr lang="en-GB" baseline="0" dirty="0" smtClean="0"/>
              <a:t>? (blue one)</a:t>
            </a:r>
          </a:p>
          <a:p>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10</a:t>
            </a:fld>
            <a:endParaRPr lang="en-GB"/>
          </a:p>
        </p:txBody>
      </p:sp>
    </p:spTree>
    <p:extLst>
      <p:ext uri="{BB962C8B-B14F-4D97-AF65-F5344CB8AC3E}">
        <p14:creationId xmlns:p14="http://schemas.microsoft.com/office/powerpoint/2010/main" val="1101820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ski equipment: It’s very important to go</a:t>
            </a:r>
            <a:r>
              <a:rPr lang="en-GB" baseline="0" dirty="0" smtClean="0"/>
              <a:t> well-equipped. Skis, boots, ski mask, gloves, good ski pants and anorak, and a specific helmet for skiing or for snowboarding, etc.</a:t>
            </a:r>
          </a:p>
          <a:p>
            <a:r>
              <a:rPr lang="en-GB" baseline="0" dirty="0" smtClean="0"/>
              <a:t>Get pupils to describe the colours of the items of clothing in the photo.</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11</a:t>
            </a:fld>
            <a:endParaRPr lang="en-GB"/>
          </a:p>
        </p:txBody>
      </p:sp>
    </p:spTree>
    <p:extLst>
      <p:ext uri="{BB962C8B-B14F-4D97-AF65-F5344CB8AC3E}">
        <p14:creationId xmlns:p14="http://schemas.microsoft.com/office/powerpoint/2010/main" val="256960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you know</a:t>
            </a:r>
            <a:r>
              <a:rPr lang="en-GB" baseline="0" dirty="0" smtClean="0"/>
              <a:t> how to ski? Yes! I know how to ski. No! I don’t know how to ski.</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12</a:t>
            </a:fld>
            <a:endParaRPr lang="en-GB"/>
          </a:p>
        </p:txBody>
      </p:sp>
    </p:spTree>
    <p:extLst>
      <p:ext uri="{BB962C8B-B14F-4D97-AF65-F5344CB8AC3E}">
        <p14:creationId xmlns:p14="http://schemas.microsoft.com/office/powerpoint/2010/main" val="1973683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you know how to play golf?</a:t>
            </a:r>
          </a:p>
          <a:p>
            <a:r>
              <a:rPr lang="en-GB" dirty="0" smtClean="0"/>
              <a:t>Yes!</a:t>
            </a:r>
            <a:r>
              <a:rPr lang="en-GB" baseline="0" dirty="0" smtClean="0"/>
              <a:t> I know how to play golf.</a:t>
            </a:r>
          </a:p>
          <a:p>
            <a:r>
              <a:rPr lang="en-GB" baseline="0" dirty="0" smtClean="0"/>
              <a:t>No! I don’t know how to play golf.</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13</a:t>
            </a:fld>
            <a:endParaRPr lang="en-GB"/>
          </a:p>
        </p:txBody>
      </p:sp>
    </p:spTree>
    <p:extLst>
      <p:ext uri="{BB962C8B-B14F-4D97-AF65-F5344CB8AC3E}">
        <p14:creationId xmlns:p14="http://schemas.microsoft.com/office/powerpoint/2010/main" val="155285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you know how to weightlift?</a:t>
            </a:r>
          </a:p>
          <a:p>
            <a:r>
              <a:rPr lang="en-GB" dirty="0" smtClean="0"/>
              <a:t>Yes! I know how to weightlift.</a:t>
            </a:r>
          </a:p>
          <a:p>
            <a:r>
              <a:rPr lang="en-GB" dirty="0" smtClean="0"/>
              <a:t>No!</a:t>
            </a:r>
            <a:r>
              <a:rPr lang="en-GB" baseline="0" dirty="0" smtClean="0"/>
              <a:t> I don’t know how to weightlift.</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14</a:t>
            </a:fld>
            <a:endParaRPr lang="en-GB"/>
          </a:p>
        </p:txBody>
      </p:sp>
    </p:spTree>
    <p:extLst>
      <p:ext uri="{BB962C8B-B14F-4D97-AF65-F5344CB8AC3E}">
        <p14:creationId xmlns:p14="http://schemas.microsoft.com/office/powerpoint/2010/main" val="626332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Reading. Match the words and the pictures. 1=c, 2=d, 3=b</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15</a:t>
            </a:fld>
            <a:endParaRPr lang="en-GB"/>
          </a:p>
        </p:txBody>
      </p:sp>
    </p:spTree>
    <p:extLst>
      <p:ext uri="{BB962C8B-B14F-4D97-AF65-F5344CB8AC3E}">
        <p14:creationId xmlns:p14="http://schemas.microsoft.com/office/powerpoint/2010/main" val="2335034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Quick</a:t>
            </a:r>
            <a:r>
              <a:rPr lang="en-GB" baseline="0" dirty="0" smtClean="0"/>
              <a:t> revision of which sports need </a:t>
            </a:r>
            <a:r>
              <a:rPr lang="en-GB" baseline="0" dirty="0" err="1" smtClean="0"/>
              <a:t>jugar</a:t>
            </a:r>
            <a:r>
              <a:rPr lang="en-GB" baseline="0" dirty="0" smtClean="0"/>
              <a:t> or </a:t>
            </a:r>
            <a:r>
              <a:rPr lang="en-GB" baseline="0" dirty="0" err="1" smtClean="0"/>
              <a:t>practicar</a:t>
            </a:r>
            <a:r>
              <a:rPr lang="en-GB" baseline="0" dirty="0" smtClean="0"/>
              <a:t> as their verb. c, d, e, g, need </a:t>
            </a:r>
            <a:r>
              <a:rPr lang="en-GB" baseline="0" dirty="0" err="1" smtClean="0"/>
              <a:t>jugar</a:t>
            </a:r>
            <a:r>
              <a:rPr lang="en-GB" baseline="0" dirty="0" smtClean="0"/>
              <a:t> al. All others can be used with </a:t>
            </a:r>
            <a:r>
              <a:rPr lang="en-GB" baseline="0" dirty="0" err="1" smtClean="0"/>
              <a:t>practicar</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16</a:t>
            </a:fld>
            <a:endParaRPr lang="en-GB"/>
          </a:p>
        </p:txBody>
      </p:sp>
    </p:spTree>
    <p:extLst>
      <p:ext uri="{BB962C8B-B14F-4D97-AF65-F5344CB8AC3E}">
        <p14:creationId xmlns:p14="http://schemas.microsoft.com/office/powerpoint/2010/main" val="3560051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Which sports do you know</a:t>
            </a:r>
            <a:r>
              <a:rPr lang="en-GB" baseline="0" dirty="0" smtClean="0"/>
              <a:t> how to play? </a:t>
            </a:r>
          </a:p>
          <a:p>
            <a:r>
              <a:rPr lang="en-GB" baseline="0" dirty="0" err="1" smtClean="0"/>
              <a:t>Pairwork</a:t>
            </a:r>
            <a:r>
              <a:rPr lang="en-GB" baseline="0" dirty="0" smtClean="0"/>
              <a:t> to ask and answer the questions. Pupils should use their A-Z of sports list that they compiled in lesson 15 to help with this task, and try to extend and enhance their answers adding opinions about sports or volunteering other sports if they don’t know how to play one they are asked about. They should use linking words to make longer sentences with opinions.</a:t>
            </a:r>
          </a:p>
          <a:p>
            <a:r>
              <a:rPr lang="en-GB" baseline="0" dirty="0" smtClean="0"/>
              <a:t>a. </a:t>
            </a:r>
            <a:r>
              <a:rPr lang="en-GB" baseline="0" dirty="0" err="1" smtClean="0"/>
              <a:t>practicar</a:t>
            </a:r>
            <a:r>
              <a:rPr lang="en-GB" baseline="0" dirty="0" smtClean="0"/>
              <a:t> </a:t>
            </a:r>
            <a:r>
              <a:rPr lang="en-GB" baseline="0" dirty="0" err="1" smtClean="0"/>
              <a:t>equitación</a:t>
            </a:r>
            <a:r>
              <a:rPr lang="en-GB" baseline="0" dirty="0" smtClean="0"/>
              <a:t> b. </a:t>
            </a:r>
            <a:r>
              <a:rPr lang="en-GB" baseline="0" dirty="0" err="1" smtClean="0"/>
              <a:t>practicar</a:t>
            </a:r>
            <a:r>
              <a:rPr lang="en-GB" baseline="0" dirty="0" smtClean="0"/>
              <a:t> </a:t>
            </a:r>
            <a:r>
              <a:rPr lang="en-GB" baseline="0" dirty="0" err="1" smtClean="0"/>
              <a:t>esgrima</a:t>
            </a:r>
            <a:r>
              <a:rPr lang="en-GB" baseline="0" dirty="0" smtClean="0"/>
              <a:t> c. </a:t>
            </a:r>
            <a:r>
              <a:rPr lang="en-GB" baseline="0" dirty="0" err="1" smtClean="0"/>
              <a:t>jugar</a:t>
            </a:r>
            <a:r>
              <a:rPr lang="en-GB" baseline="0" dirty="0" smtClean="0"/>
              <a:t> al </a:t>
            </a:r>
            <a:r>
              <a:rPr lang="en-GB" baseline="0" dirty="0" err="1" smtClean="0"/>
              <a:t>voleibol</a:t>
            </a:r>
            <a:r>
              <a:rPr lang="en-GB" baseline="0" dirty="0" smtClean="0"/>
              <a:t> d. </a:t>
            </a:r>
            <a:r>
              <a:rPr lang="en-GB" baseline="0" dirty="0" err="1" smtClean="0"/>
              <a:t>jugar</a:t>
            </a:r>
            <a:r>
              <a:rPr lang="en-GB" baseline="0" dirty="0" smtClean="0"/>
              <a:t> al golf </a:t>
            </a:r>
            <a:r>
              <a:rPr lang="en-GB" baseline="0" dirty="0" err="1" smtClean="0"/>
              <a:t>e.jugar</a:t>
            </a:r>
            <a:r>
              <a:rPr lang="en-GB" baseline="0" dirty="0" smtClean="0"/>
              <a:t> al </a:t>
            </a:r>
            <a:r>
              <a:rPr lang="en-GB" baseline="0" dirty="0" err="1" smtClean="0"/>
              <a:t>bádminton</a:t>
            </a:r>
            <a:r>
              <a:rPr lang="en-GB" baseline="0" dirty="0" smtClean="0"/>
              <a:t> f. </a:t>
            </a:r>
            <a:r>
              <a:rPr lang="en-GB" baseline="0" dirty="0" err="1" smtClean="0"/>
              <a:t>practicar</a:t>
            </a:r>
            <a:r>
              <a:rPr lang="en-GB" baseline="0" dirty="0" smtClean="0"/>
              <a:t> karate g. </a:t>
            </a:r>
            <a:r>
              <a:rPr lang="en-GB" baseline="0" dirty="0" err="1" smtClean="0"/>
              <a:t>jugar</a:t>
            </a:r>
            <a:r>
              <a:rPr lang="en-GB" baseline="0" dirty="0" smtClean="0"/>
              <a:t> al </a:t>
            </a:r>
            <a:r>
              <a:rPr lang="en-GB" baseline="0" dirty="0" err="1" smtClean="0"/>
              <a:t>baloncesto</a:t>
            </a:r>
            <a:r>
              <a:rPr lang="en-GB" baseline="0" dirty="0" smtClean="0"/>
              <a:t> h. </a:t>
            </a:r>
            <a:r>
              <a:rPr lang="en-GB" baseline="0" dirty="0" err="1" smtClean="0"/>
              <a:t>practicar</a:t>
            </a:r>
            <a:r>
              <a:rPr lang="en-GB" baseline="0" dirty="0" smtClean="0"/>
              <a:t> </a:t>
            </a:r>
            <a:r>
              <a:rPr lang="en-GB" baseline="0" dirty="0" err="1" smtClean="0"/>
              <a:t>halterofilia</a:t>
            </a:r>
            <a:r>
              <a:rPr lang="en-GB" baseline="0" dirty="0" smtClean="0"/>
              <a:t> </a:t>
            </a:r>
            <a:r>
              <a:rPr lang="en-GB" baseline="0" dirty="0" err="1" smtClean="0"/>
              <a:t>i</a:t>
            </a:r>
            <a:r>
              <a:rPr lang="en-GB" baseline="0" dirty="0" smtClean="0"/>
              <a:t>. </a:t>
            </a:r>
            <a:r>
              <a:rPr lang="en-GB" baseline="0" dirty="0" err="1" smtClean="0"/>
              <a:t>practicar</a:t>
            </a:r>
            <a:r>
              <a:rPr lang="en-GB" baseline="0" dirty="0" smtClean="0"/>
              <a:t> </a:t>
            </a:r>
            <a:r>
              <a:rPr lang="en-GB" baseline="0" dirty="0" err="1" smtClean="0"/>
              <a:t>remo</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17</a:t>
            </a:fld>
            <a:endParaRPr lang="en-GB"/>
          </a:p>
        </p:txBody>
      </p:sp>
    </p:spTree>
    <p:extLst>
      <p:ext uri="{BB962C8B-B14F-4D97-AF65-F5344CB8AC3E}">
        <p14:creationId xmlns:p14="http://schemas.microsoft.com/office/powerpoint/2010/main" val="3560051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a:t>
            </a:r>
            <a:r>
              <a:rPr lang="en-GB" baseline="0" dirty="0" smtClean="0"/>
              <a:t> pupils to write up a paragraph about which sports they know how to play and which they do, their opinions on them etc. so that they can do a little presentation orally about themselves to a group. The should remember to use tried and tested materials. Encourage them to start thinking of using at least 80% of material covered in lessons and perhaps up to 20% new material they might research themselves. </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18</a:t>
            </a:fld>
            <a:endParaRPr lang="en-GB"/>
          </a:p>
        </p:txBody>
      </p:sp>
    </p:spTree>
    <p:extLst>
      <p:ext uri="{BB962C8B-B14F-4D97-AF65-F5344CB8AC3E}">
        <p14:creationId xmlns:p14="http://schemas.microsoft.com/office/powerpoint/2010/main" val="356005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map shows where in</a:t>
            </a:r>
            <a:r>
              <a:rPr lang="en-GB" baseline="0" dirty="0" smtClean="0"/>
              <a:t> which areas it is possible to ski in Spain. </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2</a:t>
            </a:fld>
            <a:endParaRPr lang="en-GB"/>
          </a:p>
        </p:txBody>
      </p:sp>
    </p:spTree>
    <p:extLst>
      <p:ext uri="{BB962C8B-B14F-4D97-AF65-F5344CB8AC3E}">
        <p14:creationId xmlns:p14="http://schemas.microsoft.com/office/powerpoint/2010/main" val="1223537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Incidental language to get</a:t>
            </a:r>
            <a:r>
              <a:rPr lang="en-GB" baseline="0" dirty="0" smtClean="0"/>
              <a:t> pupils to focus on extracting the word snow.</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3</a:t>
            </a:fld>
            <a:endParaRPr lang="en-GB"/>
          </a:p>
        </p:txBody>
      </p:sp>
    </p:spTree>
    <p:extLst>
      <p:ext uri="{BB962C8B-B14F-4D97-AF65-F5344CB8AC3E}">
        <p14:creationId xmlns:p14="http://schemas.microsoft.com/office/powerpoint/2010/main" val="1399723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opinions about snow! See if anyone can manage to produce ‘</a:t>
            </a:r>
            <a:r>
              <a:rPr lang="en-GB" dirty="0" err="1" smtClean="0"/>
              <a:t>Practico</a:t>
            </a:r>
            <a:r>
              <a:rPr lang="en-GB" dirty="0" smtClean="0"/>
              <a:t> </a:t>
            </a:r>
            <a:r>
              <a:rPr lang="en-GB" dirty="0" err="1" smtClean="0"/>
              <a:t>esquí</a:t>
            </a:r>
            <a:r>
              <a:rPr lang="en-GB" dirty="0" smtClean="0"/>
              <a:t> </a:t>
            </a:r>
            <a:r>
              <a:rPr lang="en-GB" dirty="0" err="1" smtClean="0"/>
              <a:t>porque</a:t>
            </a:r>
            <a:r>
              <a:rPr lang="en-GB" dirty="0" smtClean="0"/>
              <a:t> …’ – joining</a:t>
            </a:r>
            <a:r>
              <a:rPr lang="en-GB" baseline="0" dirty="0" smtClean="0"/>
              <a:t> the dots from the last lesson where ‘</a:t>
            </a:r>
            <a:r>
              <a:rPr lang="en-GB" baseline="0" dirty="0" err="1" smtClean="0"/>
              <a:t>practico</a:t>
            </a:r>
            <a:r>
              <a:rPr lang="en-GB" baseline="0" dirty="0" smtClean="0"/>
              <a:t> …’ was practised.</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4</a:t>
            </a:fld>
            <a:endParaRPr lang="en-GB"/>
          </a:p>
        </p:txBody>
      </p:sp>
    </p:spTree>
    <p:extLst>
      <p:ext uri="{BB962C8B-B14F-4D97-AF65-F5344CB8AC3E}">
        <p14:creationId xmlns:p14="http://schemas.microsoft.com/office/powerpoint/2010/main" val="391791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Spain there are lots</a:t>
            </a:r>
            <a:r>
              <a:rPr lang="en-GB" baseline="0" dirty="0" smtClean="0"/>
              <a:t> of ski resorts and in the ski resorts there are lots of </a:t>
            </a:r>
            <a:r>
              <a:rPr lang="en-GB" baseline="0" dirty="0" err="1" smtClean="0"/>
              <a:t>pistes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5</a:t>
            </a:fld>
            <a:endParaRPr lang="en-GB"/>
          </a:p>
        </p:txBody>
      </p:sp>
    </p:spTree>
    <p:extLst>
      <p:ext uri="{BB962C8B-B14F-4D97-AF65-F5344CB8AC3E}">
        <p14:creationId xmlns:p14="http://schemas.microsoft.com/office/powerpoint/2010/main" val="721813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 Molina is</a:t>
            </a:r>
            <a:r>
              <a:rPr lang="en-GB" baseline="0" dirty="0" smtClean="0"/>
              <a:t> a ski resort in Spain.</a:t>
            </a:r>
          </a:p>
          <a:p>
            <a:r>
              <a:rPr lang="en-GB" baseline="0" dirty="0" smtClean="0"/>
              <a:t>This is a </a:t>
            </a:r>
            <a:r>
              <a:rPr lang="en-GB" baseline="0" dirty="0" err="1" smtClean="0"/>
              <a:t>piste</a:t>
            </a:r>
            <a:r>
              <a:rPr lang="en-GB" baseline="0" dirty="0" smtClean="0"/>
              <a:t> map in the ski resort.</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6</a:t>
            </a:fld>
            <a:endParaRPr lang="en-GB"/>
          </a:p>
        </p:txBody>
      </p:sp>
    </p:spTree>
    <p:extLst>
      <p:ext uri="{BB962C8B-B14F-4D97-AF65-F5344CB8AC3E}">
        <p14:creationId xmlns:p14="http://schemas.microsoft.com/office/powerpoint/2010/main" val="1165419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 Molina has lots</a:t>
            </a:r>
            <a:r>
              <a:rPr lang="en-GB" baseline="0" dirty="0" smtClean="0"/>
              <a:t> of different coloured </a:t>
            </a:r>
            <a:r>
              <a:rPr lang="en-GB" baseline="0" dirty="0" err="1" smtClean="0"/>
              <a:t>pistes</a:t>
            </a:r>
            <a:r>
              <a:rPr lang="en-GB" baseline="0" dirty="0" smtClean="0"/>
              <a:t>. Why?</a:t>
            </a:r>
          </a:p>
          <a:p>
            <a:r>
              <a:rPr lang="en-GB" baseline="0" dirty="0" smtClean="0"/>
              <a:t>a. Because the colours are interesting. b. Because the </a:t>
            </a:r>
            <a:r>
              <a:rPr lang="en-GB" baseline="0" dirty="0" err="1" smtClean="0"/>
              <a:t>pistes</a:t>
            </a:r>
            <a:r>
              <a:rPr lang="en-GB" baseline="0" dirty="0" smtClean="0"/>
              <a:t> are small and big. c. Because the colour is the level of difficulty of the </a:t>
            </a:r>
            <a:r>
              <a:rPr lang="en-GB" baseline="0" dirty="0" err="1" smtClean="0"/>
              <a:t>piste</a:t>
            </a:r>
            <a:r>
              <a:rPr lang="en-GB" baseline="0" dirty="0" smtClean="0"/>
              <a:t>. Answer = c</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7</a:t>
            </a:fld>
            <a:endParaRPr lang="en-GB"/>
          </a:p>
        </p:txBody>
      </p:sp>
    </p:spTree>
    <p:extLst>
      <p:ext uri="{BB962C8B-B14F-4D97-AF65-F5344CB8AC3E}">
        <p14:creationId xmlns:p14="http://schemas.microsoft.com/office/powerpoint/2010/main" val="1101820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Level of difficulty = Ski </a:t>
            </a:r>
            <a:r>
              <a:rPr lang="en-GB" dirty="0" err="1" smtClean="0"/>
              <a:t>pistes</a:t>
            </a:r>
            <a:r>
              <a:rPr lang="en-GB" dirty="0" smtClean="0"/>
              <a:t> are green,</a:t>
            </a:r>
            <a:r>
              <a:rPr lang="en-GB" baseline="0" dirty="0" smtClean="0"/>
              <a:t> blue, red and blue in colour, according to their difficulty.</a:t>
            </a:r>
          </a:p>
          <a:p>
            <a:r>
              <a:rPr lang="en-GB" baseline="0" dirty="0" smtClean="0"/>
              <a:t>green = very easy, blue = easy, red = difficult, black = very difficult</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8</a:t>
            </a:fld>
            <a:endParaRPr lang="en-GB"/>
          </a:p>
        </p:txBody>
      </p:sp>
    </p:spTree>
    <p:extLst>
      <p:ext uri="{BB962C8B-B14F-4D97-AF65-F5344CB8AC3E}">
        <p14:creationId xmlns:p14="http://schemas.microsoft.com/office/powerpoint/2010/main" val="4189721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Which number</a:t>
            </a:r>
            <a:r>
              <a:rPr lang="en-GB" baseline="0" dirty="0" smtClean="0"/>
              <a:t> is the very easy </a:t>
            </a:r>
            <a:r>
              <a:rPr lang="en-GB" baseline="0" dirty="0" err="1" smtClean="0"/>
              <a:t>piste</a:t>
            </a:r>
            <a:r>
              <a:rPr lang="en-GB" baseline="0" dirty="0" smtClean="0"/>
              <a:t>? 13</a:t>
            </a:r>
          </a:p>
          <a:p>
            <a:r>
              <a:rPr lang="en-GB" baseline="0" dirty="0" smtClean="0"/>
              <a:t>Which number is the very difficult </a:t>
            </a:r>
            <a:r>
              <a:rPr lang="en-GB" baseline="0" dirty="0" err="1" smtClean="0"/>
              <a:t>piste</a:t>
            </a:r>
            <a:r>
              <a:rPr lang="en-GB" baseline="0" dirty="0" smtClean="0"/>
              <a:t>? 15</a:t>
            </a:r>
          </a:p>
          <a:p>
            <a:r>
              <a:rPr lang="en-GB" baseline="0" dirty="0" smtClean="0"/>
              <a:t>Which number is the difficult </a:t>
            </a:r>
            <a:r>
              <a:rPr lang="en-GB" baseline="0" dirty="0" err="1" smtClean="0"/>
              <a:t>piste</a:t>
            </a:r>
            <a:r>
              <a:rPr lang="en-GB" baseline="0" dirty="0" smtClean="0"/>
              <a:t>? 8</a:t>
            </a:r>
          </a:p>
          <a:p>
            <a:r>
              <a:rPr lang="en-GB" baseline="0" dirty="0" smtClean="0"/>
              <a:t>Which number is the easy </a:t>
            </a:r>
            <a:r>
              <a:rPr lang="en-GB" baseline="0" dirty="0" err="1" smtClean="0"/>
              <a:t>piste</a:t>
            </a:r>
            <a:r>
              <a:rPr lang="en-GB" baseline="0" dirty="0" smtClean="0"/>
              <a:t>? 44</a:t>
            </a:r>
          </a:p>
          <a:p>
            <a:r>
              <a:rPr lang="en-GB" baseline="0" dirty="0" smtClean="0"/>
              <a:t>Get the pupils to reproduce the numbers in Spanish, applying the information they learnt in the previous slide.</a:t>
            </a:r>
            <a:endParaRPr lang="en-GB" dirty="0"/>
          </a:p>
        </p:txBody>
      </p:sp>
      <p:sp>
        <p:nvSpPr>
          <p:cNvPr id="4" name="Slide Number Placeholder 3"/>
          <p:cNvSpPr>
            <a:spLocks noGrp="1"/>
          </p:cNvSpPr>
          <p:nvPr>
            <p:ph type="sldNum" sz="quarter" idx="10"/>
          </p:nvPr>
        </p:nvSpPr>
        <p:spPr/>
        <p:txBody>
          <a:bodyPr/>
          <a:lstStyle/>
          <a:p>
            <a:fld id="{74AEAF40-FA48-4C23-9B4B-F188F2E7CB7B}" type="slidenum">
              <a:rPr lang="en-GB" smtClean="0"/>
              <a:t>9</a:t>
            </a:fld>
            <a:endParaRPr lang="en-GB"/>
          </a:p>
        </p:txBody>
      </p:sp>
    </p:spTree>
    <p:extLst>
      <p:ext uri="{BB962C8B-B14F-4D97-AF65-F5344CB8AC3E}">
        <p14:creationId xmlns:p14="http://schemas.microsoft.com/office/powerpoint/2010/main" val="424366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8E176CA-C189-4EAC-A1B3-18A1419498EF}" type="datetimeFigureOut">
              <a:rPr lang="en-GB" smtClean="0"/>
              <a:t>08/03/2015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D1CBB2-F1A5-45C9-BAA4-8B2D09BE2BC0}" type="slidenum">
              <a:rPr lang="en-GB" smtClean="0"/>
              <a:t>‹#›</a:t>
            </a:fld>
            <a:endParaRPr lang="en-GB"/>
          </a:p>
        </p:txBody>
      </p:sp>
    </p:spTree>
    <p:extLst>
      <p:ext uri="{BB962C8B-B14F-4D97-AF65-F5344CB8AC3E}">
        <p14:creationId xmlns:p14="http://schemas.microsoft.com/office/powerpoint/2010/main" val="3706919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E176CA-C189-4EAC-A1B3-18A1419498EF}" type="datetimeFigureOut">
              <a:rPr lang="en-GB" smtClean="0"/>
              <a:t>08/03/2015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D1CBB2-F1A5-45C9-BAA4-8B2D09BE2BC0}" type="slidenum">
              <a:rPr lang="en-GB" smtClean="0"/>
              <a:t>‹#›</a:t>
            </a:fld>
            <a:endParaRPr lang="en-GB"/>
          </a:p>
        </p:txBody>
      </p:sp>
    </p:spTree>
    <p:extLst>
      <p:ext uri="{BB962C8B-B14F-4D97-AF65-F5344CB8AC3E}">
        <p14:creationId xmlns:p14="http://schemas.microsoft.com/office/powerpoint/2010/main" val="1475436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E176CA-C189-4EAC-A1B3-18A1419498EF}" type="datetimeFigureOut">
              <a:rPr lang="en-GB" smtClean="0"/>
              <a:t>08/03/2015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D1CBB2-F1A5-45C9-BAA4-8B2D09BE2BC0}" type="slidenum">
              <a:rPr lang="en-GB" smtClean="0"/>
              <a:t>‹#›</a:t>
            </a:fld>
            <a:endParaRPr lang="en-GB"/>
          </a:p>
        </p:txBody>
      </p:sp>
    </p:spTree>
    <p:extLst>
      <p:ext uri="{BB962C8B-B14F-4D97-AF65-F5344CB8AC3E}">
        <p14:creationId xmlns:p14="http://schemas.microsoft.com/office/powerpoint/2010/main" val="128047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E176CA-C189-4EAC-A1B3-18A1419498EF}" type="datetimeFigureOut">
              <a:rPr lang="en-GB" smtClean="0"/>
              <a:t>08/03/2015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D1CBB2-F1A5-45C9-BAA4-8B2D09BE2BC0}" type="slidenum">
              <a:rPr lang="en-GB" smtClean="0"/>
              <a:t>‹#›</a:t>
            </a:fld>
            <a:endParaRPr lang="en-GB"/>
          </a:p>
        </p:txBody>
      </p:sp>
    </p:spTree>
    <p:extLst>
      <p:ext uri="{BB962C8B-B14F-4D97-AF65-F5344CB8AC3E}">
        <p14:creationId xmlns:p14="http://schemas.microsoft.com/office/powerpoint/2010/main" val="3349066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E176CA-C189-4EAC-A1B3-18A1419498EF}" type="datetimeFigureOut">
              <a:rPr lang="en-GB" smtClean="0"/>
              <a:t>08/03/2015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D1CBB2-F1A5-45C9-BAA4-8B2D09BE2BC0}" type="slidenum">
              <a:rPr lang="en-GB" smtClean="0"/>
              <a:t>‹#›</a:t>
            </a:fld>
            <a:endParaRPr lang="en-GB"/>
          </a:p>
        </p:txBody>
      </p:sp>
    </p:spTree>
    <p:extLst>
      <p:ext uri="{BB962C8B-B14F-4D97-AF65-F5344CB8AC3E}">
        <p14:creationId xmlns:p14="http://schemas.microsoft.com/office/powerpoint/2010/main" val="2015848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8E176CA-C189-4EAC-A1B3-18A1419498EF}" type="datetimeFigureOut">
              <a:rPr lang="en-GB" smtClean="0"/>
              <a:t>08/03/2015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D1CBB2-F1A5-45C9-BAA4-8B2D09BE2BC0}" type="slidenum">
              <a:rPr lang="en-GB" smtClean="0"/>
              <a:t>‹#›</a:t>
            </a:fld>
            <a:endParaRPr lang="en-GB"/>
          </a:p>
        </p:txBody>
      </p:sp>
    </p:spTree>
    <p:extLst>
      <p:ext uri="{BB962C8B-B14F-4D97-AF65-F5344CB8AC3E}">
        <p14:creationId xmlns:p14="http://schemas.microsoft.com/office/powerpoint/2010/main" val="4165918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8E176CA-C189-4EAC-A1B3-18A1419498EF}" type="datetimeFigureOut">
              <a:rPr lang="en-GB" smtClean="0"/>
              <a:t>08/03/2015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2D1CBB2-F1A5-45C9-BAA4-8B2D09BE2BC0}" type="slidenum">
              <a:rPr lang="en-GB" smtClean="0"/>
              <a:t>‹#›</a:t>
            </a:fld>
            <a:endParaRPr lang="en-GB"/>
          </a:p>
        </p:txBody>
      </p:sp>
    </p:spTree>
    <p:extLst>
      <p:ext uri="{BB962C8B-B14F-4D97-AF65-F5344CB8AC3E}">
        <p14:creationId xmlns:p14="http://schemas.microsoft.com/office/powerpoint/2010/main" val="292538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8E176CA-C189-4EAC-A1B3-18A1419498EF}" type="datetimeFigureOut">
              <a:rPr lang="en-GB" smtClean="0"/>
              <a:t>08/03/2015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2D1CBB2-F1A5-45C9-BAA4-8B2D09BE2BC0}" type="slidenum">
              <a:rPr lang="en-GB" smtClean="0"/>
              <a:t>‹#›</a:t>
            </a:fld>
            <a:endParaRPr lang="en-GB"/>
          </a:p>
        </p:txBody>
      </p:sp>
    </p:spTree>
    <p:extLst>
      <p:ext uri="{BB962C8B-B14F-4D97-AF65-F5344CB8AC3E}">
        <p14:creationId xmlns:p14="http://schemas.microsoft.com/office/powerpoint/2010/main" val="322251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E176CA-C189-4EAC-A1B3-18A1419498EF}" type="datetimeFigureOut">
              <a:rPr lang="en-GB" smtClean="0"/>
              <a:t>08/03/2015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D1CBB2-F1A5-45C9-BAA4-8B2D09BE2BC0}" type="slidenum">
              <a:rPr lang="en-GB" smtClean="0"/>
              <a:t>‹#›</a:t>
            </a:fld>
            <a:endParaRPr lang="en-GB"/>
          </a:p>
        </p:txBody>
      </p:sp>
    </p:spTree>
    <p:extLst>
      <p:ext uri="{BB962C8B-B14F-4D97-AF65-F5344CB8AC3E}">
        <p14:creationId xmlns:p14="http://schemas.microsoft.com/office/powerpoint/2010/main" val="173210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E176CA-C189-4EAC-A1B3-18A1419498EF}" type="datetimeFigureOut">
              <a:rPr lang="en-GB" smtClean="0"/>
              <a:t>08/03/2015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D1CBB2-F1A5-45C9-BAA4-8B2D09BE2BC0}" type="slidenum">
              <a:rPr lang="en-GB" smtClean="0"/>
              <a:t>‹#›</a:t>
            </a:fld>
            <a:endParaRPr lang="en-GB"/>
          </a:p>
        </p:txBody>
      </p:sp>
    </p:spTree>
    <p:extLst>
      <p:ext uri="{BB962C8B-B14F-4D97-AF65-F5344CB8AC3E}">
        <p14:creationId xmlns:p14="http://schemas.microsoft.com/office/powerpoint/2010/main" val="181163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E176CA-C189-4EAC-A1B3-18A1419498EF}" type="datetimeFigureOut">
              <a:rPr lang="en-GB" smtClean="0"/>
              <a:t>08/03/2015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D1CBB2-F1A5-45C9-BAA4-8B2D09BE2BC0}" type="slidenum">
              <a:rPr lang="en-GB" smtClean="0"/>
              <a:t>‹#›</a:t>
            </a:fld>
            <a:endParaRPr lang="en-GB"/>
          </a:p>
        </p:txBody>
      </p:sp>
    </p:spTree>
    <p:extLst>
      <p:ext uri="{BB962C8B-B14F-4D97-AF65-F5344CB8AC3E}">
        <p14:creationId xmlns:p14="http://schemas.microsoft.com/office/powerpoint/2010/main" val="3723793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176CA-C189-4EAC-A1B3-18A1419498EF}" type="datetimeFigureOut">
              <a:rPr lang="en-GB" smtClean="0"/>
              <a:t>08/03/2015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1CBB2-F1A5-45C9-BAA4-8B2D09BE2BC0}" type="slidenum">
              <a:rPr lang="en-GB" smtClean="0"/>
              <a:t>‹#›</a:t>
            </a:fld>
            <a:endParaRPr lang="en-GB"/>
          </a:p>
        </p:txBody>
      </p:sp>
    </p:spTree>
    <p:extLst>
      <p:ext uri="{BB962C8B-B14F-4D97-AF65-F5344CB8AC3E}">
        <p14:creationId xmlns:p14="http://schemas.microsoft.com/office/powerpoint/2010/main" val="348811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www.google.co.uk/url?sa=i&amp;rct=j&amp;q=&amp;esrc=s&amp;frm=1&amp;source=images&amp;cd=&amp;cad=rja&amp;uact=8&amp;ved=0CAcQjRw&amp;url=http://www.clker.com/clipart-wrong-cross.html&amp;ei=czeqVPiTEYPuaqLBgEA&amp;psig=AFQjCNHs2o4mjf0T_NyW17m2k-FbOxmbzA&amp;ust=1420527847755350"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hyperlink" Target="http://www.google.co.uk/url?sa=i&amp;rct=j&amp;q=&amp;esrc=s&amp;frm=1&amp;source=images&amp;cd=&amp;cad=rja&amp;uact=8&amp;ved=0CAcQjRw&amp;url=http://www.clker.com/clipart-wrong-cross.html&amp;ei=czeqVPiTEYPuaqLBgEA&amp;psig=AFQjCNHs2o4mjf0T_NyW17m2k-FbOxmbzA&amp;ust=1420527847755350"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ww.google.co.uk/url?sa=i&amp;rct=j&amp;q=&amp;esrc=s&amp;frm=1&amp;source=images&amp;cd=&amp;cad=rja&amp;uact=8&amp;ved=0CAcQjRw&amp;url=http://www.clker.com/clipart-wrong-cross.html&amp;ei=czeqVPiTEYPuaqLBgEA&amp;psig=AFQjCNHs2o4mjf0T_NyW17m2k-FbOxmbzA&amp;ust=1420527847755350" TargetMode="External"/><Relationship Id="rId5" Type="http://schemas.openxmlformats.org/officeDocument/2006/relationships/image" Target="../media/image20.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33"/>
            <a:ext cx="9144000" cy="784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55776" y="2515543"/>
            <a:ext cx="2664296" cy="769441"/>
          </a:xfrm>
          <a:prstGeom prst="rect">
            <a:avLst/>
          </a:prstGeom>
          <a:noFill/>
        </p:spPr>
        <p:txBody>
          <a:bodyPr wrap="square" rtlCol="0">
            <a:spAutoFit/>
          </a:bodyPr>
          <a:lstStyle/>
          <a:p>
            <a:pPr algn="ctr"/>
            <a:r>
              <a:rPr lang="en-GB" sz="4400" dirty="0" err="1" smtClean="0">
                <a:latin typeface="Segoe Print" panose="02000600000000000000" pitchFamily="2" charset="0"/>
              </a:rPr>
              <a:t>España</a:t>
            </a:r>
            <a:endParaRPr lang="en-GB" sz="4400" dirty="0">
              <a:latin typeface="Segoe Print" panose="02000600000000000000" pitchFamily="2" charset="0"/>
            </a:endParaRPr>
          </a:p>
        </p:txBody>
      </p:sp>
      <p:sp>
        <p:nvSpPr>
          <p:cNvPr id="4" name="TextBox 3"/>
          <p:cNvSpPr txBox="1"/>
          <p:nvPr/>
        </p:nvSpPr>
        <p:spPr>
          <a:xfrm>
            <a:off x="6732240" y="6115943"/>
            <a:ext cx="2664296" cy="769441"/>
          </a:xfrm>
          <a:prstGeom prst="rect">
            <a:avLst/>
          </a:prstGeom>
          <a:noFill/>
        </p:spPr>
        <p:txBody>
          <a:bodyPr wrap="square" rtlCol="0">
            <a:spAutoFit/>
          </a:bodyPr>
          <a:lstStyle/>
          <a:p>
            <a:pPr algn="ctr"/>
            <a:r>
              <a:rPr lang="en-GB" sz="4400" dirty="0" err="1" smtClean="0">
                <a:latin typeface="Segoe Print" panose="02000600000000000000" pitchFamily="2" charset="0"/>
              </a:rPr>
              <a:t>África</a:t>
            </a:r>
            <a:endParaRPr lang="en-GB" sz="4400" dirty="0">
              <a:latin typeface="Segoe Print" panose="02000600000000000000" pitchFamily="2" charset="0"/>
            </a:endParaRPr>
          </a:p>
        </p:txBody>
      </p:sp>
      <p:sp>
        <p:nvSpPr>
          <p:cNvPr id="5" name="TextBox 4"/>
          <p:cNvSpPr txBox="1"/>
          <p:nvPr/>
        </p:nvSpPr>
        <p:spPr>
          <a:xfrm>
            <a:off x="5220072" y="427311"/>
            <a:ext cx="2664296" cy="769441"/>
          </a:xfrm>
          <a:prstGeom prst="rect">
            <a:avLst/>
          </a:prstGeom>
          <a:noFill/>
        </p:spPr>
        <p:txBody>
          <a:bodyPr wrap="square" rtlCol="0">
            <a:spAutoFit/>
          </a:bodyPr>
          <a:lstStyle/>
          <a:p>
            <a:pPr algn="ctr"/>
            <a:r>
              <a:rPr lang="en-GB" sz="4400" dirty="0" err="1" smtClean="0">
                <a:latin typeface="Segoe Print" panose="02000600000000000000" pitchFamily="2" charset="0"/>
              </a:rPr>
              <a:t>Francia</a:t>
            </a:r>
            <a:endParaRPr lang="en-GB" sz="4400" dirty="0">
              <a:latin typeface="Segoe Print" panose="02000600000000000000" pitchFamily="2" charset="0"/>
            </a:endParaRPr>
          </a:p>
        </p:txBody>
      </p:sp>
      <p:sp>
        <p:nvSpPr>
          <p:cNvPr id="6" name="TextBox 5"/>
          <p:cNvSpPr txBox="1"/>
          <p:nvPr/>
        </p:nvSpPr>
        <p:spPr>
          <a:xfrm rot="16515001">
            <a:off x="-145469" y="3122677"/>
            <a:ext cx="2664296" cy="769441"/>
          </a:xfrm>
          <a:prstGeom prst="rect">
            <a:avLst/>
          </a:prstGeom>
          <a:noFill/>
        </p:spPr>
        <p:txBody>
          <a:bodyPr wrap="square" rtlCol="0">
            <a:spAutoFit/>
          </a:bodyPr>
          <a:lstStyle/>
          <a:p>
            <a:pPr algn="ctr"/>
            <a:r>
              <a:rPr lang="en-GB" sz="4400" dirty="0" smtClean="0">
                <a:latin typeface="Segoe Print" panose="02000600000000000000" pitchFamily="2" charset="0"/>
              </a:rPr>
              <a:t>Portugal</a:t>
            </a:r>
            <a:endParaRPr lang="en-GB" sz="4400" dirty="0">
              <a:latin typeface="Segoe Print" panose="02000600000000000000" pitchFamily="2" charset="0"/>
            </a:endParaRPr>
          </a:p>
        </p:txBody>
      </p:sp>
      <p:sp>
        <p:nvSpPr>
          <p:cNvPr id="7" name="TextBox 6"/>
          <p:cNvSpPr txBox="1"/>
          <p:nvPr/>
        </p:nvSpPr>
        <p:spPr>
          <a:xfrm>
            <a:off x="899592" y="5210036"/>
            <a:ext cx="7416824" cy="523220"/>
          </a:xfrm>
          <a:prstGeom prst="rect">
            <a:avLst/>
          </a:prstGeom>
          <a:solidFill>
            <a:srgbClr val="FFFF00"/>
          </a:solidFill>
          <a:ln w="28575">
            <a:solidFill>
              <a:schemeClr val="tx1"/>
            </a:solidFill>
          </a:ln>
        </p:spPr>
        <p:txBody>
          <a:bodyPr wrap="square" rtlCol="0">
            <a:spAutoFit/>
          </a:bodyPr>
          <a:lstStyle/>
          <a:p>
            <a:pPr algn="ctr"/>
            <a:r>
              <a:rPr lang="en-GB" sz="2800" dirty="0" smtClean="0">
                <a:latin typeface="Segoe Print" panose="02000600000000000000" pitchFamily="2" charset="0"/>
              </a:rPr>
              <a:t>¿</a:t>
            </a:r>
            <a:r>
              <a:rPr lang="en-GB" sz="2800" dirty="0" err="1" smtClean="0">
                <a:latin typeface="Segoe Print" panose="02000600000000000000" pitchFamily="2" charset="0"/>
              </a:rPr>
              <a:t>Es</a:t>
            </a:r>
            <a:r>
              <a:rPr lang="en-GB" sz="2800" dirty="0" smtClean="0">
                <a:latin typeface="Segoe Print" panose="02000600000000000000" pitchFamily="2" charset="0"/>
              </a:rPr>
              <a:t> </a:t>
            </a:r>
            <a:r>
              <a:rPr lang="en-GB" sz="2800" dirty="0" err="1" smtClean="0">
                <a:latin typeface="Segoe Print" panose="02000600000000000000" pitchFamily="2" charset="0"/>
              </a:rPr>
              <a:t>posible</a:t>
            </a:r>
            <a:r>
              <a:rPr lang="en-GB" sz="2800" dirty="0" smtClean="0">
                <a:latin typeface="Segoe Print" panose="02000600000000000000" pitchFamily="2" charset="0"/>
              </a:rPr>
              <a:t> </a:t>
            </a:r>
            <a:r>
              <a:rPr lang="en-GB" sz="2800" dirty="0" err="1" smtClean="0">
                <a:latin typeface="Segoe Print" panose="02000600000000000000" pitchFamily="2" charset="0"/>
              </a:rPr>
              <a:t>practicar</a:t>
            </a:r>
            <a:r>
              <a:rPr lang="en-GB" sz="2800" dirty="0" smtClean="0">
                <a:latin typeface="Segoe Print" panose="02000600000000000000" pitchFamily="2" charset="0"/>
              </a:rPr>
              <a:t> </a:t>
            </a:r>
            <a:r>
              <a:rPr lang="en-GB" sz="2800" dirty="0" err="1" smtClean="0">
                <a:latin typeface="Segoe Print" panose="02000600000000000000" pitchFamily="2" charset="0"/>
              </a:rPr>
              <a:t>esquí</a:t>
            </a:r>
            <a:r>
              <a:rPr lang="en-GB" sz="2800" dirty="0" smtClean="0">
                <a:latin typeface="Segoe Print" panose="02000600000000000000" pitchFamily="2" charset="0"/>
              </a:rPr>
              <a:t> </a:t>
            </a:r>
            <a:r>
              <a:rPr lang="en-GB" sz="2800" dirty="0" err="1" smtClean="0">
                <a:latin typeface="Segoe Print" panose="02000600000000000000" pitchFamily="2" charset="0"/>
              </a:rPr>
              <a:t>en</a:t>
            </a:r>
            <a:r>
              <a:rPr lang="en-GB" sz="2800" dirty="0" smtClean="0">
                <a:latin typeface="Segoe Print" panose="02000600000000000000" pitchFamily="2" charset="0"/>
              </a:rPr>
              <a:t> </a:t>
            </a:r>
            <a:r>
              <a:rPr lang="en-GB" sz="2800" dirty="0" err="1" smtClean="0">
                <a:latin typeface="Segoe Print" panose="02000600000000000000" pitchFamily="2" charset="0"/>
              </a:rPr>
              <a:t>España</a:t>
            </a:r>
            <a:r>
              <a:rPr lang="en-GB" sz="2800" dirty="0" smtClean="0">
                <a:latin typeface="Segoe Print" panose="02000600000000000000" pitchFamily="2" charset="0"/>
              </a:rPr>
              <a:t>?</a:t>
            </a:r>
            <a:endParaRPr lang="en-GB" sz="2800" dirty="0">
              <a:latin typeface="Segoe Print" panose="02000600000000000000" pitchFamily="2" charset="0"/>
            </a:endParaRPr>
          </a:p>
        </p:txBody>
      </p:sp>
    </p:spTree>
    <p:extLst>
      <p:ext uri="{BB962C8B-B14F-4D97-AF65-F5344CB8AC3E}">
        <p14:creationId xmlns:p14="http://schemas.microsoft.com/office/powerpoint/2010/main" val="1094428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96" t="16976" r="41464" b="39591"/>
          <a:stretch/>
        </p:blipFill>
        <p:spPr bwMode="auto">
          <a:xfrm>
            <a:off x="-22658" y="-2366"/>
            <a:ext cx="8627106" cy="686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2658" y="332656"/>
            <a:ext cx="9166658" cy="523220"/>
          </a:xfrm>
          <a:prstGeom prst="rect">
            <a:avLst/>
          </a:prstGeom>
          <a:solidFill>
            <a:schemeClr val="bg1"/>
          </a:solidFill>
        </p:spPr>
        <p:txBody>
          <a:bodyPr wrap="square" rtlCol="0">
            <a:spAutoFit/>
          </a:bodyPr>
          <a:lstStyle/>
          <a:p>
            <a:pPr algn="ctr"/>
            <a:r>
              <a:rPr lang="en-GB" sz="2800" dirty="0" smtClean="0">
                <a:latin typeface="Segoe Print" panose="02000600000000000000" pitchFamily="2" charset="0"/>
              </a:rPr>
              <a:t>¿</a:t>
            </a:r>
            <a:r>
              <a:rPr lang="en-GB" sz="2800" dirty="0" err="1" smtClean="0">
                <a:latin typeface="Segoe Print" panose="02000600000000000000" pitchFamily="2" charset="0"/>
              </a:rPr>
              <a:t>Qué</a:t>
            </a:r>
            <a:r>
              <a:rPr lang="en-GB" sz="2800" dirty="0" smtClean="0">
                <a:latin typeface="Segoe Print" panose="02000600000000000000" pitchFamily="2" charset="0"/>
              </a:rPr>
              <a:t> son los </a:t>
            </a:r>
            <a:r>
              <a:rPr lang="en-GB" sz="2800" dirty="0" err="1" smtClean="0">
                <a:latin typeface="Segoe Print" panose="02000600000000000000" pitchFamily="2" charset="0"/>
              </a:rPr>
              <a:t>números</a:t>
            </a:r>
            <a:r>
              <a:rPr lang="en-GB" sz="2800" dirty="0" smtClean="0">
                <a:latin typeface="Segoe Print" panose="02000600000000000000" pitchFamily="2" charset="0"/>
              </a:rPr>
              <a:t> de </a:t>
            </a:r>
            <a:r>
              <a:rPr lang="en-GB" sz="2800" dirty="0" err="1" smtClean="0">
                <a:latin typeface="Segoe Print" panose="02000600000000000000" pitchFamily="2" charset="0"/>
              </a:rPr>
              <a:t>las</a:t>
            </a:r>
            <a:r>
              <a:rPr lang="en-GB" sz="2800" dirty="0" smtClean="0">
                <a:latin typeface="Segoe Print" panose="02000600000000000000" pitchFamily="2" charset="0"/>
              </a:rPr>
              <a:t> </a:t>
            </a:r>
            <a:r>
              <a:rPr lang="en-GB" sz="2800" dirty="0" err="1" smtClean="0">
                <a:latin typeface="Segoe Print" panose="02000600000000000000" pitchFamily="2" charset="0"/>
              </a:rPr>
              <a:t>pistas</a:t>
            </a:r>
            <a:r>
              <a:rPr lang="en-GB" sz="2800" dirty="0" smtClean="0">
                <a:latin typeface="Segoe Print" panose="02000600000000000000" pitchFamily="2" charset="0"/>
              </a:rPr>
              <a:t> </a:t>
            </a:r>
            <a:r>
              <a:rPr lang="en-GB" sz="2800" dirty="0" err="1" smtClean="0">
                <a:latin typeface="Segoe Print" panose="02000600000000000000" pitchFamily="2" charset="0"/>
              </a:rPr>
              <a:t>difíciles</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9" name="TextBox 8"/>
          <p:cNvSpPr txBox="1"/>
          <p:nvPr/>
        </p:nvSpPr>
        <p:spPr>
          <a:xfrm>
            <a:off x="-36512" y="332656"/>
            <a:ext cx="9166658" cy="523220"/>
          </a:xfrm>
          <a:prstGeom prst="rect">
            <a:avLst/>
          </a:prstGeom>
          <a:solidFill>
            <a:schemeClr val="bg1"/>
          </a:solidFill>
        </p:spPr>
        <p:txBody>
          <a:bodyPr wrap="square" rtlCol="0">
            <a:spAutoFit/>
          </a:bodyPr>
          <a:lstStyle/>
          <a:p>
            <a:pPr algn="ctr"/>
            <a:r>
              <a:rPr lang="en-GB" sz="2800" dirty="0" smtClean="0">
                <a:latin typeface="Segoe Print" panose="02000600000000000000" pitchFamily="2" charset="0"/>
              </a:rPr>
              <a:t>¿</a:t>
            </a:r>
            <a:r>
              <a:rPr lang="en-GB" sz="2800" dirty="0" err="1" smtClean="0">
                <a:latin typeface="Segoe Print" panose="02000600000000000000" pitchFamily="2" charset="0"/>
              </a:rPr>
              <a:t>Qué</a:t>
            </a:r>
            <a:r>
              <a:rPr lang="en-GB" sz="2800" dirty="0" smtClean="0">
                <a:latin typeface="Segoe Print" panose="02000600000000000000" pitchFamily="2" charset="0"/>
              </a:rPr>
              <a:t> son los </a:t>
            </a:r>
            <a:r>
              <a:rPr lang="en-GB" sz="2800" dirty="0" err="1" smtClean="0">
                <a:latin typeface="Segoe Print" panose="02000600000000000000" pitchFamily="2" charset="0"/>
              </a:rPr>
              <a:t>números</a:t>
            </a:r>
            <a:r>
              <a:rPr lang="en-GB" sz="2800" dirty="0" smtClean="0">
                <a:latin typeface="Segoe Print" panose="02000600000000000000" pitchFamily="2" charset="0"/>
              </a:rPr>
              <a:t> de </a:t>
            </a:r>
            <a:r>
              <a:rPr lang="en-GB" sz="2800" dirty="0" err="1" smtClean="0">
                <a:latin typeface="Segoe Print" panose="02000600000000000000" pitchFamily="2" charset="0"/>
              </a:rPr>
              <a:t>las</a:t>
            </a:r>
            <a:r>
              <a:rPr lang="en-GB" sz="2800" dirty="0" smtClean="0">
                <a:latin typeface="Segoe Print" panose="02000600000000000000" pitchFamily="2" charset="0"/>
              </a:rPr>
              <a:t> </a:t>
            </a:r>
            <a:r>
              <a:rPr lang="en-GB" sz="2800" dirty="0" err="1" smtClean="0">
                <a:latin typeface="Segoe Print" panose="02000600000000000000" pitchFamily="2" charset="0"/>
              </a:rPr>
              <a:t>pistas</a:t>
            </a:r>
            <a:r>
              <a:rPr lang="en-GB" sz="2800" dirty="0" smtClean="0">
                <a:latin typeface="Segoe Print" panose="02000600000000000000" pitchFamily="2" charset="0"/>
              </a:rPr>
              <a:t> </a:t>
            </a:r>
            <a:r>
              <a:rPr lang="en-GB" sz="2800" dirty="0" err="1" smtClean="0">
                <a:latin typeface="Segoe Print" panose="02000600000000000000" pitchFamily="2" charset="0"/>
              </a:rPr>
              <a:t>muy</a:t>
            </a:r>
            <a:r>
              <a:rPr lang="en-GB" sz="2800" dirty="0" smtClean="0">
                <a:latin typeface="Segoe Print" panose="02000600000000000000" pitchFamily="2" charset="0"/>
              </a:rPr>
              <a:t> </a:t>
            </a:r>
            <a:r>
              <a:rPr lang="en-GB" sz="2800" dirty="0" err="1" smtClean="0">
                <a:latin typeface="Segoe Print" panose="02000600000000000000" pitchFamily="2" charset="0"/>
              </a:rPr>
              <a:t>fáciles</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10" name="TextBox 9"/>
          <p:cNvSpPr txBox="1"/>
          <p:nvPr/>
        </p:nvSpPr>
        <p:spPr>
          <a:xfrm>
            <a:off x="-30018" y="332656"/>
            <a:ext cx="9166658" cy="523220"/>
          </a:xfrm>
          <a:prstGeom prst="rect">
            <a:avLst/>
          </a:prstGeom>
          <a:solidFill>
            <a:schemeClr val="bg1"/>
          </a:solidFill>
        </p:spPr>
        <p:txBody>
          <a:bodyPr wrap="square" rtlCol="0">
            <a:spAutoFit/>
          </a:bodyPr>
          <a:lstStyle/>
          <a:p>
            <a:pPr algn="ctr"/>
            <a:r>
              <a:rPr lang="en-GB" sz="2800" dirty="0" smtClean="0">
                <a:latin typeface="Segoe Print" panose="02000600000000000000" pitchFamily="2" charset="0"/>
              </a:rPr>
              <a:t>¿</a:t>
            </a:r>
            <a:r>
              <a:rPr lang="en-GB" sz="2800" dirty="0" err="1" smtClean="0">
                <a:latin typeface="Segoe Print" panose="02000600000000000000" pitchFamily="2" charset="0"/>
              </a:rPr>
              <a:t>Qué</a:t>
            </a:r>
            <a:r>
              <a:rPr lang="en-GB" sz="2800" dirty="0" smtClean="0">
                <a:latin typeface="Segoe Print" panose="02000600000000000000" pitchFamily="2" charset="0"/>
              </a:rPr>
              <a:t> son los </a:t>
            </a:r>
            <a:r>
              <a:rPr lang="en-GB" sz="2800" dirty="0" err="1" smtClean="0">
                <a:latin typeface="Segoe Print" panose="02000600000000000000" pitchFamily="2" charset="0"/>
              </a:rPr>
              <a:t>números</a:t>
            </a:r>
            <a:r>
              <a:rPr lang="en-GB" sz="2800" dirty="0" smtClean="0">
                <a:latin typeface="Segoe Print" panose="02000600000000000000" pitchFamily="2" charset="0"/>
              </a:rPr>
              <a:t> de </a:t>
            </a:r>
            <a:r>
              <a:rPr lang="en-GB" sz="2800" dirty="0" err="1" smtClean="0">
                <a:latin typeface="Segoe Print" panose="02000600000000000000" pitchFamily="2" charset="0"/>
              </a:rPr>
              <a:t>las</a:t>
            </a:r>
            <a:r>
              <a:rPr lang="en-GB" sz="2800" dirty="0" smtClean="0">
                <a:latin typeface="Segoe Print" panose="02000600000000000000" pitchFamily="2" charset="0"/>
              </a:rPr>
              <a:t> </a:t>
            </a:r>
            <a:r>
              <a:rPr lang="en-GB" sz="2800" dirty="0" err="1" smtClean="0">
                <a:latin typeface="Segoe Print" panose="02000600000000000000" pitchFamily="2" charset="0"/>
              </a:rPr>
              <a:t>pistas</a:t>
            </a:r>
            <a:r>
              <a:rPr lang="en-GB" sz="2800" dirty="0" smtClean="0">
                <a:latin typeface="Segoe Print" panose="02000600000000000000" pitchFamily="2" charset="0"/>
              </a:rPr>
              <a:t> </a:t>
            </a:r>
            <a:r>
              <a:rPr lang="en-GB" sz="2800" dirty="0" err="1" smtClean="0">
                <a:latin typeface="Segoe Print" panose="02000600000000000000" pitchFamily="2" charset="0"/>
              </a:rPr>
              <a:t>muy</a:t>
            </a:r>
            <a:r>
              <a:rPr lang="en-GB" sz="2800" dirty="0" smtClean="0">
                <a:latin typeface="Segoe Print" panose="02000600000000000000" pitchFamily="2" charset="0"/>
              </a:rPr>
              <a:t> </a:t>
            </a:r>
            <a:r>
              <a:rPr lang="en-GB" sz="2800" dirty="0" err="1" smtClean="0">
                <a:latin typeface="Segoe Print" panose="02000600000000000000" pitchFamily="2" charset="0"/>
              </a:rPr>
              <a:t>difíciles</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11" name="TextBox 10"/>
          <p:cNvSpPr txBox="1"/>
          <p:nvPr/>
        </p:nvSpPr>
        <p:spPr>
          <a:xfrm>
            <a:off x="-36512" y="332656"/>
            <a:ext cx="9166658" cy="523220"/>
          </a:xfrm>
          <a:prstGeom prst="rect">
            <a:avLst/>
          </a:prstGeom>
          <a:solidFill>
            <a:schemeClr val="bg1"/>
          </a:solidFill>
        </p:spPr>
        <p:txBody>
          <a:bodyPr wrap="square" rtlCol="0">
            <a:spAutoFit/>
          </a:bodyPr>
          <a:lstStyle/>
          <a:p>
            <a:pPr algn="ctr"/>
            <a:r>
              <a:rPr lang="en-GB" sz="2800" dirty="0" smtClean="0">
                <a:latin typeface="Segoe Print" panose="02000600000000000000" pitchFamily="2" charset="0"/>
              </a:rPr>
              <a:t>¿</a:t>
            </a:r>
            <a:r>
              <a:rPr lang="en-GB" sz="2800" dirty="0" err="1" smtClean="0">
                <a:latin typeface="Segoe Print" panose="02000600000000000000" pitchFamily="2" charset="0"/>
              </a:rPr>
              <a:t>Qué</a:t>
            </a:r>
            <a:r>
              <a:rPr lang="en-GB" sz="2800" dirty="0" smtClean="0">
                <a:latin typeface="Segoe Print" panose="02000600000000000000" pitchFamily="2" charset="0"/>
              </a:rPr>
              <a:t> son los </a:t>
            </a:r>
            <a:r>
              <a:rPr lang="en-GB" sz="2800" dirty="0" err="1" smtClean="0">
                <a:latin typeface="Segoe Print" panose="02000600000000000000" pitchFamily="2" charset="0"/>
              </a:rPr>
              <a:t>números</a:t>
            </a:r>
            <a:r>
              <a:rPr lang="en-GB" sz="2800" dirty="0" smtClean="0">
                <a:latin typeface="Segoe Print" panose="02000600000000000000" pitchFamily="2" charset="0"/>
              </a:rPr>
              <a:t> de </a:t>
            </a:r>
            <a:r>
              <a:rPr lang="en-GB" sz="2800" dirty="0" err="1" smtClean="0">
                <a:latin typeface="Segoe Print" panose="02000600000000000000" pitchFamily="2" charset="0"/>
              </a:rPr>
              <a:t>las</a:t>
            </a:r>
            <a:r>
              <a:rPr lang="en-GB" sz="2800" dirty="0" smtClean="0">
                <a:latin typeface="Segoe Print" panose="02000600000000000000" pitchFamily="2" charset="0"/>
              </a:rPr>
              <a:t> </a:t>
            </a:r>
            <a:r>
              <a:rPr lang="en-GB" sz="2800" dirty="0" err="1" smtClean="0">
                <a:latin typeface="Segoe Print" panose="02000600000000000000" pitchFamily="2" charset="0"/>
              </a:rPr>
              <a:t>pistas</a:t>
            </a:r>
            <a:r>
              <a:rPr lang="en-GB" sz="2800" dirty="0">
                <a:latin typeface="Segoe Print" panose="02000600000000000000" pitchFamily="2" charset="0"/>
              </a:rPr>
              <a:t> </a:t>
            </a:r>
            <a:r>
              <a:rPr lang="en-GB" sz="2800" dirty="0" err="1" smtClean="0">
                <a:latin typeface="Segoe Print" panose="02000600000000000000" pitchFamily="2" charset="0"/>
              </a:rPr>
              <a:t>fáciles</a:t>
            </a:r>
            <a:r>
              <a:rPr lang="en-GB" sz="2800" dirty="0" smtClean="0">
                <a:latin typeface="Segoe Print" panose="02000600000000000000" pitchFamily="2" charset="0"/>
              </a:rPr>
              <a:t>?</a:t>
            </a:r>
            <a:endParaRPr lang="en-GB" sz="2800" dirty="0">
              <a:latin typeface="Segoe Print" panose="02000600000000000000" pitchFamily="2" charset="0"/>
            </a:endParaRPr>
          </a:p>
        </p:txBody>
      </p:sp>
    </p:spTree>
    <p:extLst>
      <p:ext uri="{BB962C8B-B14F-4D97-AF65-F5344CB8AC3E}">
        <p14:creationId xmlns:p14="http://schemas.microsoft.com/office/powerpoint/2010/main" val="199731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72" y="116632"/>
            <a:ext cx="9191784" cy="1015663"/>
          </a:xfrm>
          <a:prstGeom prst="rect">
            <a:avLst/>
          </a:prstGeom>
          <a:noFill/>
        </p:spPr>
        <p:txBody>
          <a:bodyPr wrap="square" rtlCol="0">
            <a:spAutoFit/>
          </a:bodyPr>
          <a:lstStyle/>
          <a:p>
            <a:r>
              <a:rPr lang="en-GB" sz="2000" b="1" dirty="0" smtClean="0">
                <a:latin typeface="Segoe Print" panose="02000600000000000000" pitchFamily="2" charset="0"/>
              </a:rPr>
              <a:t>Un </a:t>
            </a:r>
            <a:r>
              <a:rPr lang="en-GB" sz="2000" b="1" dirty="0" err="1" smtClean="0">
                <a:latin typeface="Segoe Print" panose="02000600000000000000" pitchFamily="2" charset="0"/>
              </a:rPr>
              <a:t>buen</a:t>
            </a:r>
            <a:r>
              <a:rPr lang="en-GB" sz="2000" b="1" dirty="0" smtClean="0">
                <a:latin typeface="Segoe Print" panose="02000600000000000000" pitchFamily="2" charset="0"/>
              </a:rPr>
              <a:t> </a:t>
            </a:r>
            <a:r>
              <a:rPr lang="en-GB" sz="2000" b="1" dirty="0" err="1" smtClean="0">
                <a:latin typeface="Segoe Print" panose="02000600000000000000" pitchFamily="2" charset="0"/>
              </a:rPr>
              <a:t>equipo</a:t>
            </a:r>
            <a:r>
              <a:rPr lang="en-GB" sz="2000" b="1" dirty="0" smtClean="0">
                <a:latin typeface="Segoe Print" panose="02000600000000000000" pitchFamily="2" charset="0"/>
              </a:rPr>
              <a:t> de </a:t>
            </a:r>
            <a:r>
              <a:rPr lang="en-GB" sz="2000" b="1" dirty="0" err="1" smtClean="0">
                <a:latin typeface="Segoe Print" panose="02000600000000000000" pitchFamily="2" charset="0"/>
              </a:rPr>
              <a:t>esquí</a:t>
            </a:r>
            <a:r>
              <a:rPr lang="en-GB" sz="2000" dirty="0" smtClean="0">
                <a:latin typeface="Segoe Print" panose="02000600000000000000" pitchFamily="2" charset="0"/>
              </a:rPr>
              <a:t>: </a:t>
            </a:r>
            <a:r>
              <a:rPr lang="es-ES" sz="2000" dirty="0" smtClean="0">
                <a:latin typeface="Segoe Print" panose="02000600000000000000" pitchFamily="2" charset="0"/>
              </a:rPr>
              <a:t>Es muy </a:t>
            </a:r>
            <a:r>
              <a:rPr lang="es-ES" sz="2000" dirty="0">
                <a:latin typeface="Segoe Print" panose="02000600000000000000" pitchFamily="2" charset="0"/>
              </a:rPr>
              <a:t>importante ir bien equipado. Esquís</a:t>
            </a:r>
            <a:r>
              <a:rPr lang="es-ES" sz="2000" dirty="0" smtClean="0">
                <a:latin typeface="Segoe Print" panose="02000600000000000000" pitchFamily="2" charset="0"/>
              </a:rPr>
              <a:t>, </a:t>
            </a:r>
            <a:r>
              <a:rPr lang="es-ES" sz="2000" dirty="0">
                <a:latin typeface="Segoe Print" panose="02000600000000000000" pitchFamily="2" charset="0"/>
              </a:rPr>
              <a:t>botas, </a:t>
            </a:r>
            <a:r>
              <a:rPr lang="es-ES" sz="2000" dirty="0" smtClean="0">
                <a:latin typeface="Segoe Print" panose="02000600000000000000" pitchFamily="2" charset="0"/>
              </a:rPr>
              <a:t>pasamontañas, guantes, un buen pantalón y anorak, y </a:t>
            </a:r>
            <a:r>
              <a:rPr lang="es-ES" sz="2000" dirty="0">
                <a:latin typeface="Segoe Print" panose="02000600000000000000" pitchFamily="2" charset="0"/>
              </a:rPr>
              <a:t>un casco específico para el esquí o el </a:t>
            </a:r>
            <a:r>
              <a:rPr lang="es-ES" sz="2000" dirty="0" smtClean="0">
                <a:latin typeface="Segoe Print" panose="02000600000000000000" pitchFamily="2" charset="0"/>
              </a:rPr>
              <a:t>snowboard</a:t>
            </a:r>
            <a:r>
              <a:rPr lang="es-ES" sz="2000" dirty="0">
                <a:latin typeface="Segoe Print" panose="02000600000000000000" pitchFamily="2" charset="0"/>
              </a:rPr>
              <a:t> </a:t>
            </a:r>
            <a:r>
              <a:rPr lang="es-ES" sz="2000" dirty="0" smtClean="0">
                <a:latin typeface="Segoe Print" panose="02000600000000000000" pitchFamily="2" charset="0"/>
              </a:rPr>
              <a:t>etc.</a:t>
            </a:r>
            <a:endParaRPr lang="en-GB" sz="2000" dirty="0">
              <a:latin typeface="Segoe Print" panose="02000600000000000000" pitchFamily="2" charset="0"/>
            </a:endParaRPr>
          </a:p>
        </p:txBody>
      </p:sp>
      <p:pic>
        <p:nvPicPr>
          <p:cNvPr id="14340" name="Picture 4" descr="http://offerum.s3.amazonaws.com/images/thumbnails/112924/1ff37621865d5f13ee2a4d0674a3e48a.jpg"/>
          <p:cNvPicPr>
            <a:picLocks noChangeAspect="1" noChangeArrowheads="1"/>
          </p:cNvPicPr>
          <p:nvPr/>
        </p:nvPicPr>
        <p:blipFill rotWithShape="1">
          <a:blip r:embed="rId3">
            <a:extLst>
              <a:ext uri="{28A0092B-C50C-407E-A947-70E740481C1C}">
                <a14:useLocalDpi xmlns:a14="http://schemas.microsoft.com/office/drawing/2010/main" val="0"/>
              </a:ext>
            </a:extLst>
          </a:blip>
          <a:srcRect t="3373"/>
          <a:stretch/>
        </p:blipFill>
        <p:spPr bwMode="auto">
          <a:xfrm>
            <a:off x="1" y="1096564"/>
            <a:ext cx="9144000" cy="59189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6001266"/>
            <a:ext cx="1872208" cy="523220"/>
          </a:xfrm>
          <a:prstGeom prst="rect">
            <a:avLst/>
          </a:prstGeom>
          <a:solidFill>
            <a:schemeClr val="bg1"/>
          </a:solidFill>
        </p:spPr>
        <p:txBody>
          <a:bodyPr wrap="square" rtlCol="0">
            <a:spAutoFit/>
          </a:bodyPr>
          <a:lstStyle/>
          <a:p>
            <a:pPr algn="ctr"/>
            <a:r>
              <a:rPr lang="en-GB" sz="2800" dirty="0" smtClean="0">
                <a:solidFill>
                  <a:schemeClr val="tx2"/>
                </a:solidFill>
                <a:latin typeface="Segoe Print" panose="02000600000000000000" pitchFamily="2" charset="0"/>
              </a:rPr>
              <a:t>los </a:t>
            </a:r>
            <a:r>
              <a:rPr lang="en-GB" sz="2800" dirty="0" err="1" smtClean="0">
                <a:solidFill>
                  <a:schemeClr val="tx2"/>
                </a:solidFill>
                <a:latin typeface="Segoe Print" panose="02000600000000000000" pitchFamily="2" charset="0"/>
              </a:rPr>
              <a:t>esquís</a:t>
            </a:r>
            <a:endParaRPr lang="en-GB" sz="2800" dirty="0">
              <a:solidFill>
                <a:schemeClr val="tx2"/>
              </a:solidFill>
              <a:latin typeface="Segoe Print" panose="02000600000000000000" pitchFamily="2" charset="0"/>
            </a:endParaRPr>
          </a:p>
        </p:txBody>
      </p:sp>
      <p:sp>
        <p:nvSpPr>
          <p:cNvPr id="10" name="TextBox 9"/>
          <p:cNvSpPr txBox="1"/>
          <p:nvPr/>
        </p:nvSpPr>
        <p:spPr>
          <a:xfrm>
            <a:off x="1259632" y="5281186"/>
            <a:ext cx="1728192" cy="523220"/>
          </a:xfrm>
          <a:prstGeom prst="rect">
            <a:avLst/>
          </a:prstGeom>
          <a:solidFill>
            <a:schemeClr val="bg1"/>
          </a:solidFill>
        </p:spPr>
        <p:txBody>
          <a:bodyPr wrap="square" rtlCol="0">
            <a:spAutoFit/>
          </a:bodyPr>
          <a:lstStyle/>
          <a:p>
            <a:pPr algn="ctr"/>
            <a:r>
              <a:rPr lang="en-GB" sz="2800" dirty="0" err="1" smtClean="0">
                <a:solidFill>
                  <a:srgbClr val="FF0000"/>
                </a:solidFill>
                <a:latin typeface="Segoe Print" panose="02000600000000000000" pitchFamily="2" charset="0"/>
              </a:rPr>
              <a:t>las</a:t>
            </a:r>
            <a:r>
              <a:rPr lang="en-GB" sz="2800" dirty="0" smtClean="0">
                <a:solidFill>
                  <a:srgbClr val="FF0000"/>
                </a:solidFill>
                <a:latin typeface="Segoe Print" panose="02000600000000000000" pitchFamily="2" charset="0"/>
              </a:rPr>
              <a:t> </a:t>
            </a:r>
            <a:r>
              <a:rPr lang="en-GB" sz="2800" dirty="0" err="1" smtClean="0">
                <a:solidFill>
                  <a:srgbClr val="FF0000"/>
                </a:solidFill>
                <a:latin typeface="Segoe Print" panose="02000600000000000000" pitchFamily="2" charset="0"/>
              </a:rPr>
              <a:t>botas</a:t>
            </a:r>
            <a:endParaRPr lang="en-GB" sz="2800" dirty="0">
              <a:solidFill>
                <a:srgbClr val="FF0000"/>
              </a:solidFill>
              <a:latin typeface="Segoe Print" panose="02000600000000000000" pitchFamily="2" charset="0"/>
            </a:endParaRPr>
          </a:p>
        </p:txBody>
      </p:sp>
      <p:sp>
        <p:nvSpPr>
          <p:cNvPr id="11" name="TextBox 10"/>
          <p:cNvSpPr txBox="1"/>
          <p:nvPr/>
        </p:nvSpPr>
        <p:spPr>
          <a:xfrm>
            <a:off x="1835696" y="4508262"/>
            <a:ext cx="2232248" cy="523220"/>
          </a:xfrm>
          <a:prstGeom prst="rect">
            <a:avLst/>
          </a:prstGeom>
          <a:solidFill>
            <a:schemeClr val="bg1"/>
          </a:solidFill>
        </p:spPr>
        <p:txBody>
          <a:bodyPr wrap="square" rtlCol="0">
            <a:spAutoFit/>
          </a:bodyPr>
          <a:lstStyle/>
          <a:p>
            <a:pPr algn="ctr"/>
            <a:r>
              <a:rPr lang="en-GB" sz="2800" dirty="0" smtClean="0">
                <a:solidFill>
                  <a:schemeClr val="tx2"/>
                </a:solidFill>
                <a:latin typeface="Segoe Print" panose="02000600000000000000" pitchFamily="2" charset="0"/>
              </a:rPr>
              <a:t>el </a:t>
            </a:r>
            <a:r>
              <a:rPr lang="en-GB" sz="2800" dirty="0" err="1" smtClean="0">
                <a:solidFill>
                  <a:schemeClr val="tx2"/>
                </a:solidFill>
                <a:latin typeface="Segoe Print" panose="02000600000000000000" pitchFamily="2" charset="0"/>
              </a:rPr>
              <a:t>pantalón</a:t>
            </a:r>
            <a:endParaRPr lang="en-GB" sz="2800" dirty="0">
              <a:solidFill>
                <a:schemeClr val="tx2"/>
              </a:solidFill>
              <a:latin typeface="Segoe Print" panose="02000600000000000000" pitchFamily="2" charset="0"/>
            </a:endParaRPr>
          </a:p>
        </p:txBody>
      </p:sp>
      <p:sp>
        <p:nvSpPr>
          <p:cNvPr id="12" name="TextBox 11"/>
          <p:cNvSpPr txBox="1"/>
          <p:nvPr/>
        </p:nvSpPr>
        <p:spPr>
          <a:xfrm>
            <a:off x="2051720" y="3769018"/>
            <a:ext cx="1872208" cy="523220"/>
          </a:xfrm>
          <a:prstGeom prst="rect">
            <a:avLst/>
          </a:prstGeom>
          <a:solidFill>
            <a:schemeClr val="bg1"/>
          </a:solidFill>
        </p:spPr>
        <p:txBody>
          <a:bodyPr wrap="square" rtlCol="0">
            <a:spAutoFit/>
          </a:bodyPr>
          <a:lstStyle/>
          <a:p>
            <a:pPr algn="ctr"/>
            <a:r>
              <a:rPr lang="en-GB" sz="2800" dirty="0" smtClean="0">
                <a:solidFill>
                  <a:schemeClr val="tx2"/>
                </a:solidFill>
                <a:latin typeface="Segoe Print" panose="02000600000000000000" pitchFamily="2" charset="0"/>
              </a:rPr>
              <a:t>el anorak</a:t>
            </a:r>
            <a:endParaRPr lang="en-GB" sz="2800" dirty="0">
              <a:solidFill>
                <a:schemeClr val="tx2"/>
              </a:solidFill>
              <a:latin typeface="Segoe Print" panose="02000600000000000000" pitchFamily="2" charset="0"/>
            </a:endParaRPr>
          </a:p>
        </p:txBody>
      </p:sp>
      <p:sp>
        <p:nvSpPr>
          <p:cNvPr id="13" name="TextBox 12"/>
          <p:cNvSpPr txBox="1"/>
          <p:nvPr/>
        </p:nvSpPr>
        <p:spPr>
          <a:xfrm>
            <a:off x="3995936" y="1339910"/>
            <a:ext cx="1656184" cy="523220"/>
          </a:xfrm>
          <a:prstGeom prst="rect">
            <a:avLst/>
          </a:prstGeom>
          <a:solidFill>
            <a:schemeClr val="bg1"/>
          </a:solidFill>
        </p:spPr>
        <p:txBody>
          <a:bodyPr wrap="square" rtlCol="0">
            <a:spAutoFit/>
          </a:bodyPr>
          <a:lstStyle/>
          <a:p>
            <a:pPr algn="ctr"/>
            <a:r>
              <a:rPr lang="en-GB" sz="2800" dirty="0" smtClean="0">
                <a:solidFill>
                  <a:schemeClr val="tx2"/>
                </a:solidFill>
                <a:latin typeface="Segoe Print" panose="02000600000000000000" pitchFamily="2" charset="0"/>
              </a:rPr>
              <a:t>el </a:t>
            </a:r>
            <a:r>
              <a:rPr lang="en-GB" sz="2800" dirty="0" err="1" smtClean="0">
                <a:solidFill>
                  <a:schemeClr val="tx2"/>
                </a:solidFill>
                <a:latin typeface="Segoe Print" panose="02000600000000000000" pitchFamily="2" charset="0"/>
              </a:rPr>
              <a:t>casco</a:t>
            </a:r>
            <a:endParaRPr lang="en-GB" sz="2800" dirty="0">
              <a:solidFill>
                <a:schemeClr val="tx2"/>
              </a:solidFill>
              <a:latin typeface="Segoe Print" panose="02000600000000000000" pitchFamily="2" charset="0"/>
            </a:endParaRPr>
          </a:p>
        </p:txBody>
      </p:sp>
      <p:sp>
        <p:nvSpPr>
          <p:cNvPr id="14" name="TextBox 13"/>
          <p:cNvSpPr txBox="1"/>
          <p:nvPr/>
        </p:nvSpPr>
        <p:spPr>
          <a:xfrm>
            <a:off x="5508104" y="2204006"/>
            <a:ext cx="3384376" cy="523220"/>
          </a:xfrm>
          <a:prstGeom prst="rect">
            <a:avLst/>
          </a:prstGeom>
          <a:solidFill>
            <a:schemeClr val="bg1"/>
          </a:solidFill>
        </p:spPr>
        <p:txBody>
          <a:bodyPr wrap="square" rtlCol="0">
            <a:spAutoFit/>
          </a:bodyPr>
          <a:lstStyle/>
          <a:p>
            <a:pPr algn="ctr"/>
            <a:r>
              <a:rPr lang="en-GB" sz="2800" dirty="0" smtClean="0">
                <a:solidFill>
                  <a:schemeClr val="tx2"/>
                </a:solidFill>
                <a:latin typeface="Segoe Print" panose="02000600000000000000" pitchFamily="2" charset="0"/>
              </a:rPr>
              <a:t>el </a:t>
            </a:r>
            <a:r>
              <a:rPr lang="en-GB" sz="2800" dirty="0" err="1" smtClean="0">
                <a:solidFill>
                  <a:schemeClr val="tx2"/>
                </a:solidFill>
                <a:latin typeface="Segoe Print" panose="02000600000000000000" pitchFamily="2" charset="0"/>
              </a:rPr>
              <a:t>pasamontañas</a:t>
            </a:r>
            <a:endParaRPr lang="en-GB" sz="2800" dirty="0">
              <a:solidFill>
                <a:schemeClr val="tx2"/>
              </a:solidFill>
              <a:latin typeface="Segoe Print" panose="02000600000000000000" pitchFamily="2" charset="0"/>
            </a:endParaRPr>
          </a:p>
        </p:txBody>
      </p:sp>
      <p:sp>
        <p:nvSpPr>
          <p:cNvPr id="15" name="TextBox 14"/>
          <p:cNvSpPr txBox="1"/>
          <p:nvPr/>
        </p:nvSpPr>
        <p:spPr>
          <a:xfrm>
            <a:off x="6012160" y="3697010"/>
            <a:ext cx="2304256" cy="523220"/>
          </a:xfrm>
          <a:prstGeom prst="rect">
            <a:avLst/>
          </a:prstGeom>
          <a:solidFill>
            <a:schemeClr val="bg1"/>
          </a:solidFill>
        </p:spPr>
        <p:txBody>
          <a:bodyPr wrap="square" rtlCol="0">
            <a:spAutoFit/>
          </a:bodyPr>
          <a:lstStyle/>
          <a:p>
            <a:pPr algn="ctr"/>
            <a:r>
              <a:rPr lang="en-GB" sz="2800" dirty="0" smtClean="0">
                <a:solidFill>
                  <a:schemeClr val="tx2"/>
                </a:solidFill>
                <a:latin typeface="Segoe Print" panose="02000600000000000000" pitchFamily="2" charset="0"/>
              </a:rPr>
              <a:t>los </a:t>
            </a:r>
            <a:r>
              <a:rPr lang="en-GB" sz="2800" dirty="0" err="1" smtClean="0">
                <a:solidFill>
                  <a:schemeClr val="tx2"/>
                </a:solidFill>
                <a:latin typeface="Segoe Print" panose="02000600000000000000" pitchFamily="2" charset="0"/>
              </a:rPr>
              <a:t>guantes</a:t>
            </a:r>
            <a:endParaRPr lang="en-GB" sz="2800" dirty="0">
              <a:solidFill>
                <a:schemeClr val="tx2"/>
              </a:solidFill>
              <a:latin typeface="Segoe Print" panose="02000600000000000000" pitchFamily="2" charset="0"/>
            </a:endParaRPr>
          </a:p>
        </p:txBody>
      </p:sp>
      <p:cxnSp>
        <p:nvCxnSpPr>
          <p:cNvPr id="9" name="Straight Arrow Connector 8"/>
          <p:cNvCxnSpPr/>
          <p:nvPr/>
        </p:nvCxnSpPr>
        <p:spPr>
          <a:xfrm>
            <a:off x="2209591" y="6228773"/>
            <a:ext cx="1049827"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226029" y="6092438"/>
            <a:ext cx="761795" cy="1374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915816" y="5581559"/>
            <a:ext cx="1800200" cy="51087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932254" y="5582652"/>
            <a:ext cx="1495730" cy="2543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067944" y="4768779"/>
            <a:ext cx="86409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23928" y="4005064"/>
            <a:ext cx="86409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644008" y="1772816"/>
            <a:ext cx="72008" cy="3536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4" idx="1"/>
          </p:cNvCxnSpPr>
          <p:nvPr/>
        </p:nvCxnSpPr>
        <p:spPr>
          <a:xfrm flipH="1" flipV="1">
            <a:off x="4860032" y="2420888"/>
            <a:ext cx="648072" cy="447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5" idx="1"/>
          </p:cNvCxnSpPr>
          <p:nvPr/>
        </p:nvCxnSpPr>
        <p:spPr>
          <a:xfrm flipH="1">
            <a:off x="5508104" y="3958620"/>
            <a:ext cx="50405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52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794" y="116632"/>
            <a:ext cx="9001000" cy="646331"/>
          </a:xfrm>
          <a:prstGeom prst="rect">
            <a:avLst/>
          </a:prstGeom>
          <a:noFill/>
        </p:spPr>
        <p:txBody>
          <a:bodyPr wrap="square" rtlCol="0">
            <a:spAutoFit/>
          </a:bodyPr>
          <a:lstStyle/>
          <a:p>
            <a:pPr algn="ctr"/>
            <a:r>
              <a:rPr lang="en-GB" sz="3600" b="1" dirty="0" smtClean="0">
                <a:latin typeface="Segoe Script" panose="020B0504020000000003" pitchFamily="34" charset="0"/>
              </a:rPr>
              <a:t>¿</a:t>
            </a:r>
            <a:r>
              <a:rPr lang="en-GB" sz="3600" b="1" dirty="0" err="1" smtClean="0">
                <a:latin typeface="Segoe Script" panose="020B0504020000000003" pitchFamily="34" charset="0"/>
              </a:rPr>
              <a:t>Sabes</a:t>
            </a:r>
            <a:r>
              <a:rPr lang="en-GB" sz="3600" b="1" dirty="0" smtClean="0">
                <a:latin typeface="Segoe Script" panose="020B0504020000000003" pitchFamily="34" charset="0"/>
              </a:rPr>
              <a:t> </a:t>
            </a:r>
            <a:r>
              <a:rPr lang="en-GB" sz="3600" b="1" dirty="0" err="1" smtClean="0">
                <a:latin typeface="Segoe Script" panose="020B0504020000000003" pitchFamily="34" charset="0"/>
              </a:rPr>
              <a:t>practicar</a:t>
            </a:r>
            <a:r>
              <a:rPr lang="en-GB" sz="3600" b="1" dirty="0" smtClean="0">
                <a:latin typeface="Segoe Script" panose="020B0504020000000003" pitchFamily="34" charset="0"/>
              </a:rPr>
              <a:t> </a:t>
            </a:r>
            <a:r>
              <a:rPr lang="en-GB" sz="3600" b="1" dirty="0" err="1" smtClean="0">
                <a:latin typeface="Segoe Script" panose="020B0504020000000003" pitchFamily="34" charset="0"/>
              </a:rPr>
              <a:t>esquí</a:t>
            </a:r>
            <a:r>
              <a:rPr lang="en-GB" sz="3600" b="1" dirty="0" smtClean="0">
                <a:latin typeface="Segoe Script" panose="020B0504020000000003" pitchFamily="34" charset="0"/>
              </a:rPr>
              <a:t>?</a:t>
            </a:r>
            <a:endParaRPr lang="en-GB" sz="3600" b="1" dirty="0">
              <a:latin typeface="Segoe Script" panose="020B0504020000000003" pitchFamily="34" charset="0"/>
            </a:endParaRP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988840"/>
            <a:ext cx="3769196" cy="3541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988840"/>
            <a:ext cx="3096344" cy="3607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5496" y="1198493"/>
            <a:ext cx="6048672" cy="646331"/>
          </a:xfrm>
          <a:prstGeom prst="rect">
            <a:avLst/>
          </a:prstGeom>
          <a:noFill/>
        </p:spPr>
        <p:txBody>
          <a:bodyPr wrap="square" rtlCol="0">
            <a:spAutoFit/>
          </a:bodyPr>
          <a:lstStyle/>
          <a:p>
            <a:pPr algn="ctr"/>
            <a:r>
              <a:rPr lang="en-GB" sz="3600" b="1" dirty="0" smtClean="0">
                <a:latin typeface="Segoe Script" panose="020B0504020000000003" pitchFamily="34" charset="0"/>
              </a:rPr>
              <a:t>¡</a:t>
            </a:r>
            <a:r>
              <a:rPr lang="en-GB" sz="3600" b="1" dirty="0" err="1" smtClean="0">
                <a:latin typeface="Segoe Script" panose="020B0504020000000003" pitchFamily="34" charset="0"/>
              </a:rPr>
              <a:t>Sí</a:t>
            </a:r>
            <a:r>
              <a:rPr lang="en-GB" sz="3600" b="1" dirty="0">
                <a:latin typeface="Segoe Script" panose="020B0504020000000003" pitchFamily="34" charset="0"/>
              </a:rPr>
              <a:t>!</a:t>
            </a:r>
            <a:r>
              <a:rPr lang="en-GB" sz="3600" b="1" dirty="0" smtClean="0">
                <a:latin typeface="Segoe Script" panose="020B0504020000000003" pitchFamily="34" charset="0"/>
              </a:rPr>
              <a:t> </a:t>
            </a:r>
            <a:r>
              <a:rPr lang="en-GB" sz="3600" b="1" dirty="0" err="1">
                <a:latin typeface="Segoe Script" panose="020B0504020000000003" pitchFamily="34" charset="0"/>
              </a:rPr>
              <a:t>S</a:t>
            </a:r>
            <a:r>
              <a:rPr lang="en-GB" sz="3600" b="1" dirty="0" err="1" smtClean="0">
                <a:latin typeface="Segoe Script" panose="020B0504020000000003" pitchFamily="34" charset="0"/>
              </a:rPr>
              <a:t>é</a:t>
            </a:r>
            <a:r>
              <a:rPr lang="en-GB" sz="3600" b="1" dirty="0" smtClean="0">
                <a:latin typeface="Segoe Script" panose="020B0504020000000003" pitchFamily="34" charset="0"/>
              </a:rPr>
              <a:t> </a:t>
            </a:r>
            <a:r>
              <a:rPr lang="en-GB" sz="3600" b="1" dirty="0" err="1" smtClean="0">
                <a:latin typeface="Segoe Script" panose="020B0504020000000003" pitchFamily="34" charset="0"/>
              </a:rPr>
              <a:t>practicar</a:t>
            </a:r>
            <a:r>
              <a:rPr lang="en-GB" sz="3600" b="1" dirty="0" smtClean="0">
                <a:latin typeface="Segoe Script" panose="020B0504020000000003" pitchFamily="34" charset="0"/>
              </a:rPr>
              <a:t> </a:t>
            </a:r>
            <a:r>
              <a:rPr lang="en-GB" sz="3600" b="1" dirty="0" err="1" smtClean="0">
                <a:latin typeface="Segoe Script" panose="020B0504020000000003" pitchFamily="34" charset="0"/>
              </a:rPr>
              <a:t>esquí</a:t>
            </a:r>
            <a:r>
              <a:rPr lang="en-GB" sz="3600" b="1" dirty="0" smtClean="0">
                <a:latin typeface="Segoe Script" panose="020B0504020000000003" pitchFamily="34" charset="0"/>
              </a:rPr>
              <a:t>.</a:t>
            </a:r>
            <a:endParaRPr lang="en-GB" sz="3600" b="1" dirty="0">
              <a:latin typeface="Segoe Script" panose="020B0504020000000003" pitchFamily="34" charset="0"/>
            </a:endParaRPr>
          </a:p>
        </p:txBody>
      </p:sp>
      <p:sp>
        <p:nvSpPr>
          <p:cNvPr id="8" name="TextBox 7"/>
          <p:cNvSpPr txBox="1"/>
          <p:nvPr/>
        </p:nvSpPr>
        <p:spPr>
          <a:xfrm>
            <a:off x="2339752" y="5951021"/>
            <a:ext cx="6768752" cy="646331"/>
          </a:xfrm>
          <a:prstGeom prst="rect">
            <a:avLst/>
          </a:prstGeom>
          <a:noFill/>
        </p:spPr>
        <p:txBody>
          <a:bodyPr wrap="square" rtlCol="0">
            <a:spAutoFit/>
          </a:bodyPr>
          <a:lstStyle/>
          <a:p>
            <a:pPr algn="ctr"/>
            <a:r>
              <a:rPr lang="en-GB" sz="3600" b="1" dirty="0" smtClean="0">
                <a:latin typeface="Segoe Script" panose="020B0504020000000003" pitchFamily="34" charset="0"/>
              </a:rPr>
              <a:t>¡No</a:t>
            </a:r>
            <a:r>
              <a:rPr lang="en-GB" sz="3600" b="1" dirty="0">
                <a:latin typeface="Segoe Script" panose="020B0504020000000003" pitchFamily="34" charset="0"/>
              </a:rPr>
              <a:t>!</a:t>
            </a:r>
            <a:r>
              <a:rPr lang="en-GB" sz="3600" b="1" dirty="0" smtClean="0">
                <a:latin typeface="Segoe Script" panose="020B0504020000000003" pitchFamily="34" charset="0"/>
              </a:rPr>
              <a:t> No </a:t>
            </a:r>
            <a:r>
              <a:rPr lang="en-GB" sz="3600" b="1" dirty="0" err="1" smtClean="0">
                <a:latin typeface="Segoe Script" panose="020B0504020000000003" pitchFamily="34" charset="0"/>
              </a:rPr>
              <a:t>sé</a:t>
            </a:r>
            <a:r>
              <a:rPr lang="en-GB" sz="3600" b="1" dirty="0" smtClean="0">
                <a:latin typeface="Segoe Script" panose="020B0504020000000003" pitchFamily="34" charset="0"/>
              </a:rPr>
              <a:t> </a:t>
            </a:r>
            <a:r>
              <a:rPr lang="en-GB" sz="3600" b="1" dirty="0" err="1" smtClean="0">
                <a:latin typeface="Segoe Script" panose="020B0504020000000003" pitchFamily="34" charset="0"/>
              </a:rPr>
              <a:t>practicar</a:t>
            </a:r>
            <a:r>
              <a:rPr lang="en-GB" sz="3600" b="1" dirty="0" smtClean="0">
                <a:latin typeface="Segoe Script" panose="020B0504020000000003" pitchFamily="34" charset="0"/>
              </a:rPr>
              <a:t> </a:t>
            </a:r>
            <a:r>
              <a:rPr lang="en-GB" sz="3600" b="1" dirty="0" err="1" smtClean="0">
                <a:latin typeface="Segoe Script" panose="020B0504020000000003" pitchFamily="34" charset="0"/>
              </a:rPr>
              <a:t>esquí</a:t>
            </a:r>
            <a:r>
              <a:rPr lang="en-GB" sz="3600" b="1" dirty="0" smtClean="0">
                <a:latin typeface="Segoe Script" panose="020B0504020000000003" pitchFamily="34" charset="0"/>
              </a:rPr>
              <a:t>.</a:t>
            </a:r>
            <a:endParaRPr lang="en-GB" sz="3600" b="1" dirty="0">
              <a:latin typeface="Segoe Script" panose="020B0504020000000003" pitchFamily="34" charset="0"/>
            </a:endParaRPr>
          </a:p>
        </p:txBody>
      </p:sp>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5816" y="1916832"/>
            <a:ext cx="1224136"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www.clker.com/cliparts/1/1/9/2/12065738771352376078Arnoud999_Right_or_wrong_5.svg.med.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0877" y="2054313"/>
            <a:ext cx="714375"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794" y="116632"/>
            <a:ext cx="9001000" cy="646331"/>
          </a:xfrm>
          <a:prstGeom prst="rect">
            <a:avLst/>
          </a:prstGeom>
          <a:noFill/>
        </p:spPr>
        <p:txBody>
          <a:bodyPr wrap="square" rtlCol="0">
            <a:spAutoFit/>
          </a:bodyPr>
          <a:lstStyle/>
          <a:p>
            <a:pPr algn="ctr"/>
            <a:r>
              <a:rPr lang="en-GB" sz="3600" b="1" dirty="0" smtClean="0">
                <a:latin typeface="Segoe Script" panose="020B0504020000000003" pitchFamily="34" charset="0"/>
              </a:rPr>
              <a:t>¿</a:t>
            </a:r>
            <a:r>
              <a:rPr lang="en-GB" sz="3600" b="1" dirty="0" err="1" smtClean="0">
                <a:latin typeface="Segoe Script" panose="020B0504020000000003" pitchFamily="34" charset="0"/>
              </a:rPr>
              <a:t>Sabes</a:t>
            </a:r>
            <a:r>
              <a:rPr lang="en-GB" sz="3600" b="1" dirty="0" smtClean="0">
                <a:latin typeface="Segoe Script" panose="020B0504020000000003" pitchFamily="34" charset="0"/>
              </a:rPr>
              <a:t> </a:t>
            </a:r>
            <a:r>
              <a:rPr lang="en-GB" sz="3600" b="1" dirty="0" err="1" smtClean="0">
                <a:latin typeface="Segoe Script" panose="020B0504020000000003" pitchFamily="34" charset="0"/>
              </a:rPr>
              <a:t>jugar</a:t>
            </a:r>
            <a:r>
              <a:rPr lang="en-GB" sz="3600" b="1" dirty="0" smtClean="0">
                <a:latin typeface="Segoe Script" panose="020B0504020000000003" pitchFamily="34" charset="0"/>
              </a:rPr>
              <a:t> al golf?</a:t>
            </a:r>
            <a:endParaRPr lang="en-GB" sz="3600" b="1" dirty="0">
              <a:latin typeface="Segoe Script" panose="020B0504020000000003" pitchFamily="34" charset="0"/>
            </a:endParaRPr>
          </a:p>
        </p:txBody>
      </p:sp>
      <p:sp>
        <p:nvSpPr>
          <p:cNvPr id="3" name="TextBox 2"/>
          <p:cNvSpPr txBox="1"/>
          <p:nvPr/>
        </p:nvSpPr>
        <p:spPr>
          <a:xfrm>
            <a:off x="35496" y="1198493"/>
            <a:ext cx="6048672" cy="646331"/>
          </a:xfrm>
          <a:prstGeom prst="rect">
            <a:avLst/>
          </a:prstGeom>
          <a:noFill/>
        </p:spPr>
        <p:txBody>
          <a:bodyPr wrap="square" rtlCol="0">
            <a:spAutoFit/>
          </a:bodyPr>
          <a:lstStyle/>
          <a:p>
            <a:pPr algn="ctr"/>
            <a:r>
              <a:rPr lang="en-GB" sz="3600" b="1" dirty="0" smtClean="0">
                <a:latin typeface="Segoe Script" panose="020B0504020000000003" pitchFamily="34" charset="0"/>
              </a:rPr>
              <a:t>¡</a:t>
            </a:r>
            <a:r>
              <a:rPr lang="en-GB" sz="3600" b="1" dirty="0" err="1" smtClean="0">
                <a:latin typeface="Segoe Script" panose="020B0504020000000003" pitchFamily="34" charset="0"/>
              </a:rPr>
              <a:t>Sí</a:t>
            </a:r>
            <a:r>
              <a:rPr lang="en-GB" sz="3600" b="1" dirty="0">
                <a:latin typeface="Segoe Script" panose="020B0504020000000003" pitchFamily="34" charset="0"/>
              </a:rPr>
              <a:t>!</a:t>
            </a:r>
            <a:r>
              <a:rPr lang="en-GB" sz="3600" b="1" dirty="0" smtClean="0">
                <a:latin typeface="Segoe Script" panose="020B0504020000000003" pitchFamily="34" charset="0"/>
              </a:rPr>
              <a:t> </a:t>
            </a:r>
            <a:r>
              <a:rPr lang="en-GB" sz="3600" b="1" dirty="0" err="1">
                <a:latin typeface="Segoe Script" panose="020B0504020000000003" pitchFamily="34" charset="0"/>
              </a:rPr>
              <a:t>S</a:t>
            </a:r>
            <a:r>
              <a:rPr lang="en-GB" sz="3600" b="1" dirty="0" err="1" smtClean="0">
                <a:latin typeface="Segoe Script" panose="020B0504020000000003" pitchFamily="34" charset="0"/>
              </a:rPr>
              <a:t>é</a:t>
            </a:r>
            <a:r>
              <a:rPr lang="en-GB" sz="3600" b="1" dirty="0" smtClean="0">
                <a:latin typeface="Segoe Script" panose="020B0504020000000003" pitchFamily="34" charset="0"/>
              </a:rPr>
              <a:t> </a:t>
            </a:r>
            <a:r>
              <a:rPr lang="en-GB" sz="3600" b="1" dirty="0" err="1" smtClean="0">
                <a:latin typeface="Segoe Script" panose="020B0504020000000003" pitchFamily="34" charset="0"/>
              </a:rPr>
              <a:t>jugar</a:t>
            </a:r>
            <a:r>
              <a:rPr lang="en-GB" sz="3600" b="1" dirty="0" smtClean="0">
                <a:latin typeface="Segoe Script" panose="020B0504020000000003" pitchFamily="34" charset="0"/>
              </a:rPr>
              <a:t> al golf.</a:t>
            </a:r>
            <a:endParaRPr lang="en-GB" sz="3600" b="1" dirty="0">
              <a:latin typeface="Segoe Script" panose="020B0504020000000003" pitchFamily="34" charset="0"/>
            </a:endParaRPr>
          </a:p>
        </p:txBody>
      </p:sp>
      <p:sp>
        <p:nvSpPr>
          <p:cNvPr id="4" name="TextBox 3"/>
          <p:cNvSpPr txBox="1"/>
          <p:nvPr/>
        </p:nvSpPr>
        <p:spPr>
          <a:xfrm>
            <a:off x="2339752" y="5951021"/>
            <a:ext cx="6768752" cy="646331"/>
          </a:xfrm>
          <a:prstGeom prst="rect">
            <a:avLst/>
          </a:prstGeom>
          <a:noFill/>
        </p:spPr>
        <p:txBody>
          <a:bodyPr wrap="square" rtlCol="0">
            <a:spAutoFit/>
          </a:bodyPr>
          <a:lstStyle/>
          <a:p>
            <a:pPr algn="ctr"/>
            <a:r>
              <a:rPr lang="en-GB" sz="3600" b="1" dirty="0" smtClean="0">
                <a:latin typeface="Segoe Script" panose="020B0504020000000003" pitchFamily="34" charset="0"/>
              </a:rPr>
              <a:t>¡No</a:t>
            </a:r>
            <a:r>
              <a:rPr lang="en-GB" sz="3600" b="1" dirty="0">
                <a:latin typeface="Segoe Script" panose="020B0504020000000003" pitchFamily="34" charset="0"/>
              </a:rPr>
              <a:t>!</a:t>
            </a:r>
            <a:r>
              <a:rPr lang="en-GB" sz="3600" b="1" dirty="0" smtClean="0">
                <a:latin typeface="Segoe Script" panose="020B0504020000000003" pitchFamily="34" charset="0"/>
              </a:rPr>
              <a:t> No </a:t>
            </a:r>
            <a:r>
              <a:rPr lang="en-GB" sz="3600" b="1" dirty="0" err="1" smtClean="0">
                <a:latin typeface="Segoe Script" panose="020B0504020000000003" pitchFamily="34" charset="0"/>
              </a:rPr>
              <a:t>sé</a:t>
            </a:r>
            <a:r>
              <a:rPr lang="en-GB" sz="3600" b="1" dirty="0" smtClean="0">
                <a:latin typeface="Segoe Script" panose="020B0504020000000003" pitchFamily="34" charset="0"/>
              </a:rPr>
              <a:t> </a:t>
            </a:r>
            <a:r>
              <a:rPr lang="en-GB" sz="3600" b="1" dirty="0" err="1" smtClean="0">
                <a:latin typeface="Segoe Script" panose="020B0504020000000003" pitchFamily="34" charset="0"/>
              </a:rPr>
              <a:t>jugar</a:t>
            </a:r>
            <a:r>
              <a:rPr lang="en-GB" sz="3600" b="1" dirty="0" smtClean="0">
                <a:latin typeface="Segoe Script" panose="020B0504020000000003" pitchFamily="34" charset="0"/>
              </a:rPr>
              <a:t> al golf.</a:t>
            </a:r>
            <a:endParaRPr lang="en-GB" sz="3600" b="1" dirty="0">
              <a:latin typeface="Segoe Script" panose="020B0504020000000003" pitchFamily="34" charset="0"/>
            </a:endParaRPr>
          </a:p>
        </p:txBody>
      </p:sp>
      <p:pic>
        <p:nvPicPr>
          <p:cNvPr id="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5816" y="1916832"/>
            <a:ext cx="1224136"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descr="https://encrypted-tbn1.gstatic.com/images?q=tbn:ANd9GcST5RZSffFFDdSo0mKI1oaLYGmfLMPfdPGUzdYzdnUfsVuKkaWv"/>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560" y="1988840"/>
            <a:ext cx="2697212" cy="3678018"/>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2996952"/>
            <a:ext cx="1218307" cy="2669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1956615"/>
            <a:ext cx="2304256" cy="371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clker.com/cliparts/1/1/9/2/12065738771352376078Arnoud999_Right_or_wrong_5.svg.med.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0877" y="2054313"/>
            <a:ext cx="714375"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33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794" y="116632"/>
            <a:ext cx="9001000" cy="646331"/>
          </a:xfrm>
          <a:prstGeom prst="rect">
            <a:avLst/>
          </a:prstGeom>
          <a:noFill/>
        </p:spPr>
        <p:txBody>
          <a:bodyPr wrap="square" rtlCol="0">
            <a:spAutoFit/>
          </a:bodyPr>
          <a:lstStyle/>
          <a:p>
            <a:pPr algn="ctr"/>
            <a:r>
              <a:rPr lang="en-GB" sz="3600" b="1" dirty="0" smtClean="0">
                <a:latin typeface="Segoe Script" panose="020B0504020000000003" pitchFamily="34" charset="0"/>
              </a:rPr>
              <a:t>¿</a:t>
            </a:r>
            <a:r>
              <a:rPr lang="en-GB" sz="3600" b="1" dirty="0" err="1" smtClean="0">
                <a:latin typeface="Segoe Script" panose="020B0504020000000003" pitchFamily="34" charset="0"/>
              </a:rPr>
              <a:t>Sabes</a:t>
            </a:r>
            <a:r>
              <a:rPr lang="en-GB" sz="3600" b="1" dirty="0" smtClean="0">
                <a:latin typeface="Segoe Script" panose="020B0504020000000003" pitchFamily="34" charset="0"/>
              </a:rPr>
              <a:t> </a:t>
            </a:r>
            <a:r>
              <a:rPr lang="en-GB" sz="3600" b="1" dirty="0" err="1" smtClean="0">
                <a:latin typeface="Segoe Script" panose="020B0504020000000003" pitchFamily="34" charset="0"/>
              </a:rPr>
              <a:t>practicar</a:t>
            </a:r>
            <a:r>
              <a:rPr lang="en-GB" sz="3600" b="1" dirty="0" smtClean="0">
                <a:latin typeface="Segoe Script" panose="020B0504020000000003" pitchFamily="34" charset="0"/>
              </a:rPr>
              <a:t> </a:t>
            </a:r>
            <a:r>
              <a:rPr lang="en-GB" sz="3600" b="1" dirty="0" err="1" smtClean="0">
                <a:latin typeface="Segoe Script" panose="020B0504020000000003" pitchFamily="34" charset="0"/>
              </a:rPr>
              <a:t>halterofilia</a:t>
            </a:r>
            <a:r>
              <a:rPr lang="en-GB" sz="3600" b="1" dirty="0" smtClean="0">
                <a:latin typeface="Segoe Script" panose="020B0504020000000003" pitchFamily="34" charset="0"/>
              </a:rPr>
              <a:t>?</a:t>
            </a:r>
            <a:endParaRPr lang="en-GB" sz="3600" b="1" dirty="0">
              <a:latin typeface="Segoe Script" panose="020B0504020000000003" pitchFamily="34" charset="0"/>
            </a:endParaRP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88840"/>
            <a:ext cx="341466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5816" y="1916832"/>
            <a:ext cx="1224136"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8144" y="2084621"/>
            <a:ext cx="2150866" cy="3792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clker.com/cliparts/1/1/9/2/12065738771352376078Arnoud999_Right_or_wrong_5.svg.med.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0955" y="2367089"/>
            <a:ext cx="714375" cy="7143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00608" y="5229200"/>
            <a:ext cx="6048672" cy="1200329"/>
          </a:xfrm>
          <a:prstGeom prst="rect">
            <a:avLst/>
          </a:prstGeom>
          <a:noFill/>
        </p:spPr>
        <p:txBody>
          <a:bodyPr wrap="square" rtlCol="0">
            <a:spAutoFit/>
          </a:bodyPr>
          <a:lstStyle/>
          <a:p>
            <a:pPr algn="ctr"/>
            <a:r>
              <a:rPr lang="en-GB" sz="3600" b="1" dirty="0" smtClean="0">
                <a:latin typeface="Segoe Script" panose="020B0504020000000003" pitchFamily="34" charset="0"/>
              </a:rPr>
              <a:t>¡</a:t>
            </a:r>
            <a:r>
              <a:rPr lang="en-GB" sz="3600" b="1" dirty="0" err="1" smtClean="0">
                <a:latin typeface="Segoe Script" panose="020B0504020000000003" pitchFamily="34" charset="0"/>
              </a:rPr>
              <a:t>Sí</a:t>
            </a:r>
            <a:r>
              <a:rPr lang="en-GB" sz="3600" b="1" dirty="0">
                <a:latin typeface="Segoe Script" panose="020B0504020000000003" pitchFamily="34" charset="0"/>
              </a:rPr>
              <a:t>!</a:t>
            </a:r>
            <a:r>
              <a:rPr lang="en-GB" sz="3600" b="1" dirty="0" smtClean="0">
                <a:latin typeface="Segoe Script" panose="020B0504020000000003" pitchFamily="34" charset="0"/>
              </a:rPr>
              <a:t> </a:t>
            </a:r>
            <a:r>
              <a:rPr lang="en-GB" sz="3600" b="1" dirty="0" err="1">
                <a:latin typeface="Segoe Script" panose="020B0504020000000003" pitchFamily="34" charset="0"/>
              </a:rPr>
              <a:t>S</a:t>
            </a:r>
            <a:r>
              <a:rPr lang="en-GB" sz="3600" b="1" dirty="0" err="1" smtClean="0">
                <a:latin typeface="Segoe Script" panose="020B0504020000000003" pitchFamily="34" charset="0"/>
              </a:rPr>
              <a:t>é</a:t>
            </a:r>
            <a:r>
              <a:rPr lang="en-GB" sz="3600" b="1" dirty="0" smtClean="0">
                <a:latin typeface="Segoe Script" panose="020B0504020000000003" pitchFamily="34" charset="0"/>
              </a:rPr>
              <a:t> </a:t>
            </a:r>
            <a:r>
              <a:rPr lang="en-GB" sz="3600" b="1" dirty="0" err="1" smtClean="0">
                <a:latin typeface="Segoe Script" panose="020B0504020000000003" pitchFamily="34" charset="0"/>
              </a:rPr>
              <a:t>practicar</a:t>
            </a:r>
            <a:r>
              <a:rPr lang="en-GB" sz="3600" b="1" dirty="0" smtClean="0">
                <a:latin typeface="Segoe Script" panose="020B0504020000000003" pitchFamily="34" charset="0"/>
              </a:rPr>
              <a:t> </a:t>
            </a:r>
            <a:r>
              <a:rPr lang="en-GB" sz="3600" b="1" dirty="0" err="1" smtClean="0">
                <a:latin typeface="Segoe Script" panose="020B0504020000000003" pitchFamily="34" charset="0"/>
              </a:rPr>
              <a:t>halterofilia</a:t>
            </a:r>
            <a:r>
              <a:rPr lang="en-GB" sz="3600" b="1" dirty="0" smtClean="0">
                <a:latin typeface="Segoe Script" panose="020B0504020000000003" pitchFamily="34" charset="0"/>
              </a:rPr>
              <a:t>.</a:t>
            </a:r>
            <a:endParaRPr lang="en-GB" sz="3600" b="1" dirty="0">
              <a:latin typeface="Segoe Script" panose="020B0504020000000003" pitchFamily="34" charset="0"/>
            </a:endParaRPr>
          </a:p>
        </p:txBody>
      </p:sp>
      <p:sp>
        <p:nvSpPr>
          <p:cNvPr id="13" name="TextBox 12"/>
          <p:cNvSpPr txBox="1"/>
          <p:nvPr/>
        </p:nvSpPr>
        <p:spPr>
          <a:xfrm>
            <a:off x="3275856" y="836712"/>
            <a:ext cx="6768752" cy="1200329"/>
          </a:xfrm>
          <a:prstGeom prst="rect">
            <a:avLst/>
          </a:prstGeom>
          <a:noFill/>
        </p:spPr>
        <p:txBody>
          <a:bodyPr wrap="square" rtlCol="0">
            <a:spAutoFit/>
          </a:bodyPr>
          <a:lstStyle/>
          <a:p>
            <a:pPr algn="ctr"/>
            <a:r>
              <a:rPr lang="en-GB" sz="3600" b="1" dirty="0" smtClean="0">
                <a:latin typeface="Segoe Script" panose="020B0504020000000003" pitchFamily="34" charset="0"/>
              </a:rPr>
              <a:t>¡No</a:t>
            </a:r>
            <a:r>
              <a:rPr lang="en-GB" sz="3600" b="1" dirty="0">
                <a:latin typeface="Segoe Script" panose="020B0504020000000003" pitchFamily="34" charset="0"/>
              </a:rPr>
              <a:t>!</a:t>
            </a:r>
            <a:r>
              <a:rPr lang="en-GB" sz="3600" b="1" dirty="0" smtClean="0">
                <a:latin typeface="Segoe Script" panose="020B0504020000000003" pitchFamily="34" charset="0"/>
              </a:rPr>
              <a:t> No </a:t>
            </a:r>
            <a:r>
              <a:rPr lang="en-GB" sz="3600" b="1" dirty="0" err="1" smtClean="0">
                <a:latin typeface="Segoe Script" panose="020B0504020000000003" pitchFamily="34" charset="0"/>
              </a:rPr>
              <a:t>sé</a:t>
            </a:r>
            <a:r>
              <a:rPr lang="en-GB" sz="3600" b="1" dirty="0" smtClean="0">
                <a:latin typeface="Segoe Script" panose="020B0504020000000003" pitchFamily="34" charset="0"/>
              </a:rPr>
              <a:t> </a:t>
            </a:r>
            <a:r>
              <a:rPr lang="en-GB" sz="3600" b="1" dirty="0" err="1" smtClean="0">
                <a:latin typeface="Segoe Script" panose="020B0504020000000003" pitchFamily="34" charset="0"/>
              </a:rPr>
              <a:t>practicar</a:t>
            </a:r>
            <a:r>
              <a:rPr lang="en-GB" sz="3600" b="1" dirty="0" smtClean="0">
                <a:latin typeface="Segoe Script" panose="020B0504020000000003" pitchFamily="34" charset="0"/>
              </a:rPr>
              <a:t> </a:t>
            </a:r>
            <a:r>
              <a:rPr lang="en-GB" sz="3600" b="1" dirty="0" err="1" smtClean="0">
                <a:latin typeface="Segoe Script" panose="020B0504020000000003" pitchFamily="34" charset="0"/>
              </a:rPr>
              <a:t>halterofilia</a:t>
            </a:r>
            <a:r>
              <a:rPr lang="en-GB" sz="3600" b="1" dirty="0" smtClean="0">
                <a:latin typeface="Segoe Script" panose="020B0504020000000003" pitchFamily="34" charset="0"/>
              </a:rPr>
              <a:t>.</a:t>
            </a:r>
            <a:endParaRPr lang="en-GB" sz="3600" b="1" dirty="0">
              <a:latin typeface="Segoe Script" panose="020B0504020000000003" pitchFamily="34" charset="0"/>
            </a:endParaRPr>
          </a:p>
        </p:txBody>
      </p:sp>
      <p:pic>
        <p:nvPicPr>
          <p:cNvPr id="18442" name="Picture 10" descr="https://encrypted-tbn1.gstatic.com/images?q=tbn:ANd9GcR-87R7wJCaQkoOhkb2XBns43cGMVknbSY7VK1p5_hZtO5Ty6A49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6414403" y="2031511"/>
            <a:ext cx="3918236" cy="391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60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251520" y="764704"/>
            <a:ext cx="4968552" cy="1192280"/>
          </a:xfrm>
          <a:prstGeom prst="wedgeRoundRectCallout">
            <a:avLst>
              <a:gd name="adj1" fmla="val -46949"/>
              <a:gd name="adj2" fmla="val 7064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latin typeface="Segoe Print" panose="02000600000000000000" pitchFamily="2" charset="0"/>
              </a:rPr>
              <a:t>1. </a:t>
            </a:r>
            <a:r>
              <a:rPr lang="en-GB" sz="2400" dirty="0" err="1" smtClean="0">
                <a:solidFill>
                  <a:schemeClr val="tx1"/>
                </a:solidFill>
                <a:latin typeface="Segoe Print" panose="02000600000000000000" pitchFamily="2" charset="0"/>
              </a:rPr>
              <a:t>Sé</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practicar</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equitación</a:t>
            </a:r>
            <a:r>
              <a:rPr lang="en-GB" sz="2400" dirty="0" smtClean="0">
                <a:solidFill>
                  <a:schemeClr val="tx1"/>
                </a:solidFill>
                <a:latin typeface="Segoe Print" panose="02000600000000000000" pitchFamily="2" charset="0"/>
              </a:rPr>
              <a:t> y me </a:t>
            </a:r>
            <a:r>
              <a:rPr lang="en-GB" sz="2400" dirty="0" err="1" smtClean="0">
                <a:solidFill>
                  <a:schemeClr val="tx1"/>
                </a:solidFill>
                <a:latin typeface="Segoe Print" panose="02000600000000000000" pitchFamily="2" charset="0"/>
              </a:rPr>
              <a:t>encanta</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Tengo</a:t>
            </a:r>
            <a:r>
              <a:rPr lang="en-GB" sz="2400" dirty="0" smtClean="0">
                <a:solidFill>
                  <a:schemeClr val="tx1"/>
                </a:solidFill>
                <a:latin typeface="Segoe Print" panose="02000600000000000000" pitchFamily="2" charset="0"/>
              </a:rPr>
              <a:t> un </a:t>
            </a:r>
            <a:r>
              <a:rPr lang="en-GB" sz="2400" dirty="0" err="1" smtClean="0">
                <a:solidFill>
                  <a:schemeClr val="tx1"/>
                </a:solidFill>
                <a:latin typeface="Segoe Print" panose="02000600000000000000" pitchFamily="2" charset="0"/>
              </a:rPr>
              <a:t>caballo</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que</a:t>
            </a:r>
            <a:r>
              <a:rPr lang="en-GB" sz="2400" dirty="0" smtClean="0">
                <a:solidFill>
                  <a:schemeClr val="tx1"/>
                </a:solidFill>
                <a:latin typeface="Segoe Print" panose="02000600000000000000" pitchFamily="2" charset="0"/>
              </a:rPr>
              <a:t> se llama William.</a:t>
            </a:r>
            <a:endParaRPr lang="en-GB" dirty="0">
              <a:solidFill>
                <a:schemeClr val="tx1"/>
              </a:solidFill>
            </a:endParaRPr>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602"/>
          <a:stretch/>
        </p:blipFill>
        <p:spPr bwMode="auto">
          <a:xfrm>
            <a:off x="7173486" y="3356992"/>
            <a:ext cx="186301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251520" y="4619792"/>
            <a:ext cx="4968552" cy="1584176"/>
          </a:xfrm>
          <a:prstGeom prst="wedgeRoundRectCallout">
            <a:avLst>
              <a:gd name="adj1" fmla="val -46949"/>
              <a:gd name="adj2" fmla="val 7064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Segoe Print" panose="02000600000000000000" pitchFamily="2" charset="0"/>
              </a:rPr>
              <a:t>3</a:t>
            </a:r>
            <a:r>
              <a:rPr lang="en-GB" sz="2400" dirty="0" smtClean="0">
                <a:solidFill>
                  <a:schemeClr val="tx1"/>
                </a:solidFill>
                <a:latin typeface="Segoe Print" panose="02000600000000000000" pitchFamily="2" charset="0"/>
              </a:rPr>
              <a:t>. No </a:t>
            </a:r>
            <a:r>
              <a:rPr lang="en-GB" sz="2400" dirty="0" err="1" smtClean="0">
                <a:solidFill>
                  <a:schemeClr val="tx1"/>
                </a:solidFill>
                <a:latin typeface="Segoe Print" panose="02000600000000000000" pitchFamily="2" charset="0"/>
              </a:rPr>
              <a:t>sé</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jugar</a:t>
            </a:r>
            <a:r>
              <a:rPr lang="en-GB" sz="2400" dirty="0" smtClean="0">
                <a:solidFill>
                  <a:schemeClr val="tx1"/>
                </a:solidFill>
                <a:latin typeface="Segoe Print" panose="02000600000000000000" pitchFamily="2" charset="0"/>
              </a:rPr>
              <a:t> al golf. Me </a:t>
            </a:r>
            <a:r>
              <a:rPr lang="en-GB" sz="2400" dirty="0" err="1" smtClean="0">
                <a:solidFill>
                  <a:schemeClr val="tx1"/>
                </a:solidFill>
                <a:latin typeface="Segoe Print" panose="02000600000000000000" pitchFamily="2" charset="0"/>
              </a:rPr>
              <a:t>parece</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muy</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difícil</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Prefiero</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practicar</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esgrima</a:t>
            </a:r>
            <a:r>
              <a:rPr lang="en-GB" sz="2400" dirty="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porque</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es</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emocionante</a:t>
            </a:r>
            <a:r>
              <a:rPr lang="en-GB" sz="2400" dirty="0" smtClean="0">
                <a:solidFill>
                  <a:schemeClr val="tx1"/>
                </a:solidFill>
                <a:latin typeface="Segoe Print" panose="02000600000000000000" pitchFamily="2" charset="0"/>
              </a:rPr>
              <a:t>.</a:t>
            </a:r>
            <a:endParaRPr lang="en-GB" dirty="0">
              <a:solidFill>
                <a:schemeClr val="tx1"/>
              </a:solidFill>
            </a:endParaRPr>
          </a:p>
        </p:txBody>
      </p:sp>
      <p:pic>
        <p:nvPicPr>
          <p:cNvPr id="2048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32027">
            <a:off x="5179460" y="1768035"/>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4926"/>
          <a:stretch/>
        </p:blipFill>
        <p:spPr bwMode="auto">
          <a:xfrm>
            <a:off x="7637966" y="622692"/>
            <a:ext cx="1542546" cy="2302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ular Callout 7"/>
          <p:cNvSpPr/>
          <p:nvPr/>
        </p:nvSpPr>
        <p:spPr>
          <a:xfrm>
            <a:off x="251520" y="2276873"/>
            <a:ext cx="4968552" cy="1872208"/>
          </a:xfrm>
          <a:prstGeom prst="wedgeRoundRectCallout">
            <a:avLst>
              <a:gd name="adj1" fmla="val -46949"/>
              <a:gd name="adj2" fmla="val 7064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Segoe Print" panose="02000600000000000000" pitchFamily="2" charset="0"/>
              </a:rPr>
              <a:t>2</a:t>
            </a:r>
            <a:r>
              <a:rPr lang="en-GB" sz="2400" dirty="0" smtClean="0">
                <a:solidFill>
                  <a:schemeClr val="tx1"/>
                </a:solidFill>
                <a:latin typeface="Segoe Print" panose="02000600000000000000" pitchFamily="2" charset="0"/>
              </a:rPr>
              <a:t>. No </a:t>
            </a:r>
            <a:r>
              <a:rPr lang="en-GB" sz="2400" dirty="0" err="1" smtClean="0">
                <a:solidFill>
                  <a:schemeClr val="tx1"/>
                </a:solidFill>
                <a:latin typeface="Segoe Print" panose="02000600000000000000" pitchFamily="2" charset="0"/>
              </a:rPr>
              <a:t>sé</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practicar</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esgrima</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pero</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sé</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practicar</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remo</a:t>
            </a:r>
            <a:r>
              <a:rPr lang="en-GB" sz="2400" dirty="0" smtClean="0">
                <a:solidFill>
                  <a:schemeClr val="tx1"/>
                </a:solidFill>
                <a:latin typeface="Segoe Print" panose="02000600000000000000" pitchFamily="2" charset="0"/>
              </a:rPr>
              <a:t>. El </a:t>
            </a:r>
            <a:r>
              <a:rPr lang="en-GB" sz="2400" dirty="0" err="1" smtClean="0">
                <a:solidFill>
                  <a:schemeClr val="tx1"/>
                </a:solidFill>
                <a:latin typeface="Segoe Print" panose="02000600000000000000" pitchFamily="2" charset="0"/>
              </a:rPr>
              <a:t>remo</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es</a:t>
            </a:r>
            <a:r>
              <a:rPr lang="en-GB" sz="2400" dirty="0" smtClean="0">
                <a:solidFill>
                  <a:schemeClr val="tx1"/>
                </a:solidFill>
                <a:latin typeface="Segoe Print" panose="02000600000000000000" pitchFamily="2" charset="0"/>
              </a:rPr>
              <a:t> mi </a:t>
            </a:r>
            <a:r>
              <a:rPr lang="en-GB" sz="2400" dirty="0" err="1" smtClean="0">
                <a:solidFill>
                  <a:schemeClr val="tx1"/>
                </a:solidFill>
                <a:latin typeface="Segoe Print" panose="02000600000000000000" pitchFamily="2" charset="0"/>
              </a:rPr>
              <a:t>deporte</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favorito</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pero</a:t>
            </a:r>
            <a:r>
              <a:rPr lang="en-GB" sz="2400" dirty="0" smtClean="0">
                <a:solidFill>
                  <a:schemeClr val="tx1"/>
                </a:solidFill>
                <a:latin typeface="Segoe Print" panose="02000600000000000000" pitchFamily="2" charset="0"/>
              </a:rPr>
              <a:t> </a:t>
            </a:r>
            <a:r>
              <a:rPr lang="en-GB" sz="2400" dirty="0" err="1" smtClean="0">
                <a:solidFill>
                  <a:schemeClr val="tx1"/>
                </a:solidFill>
                <a:latin typeface="Segoe Print" panose="02000600000000000000" pitchFamily="2" charset="0"/>
              </a:rPr>
              <a:t>también</a:t>
            </a:r>
            <a:r>
              <a:rPr lang="en-GB" sz="2400" dirty="0" smtClean="0">
                <a:solidFill>
                  <a:schemeClr val="tx1"/>
                </a:solidFill>
                <a:latin typeface="Segoe Print" panose="02000600000000000000" pitchFamily="2" charset="0"/>
              </a:rPr>
              <a:t> me </a:t>
            </a:r>
            <a:r>
              <a:rPr lang="en-GB" sz="2400" dirty="0" err="1" smtClean="0">
                <a:solidFill>
                  <a:schemeClr val="tx1"/>
                </a:solidFill>
                <a:latin typeface="Segoe Print" panose="02000600000000000000" pitchFamily="2" charset="0"/>
              </a:rPr>
              <a:t>gusta</a:t>
            </a:r>
            <a:r>
              <a:rPr lang="en-GB" sz="2400" dirty="0" smtClean="0">
                <a:solidFill>
                  <a:schemeClr val="tx1"/>
                </a:solidFill>
                <a:latin typeface="Segoe Print" panose="02000600000000000000" pitchFamily="2" charset="0"/>
              </a:rPr>
              <a:t> el </a:t>
            </a:r>
            <a:r>
              <a:rPr lang="en-GB" sz="2400" dirty="0" err="1" smtClean="0">
                <a:solidFill>
                  <a:schemeClr val="tx1"/>
                </a:solidFill>
                <a:latin typeface="Segoe Print" panose="02000600000000000000" pitchFamily="2" charset="0"/>
              </a:rPr>
              <a:t>fútbol</a:t>
            </a:r>
            <a:r>
              <a:rPr lang="en-GB" sz="2400" dirty="0" smtClean="0">
                <a:solidFill>
                  <a:schemeClr val="tx1"/>
                </a:solidFill>
                <a:latin typeface="Segoe Print" panose="02000600000000000000" pitchFamily="2" charset="0"/>
              </a:rPr>
              <a:t>.</a:t>
            </a:r>
            <a:endParaRPr lang="en-GB" dirty="0">
              <a:solidFill>
                <a:schemeClr val="tx1"/>
              </a:solidFill>
            </a:endParaRPr>
          </a:p>
        </p:txBody>
      </p:sp>
      <p:pic>
        <p:nvPicPr>
          <p:cNvPr id="20485"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1898" y="4982008"/>
            <a:ext cx="2480462" cy="1703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80312" y="1033572"/>
            <a:ext cx="504056" cy="523220"/>
          </a:xfrm>
          <a:prstGeom prst="rect">
            <a:avLst/>
          </a:prstGeom>
          <a:noFill/>
        </p:spPr>
        <p:txBody>
          <a:bodyPr wrap="square" rtlCol="0">
            <a:spAutoFit/>
          </a:bodyPr>
          <a:lstStyle/>
          <a:p>
            <a:r>
              <a:rPr lang="en-GB" sz="2800" b="1" dirty="0" smtClean="0">
                <a:latin typeface="Segoe Print" panose="02000600000000000000" pitchFamily="2" charset="0"/>
              </a:rPr>
              <a:t>a</a:t>
            </a:r>
            <a:r>
              <a:rPr lang="en-GB" dirty="0" smtClean="0"/>
              <a:t>. </a:t>
            </a:r>
            <a:endParaRPr lang="en-GB" dirty="0"/>
          </a:p>
        </p:txBody>
      </p:sp>
      <p:sp>
        <p:nvSpPr>
          <p:cNvPr id="11" name="TextBox 10"/>
          <p:cNvSpPr txBox="1"/>
          <p:nvPr/>
        </p:nvSpPr>
        <p:spPr>
          <a:xfrm>
            <a:off x="5796136" y="2833772"/>
            <a:ext cx="504056" cy="523220"/>
          </a:xfrm>
          <a:prstGeom prst="rect">
            <a:avLst/>
          </a:prstGeom>
          <a:noFill/>
        </p:spPr>
        <p:txBody>
          <a:bodyPr wrap="square" rtlCol="0">
            <a:spAutoFit/>
          </a:bodyPr>
          <a:lstStyle/>
          <a:p>
            <a:r>
              <a:rPr lang="en-GB" sz="2800" b="1" dirty="0">
                <a:latin typeface="Segoe Print" panose="02000600000000000000" pitchFamily="2" charset="0"/>
              </a:rPr>
              <a:t>b</a:t>
            </a:r>
            <a:r>
              <a:rPr lang="en-GB" dirty="0" smtClean="0"/>
              <a:t>. </a:t>
            </a:r>
            <a:endParaRPr lang="en-GB" dirty="0"/>
          </a:p>
        </p:txBody>
      </p:sp>
      <p:sp>
        <p:nvSpPr>
          <p:cNvPr id="12" name="TextBox 11"/>
          <p:cNvSpPr txBox="1"/>
          <p:nvPr/>
        </p:nvSpPr>
        <p:spPr>
          <a:xfrm>
            <a:off x="6732240" y="4057908"/>
            <a:ext cx="504056" cy="523220"/>
          </a:xfrm>
          <a:prstGeom prst="rect">
            <a:avLst/>
          </a:prstGeom>
          <a:noFill/>
        </p:spPr>
        <p:txBody>
          <a:bodyPr wrap="square" rtlCol="0">
            <a:spAutoFit/>
          </a:bodyPr>
          <a:lstStyle/>
          <a:p>
            <a:r>
              <a:rPr lang="en-GB" sz="2800" b="1" dirty="0" smtClean="0">
                <a:latin typeface="Segoe Print" panose="02000600000000000000" pitchFamily="2" charset="0"/>
              </a:rPr>
              <a:t>c</a:t>
            </a:r>
            <a:r>
              <a:rPr lang="en-GB" dirty="0" smtClean="0"/>
              <a:t>. </a:t>
            </a:r>
            <a:endParaRPr lang="en-GB" dirty="0"/>
          </a:p>
        </p:txBody>
      </p:sp>
      <p:sp>
        <p:nvSpPr>
          <p:cNvPr id="13" name="TextBox 12"/>
          <p:cNvSpPr txBox="1"/>
          <p:nvPr/>
        </p:nvSpPr>
        <p:spPr>
          <a:xfrm>
            <a:off x="5796136" y="4888660"/>
            <a:ext cx="504056" cy="523220"/>
          </a:xfrm>
          <a:prstGeom prst="rect">
            <a:avLst/>
          </a:prstGeom>
          <a:noFill/>
        </p:spPr>
        <p:txBody>
          <a:bodyPr wrap="square" rtlCol="0">
            <a:spAutoFit/>
          </a:bodyPr>
          <a:lstStyle/>
          <a:p>
            <a:r>
              <a:rPr lang="en-GB" sz="2800" b="1" dirty="0">
                <a:latin typeface="Segoe Print" panose="02000600000000000000" pitchFamily="2" charset="0"/>
              </a:rPr>
              <a:t>d</a:t>
            </a:r>
            <a:r>
              <a:rPr lang="en-GB" dirty="0" smtClean="0"/>
              <a:t>. </a:t>
            </a:r>
            <a:endParaRPr lang="en-GB" dirty="0"/>
          </a:p>
        </p:txBody>
      </p:sp>
      <p:sp>
        <p:nvSpPr>
          <p:cNvPr id="14" name="TextBox 13"/>
          <p:cNvSpPr txBox="1"/>
          <p:nvPr/>
        </p:nvSpPr>
        <p:spPr>
          <a:xfrm>
            <a:off x="35496" y="44624"/>
            <a:ext cx="9001000" cy="646331"/>
          </a:xfrm>
          <a:prstGeom prst="rect">
            <a:avLst/>
          </a:prstGeom>
          <a:noFill/>
        </p:spPr>
        <p:txBody>
          <a:bodyPr wrap="square" rtlCol="0">
            <a:spAutoFit/>
          </a:bodyPr>
          <a:lstStyle/>
          <a:p>
            <a:pPr algn="ctr"/>
            <a:r>
              <a:rPr lang="en-GB" sz="3600" b="1" dirty="0" err="1" smtClean="0">
                <a:latin typeface="Segoe Script" panose="020B0504020000000003" pitchFamily="34" charset="0"/>
              </a:rPr>
              <a:t>Empareja</a:t>
            </a:r>
            <a:r>
              <a:rPr lang="en-GB" sz="3600" b="1" dirty="0" smtClean="0">
                <a:latin typeface="Segoe Script" panose="020B0504020000000003" pitchFamily="34" charset="0"/>
              </a:rPr>
              <a:t> </a:t>
            </a:r>
            <a:r>
              <a:rPr lang="en-GB" sz="3600" b="1" dirty="0" err="1" smtClean="0">
                <a:latin typeface="Segoe Script" panose="020B0504020000000003" pitchFamily="34" charset="0"/>
              </a:rPr>
              <a:t>las</a:t>
            </a:r>
            <a:r>
              <a:rPr lang="en-GB" sz="3600" b="1" dirty="0" smtClean="0">
                <a:latin typeface="Segoe Script" panose="020B0504020000000003" pitchFamily="34" charset="0"/>
              </a:rPr>
              <a:t> palabras con </a:t>
            </a:r>
            <a:r>
              <a:rPr lang="en-GB" sz="3600" b="1" dirty="0" err="1" smtClean="0">
                <a:latin typeface="Segoe Script" panose="020B0504020000000003" pitchFamily="34" charset="0"/>
              </a:rPr>
              <a:t>las</a:t>
            </a:r>
            <a:r>
              <a:rPr lang="en-GB" sz="3600" b="1" dirty="0" smtClean="0">
                <a:latin typeface="Segoe Script" panose="020B0504020000000003" pitchFamily="34" charset="0"/>
              </a:rPr>
              <a:t> </a:t>
            </a:r>
            <a:r>
              <a:rPr lang="en-GB" sz="3600" b="1" dirty="0" err="1" smtClean="0">
                <a:latin typeface="Segoe Script" panose="020B0504020000000003" pitchFamily="34" charset="0"/>
              </a:rPr>
              <a:t>fotos</a:t>
            </a:r>
            <a:r>
              <a:rPr lang="en-GB" sz="3600" b="1" dirty="0" smtClean="0">
                <a:latin typeface="Segoe Script" panose="020B0504020000000003" pitchFamily="34" charset="0"/>
              </a:rPr>
              <a:t>.</a:t>
            </a:r>
            <a:endParaRPr lang="en-GB" sz="3600" b="1" dirty="0">
              <a:latin typeface="Segoe Script" panose="020B0504020000000003" pitchFamily="34" charset="0"/>
            </a:endParaRPr>
          </a:p>
        </p:txBody>
      </p:sp>
      <p:pic>
        <p:nvPicPr>
          <p:cNvPr id="15"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4463" y="587042"/>
            <a:ext cx="714770" cy="71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7470" y="2119002"/>
            <a:ext cx="714770" cy="71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4991" y="4888660"/>
            <a:ext cx="714770" cy="71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4744" y="4646790"/>
            <a:ext cx="714770" cy="71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624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850" y="2549283"/>
            <a:ext cx="2952328" cy="217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689" y="491912"/>
            <a:ext cx="2880319" cy="205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9792" y="280856"/>
            <a:ext cx="3455214" cy="229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304" y="491912"/>
            <a:ext cx="2865930" cy="205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596" y="4815334"/>
            <a:ext cx="1959206" cy="195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304" y="2556712"/>
            <a:ext cx="2865930" cy="216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701" y="4767529"/>
            <a:ext cx="2880844" cy="200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9239" y="2654968"/>
            <a:ext cx="2359225" cy="1994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9178" y="4734475"/>
            <a:ext cx="2880844" cy="2055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222536967"/>
              </p:ext>
            </p:extLst>
          </p:nvPr>
        </p:nvGraphicFramePr>
        <p:xfrm>
          <a:off x="179512" y="476671"/>
          <a:ext cx="8794170" cy="6336705"/>
        </p:xfrm>
        <a:graphic>
          <a:graphicData uri="http://schemas.openxmlformats.org/drawingml/2006/table">
            <a:tbl>
              <a:tblPr firstRow="1" bandRow="1">
                <a:tableStyleId>{5940675A-B579-460E-94D1-54222C63F5DA}</a:tableStyleId>
              </a:tblPr>
              <a:tblGrid>
                <a:gridCol w="2931390"/>
                <a:gridCol w="2931390"/>
                <a:gridCol w="2931390"/>
              </a:tblGrid>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sp>
        <p:nvSpPr>
          <p:cNvPr id="12" name="TextBox 11"/>
          <p:cNvSpPr txBox="1"/>
          <p:nvPr/>
        </p:nvSpPr>
        <p:spPr>
          <a:xfrm>
            <a:off x="79794" y="-27384"/>
            <a:ext cx="9001000" cy="584775"/>
          </a:xfrm>
          <a:prstGeom prst="rect">
            <a:avLst/>
          </a:prstGeom>
          <a:noFill/>
        </p:spPr>
        <p:txBody>
          <a:bodyPr wrap="square" rtlCol="0">
            <a:spAutoFit/>
          </a:bodyPr>
          <a:lstStyle/>
          <a:p>
            <a:pPr algn="ctr"/>
            <a:r>
              <a:rPr lang="en-GB" sz="3200" b="1" dirty="0" smtClean="0">
                <a:latin typeface="Segoe Script" panose="020B0504020000000003" pitchFamily="34" charset="0"/>
              </a:rPr>
              <a:t>¿</a:t>
            </a:r>
            <a:r>
              <a:rPr lang="en-GB" sz="3200" b="1" dirty="0" err="1">
                <a:latin typeface="Segoe Script" panose="020B0504020000000003" pitchFamily="34" charset="0"/>
              </a:rPr>
              <a:t>J</a:t>
            </a:r>
            <a:r>
              <a:rPr lang="en-GB" sz="3200" b="1" dirty="0" err="1" smtClean="0">
                <a:latin typeface="Segoe Script" panose="020B0504020000000003" pitchFamily="34" charset="0"/>
              </a:rPr>
              <a:t>ugar</a:t>
            </a:r>
            <a:r>
              <a:rPr lang="en-GB" sz="3200" b="1" dirty="0" smtClean="0">
                <a:latin typeface="Segoe Script" panose="020B0504020000000003" pitchFamily="34" charset="0"/>
              </a:rPr>
              <a:t> (al) o </a:t>
            </a:r>
            <a:r>
              <a:rPr lang="en-GB" sz="3200" b="1" dirty="0" err="1" smtClean="0">
                <a:latin typeface="Segoe Script" panose="020B0504020000000003" pitchFamily="34" charset="0"/>
              </a:rPr>
              <a:t>practicar</a:t>
            </a:r>
            <a:r>
              <a:rPr lang="en-GB" sz="3200" b="1" dirty="0" smtClean="0">
                <a:latin typeface="Segoe Script" panose="020B0504020000000003" pitchFamily="34" charset="0"/>
              </a:rPr>
              <a:t>? </a:t>
            </a:r>
            <a:endParaRPr lang="en-GB" sz="3200" b="1" dirty="0">
              <a:latin typeface="Segoe Script" panose="020B0504020000000003" pitchFamily="34" charset="0"/>
            </a:endParaRPr>
          </a:p>
        </p:txBody>
      </p:sp>
      <p:sp>
        <p:nvSpPr>
          <p:cNvPr id="3" name="TextBox 2"/>
          <p:cNvSpPr txBox="1"/>
          <p:nvPr/>
        </p:nvSpPr>
        <p:spPr>
          <a:xfrm>
            <a:off x="221304" y="2090828"/>
            <a:ext cx="390256" cy="461665"/>
          </a:xfrm>
          <a:prstGeom prst="rect">
            <a:avLst/>
          </a:prstGeom>
          <a:solidFill>
            <a:srgbClr val="FFFF00"/>
          </a:solidFill>
        </p:spPr>
        <p:txBody>
          <a:bodyPr wrap="square" rtlCol="0">
            <a:spAutoFit/>
          </a:bodyPr>
          <a:lstStyle/>
          <a:p>
            <a:r>
              <a:rPr lang="en-GB" sz="2400" dirty="0" smtClean="0">
                <a:latin typeface="Segoe Print" panose="02000600000000000000" pitchFamily="2" charset="0"/>
              </a:rPr>
              <a:t>a</a:t>
            </a:r>
            <a:endParaRPr lang="en-GB" dirty="0">
              <a:latin typeface="Segoe Print" panose="02000600000000000000" pitchFamily="2" charset="0"/>
            </a:endParaRPr>
          </a:p>
        </p:txBody>
      </p:sp>
      <p:sp>
        <p:nvSpPr>
          <p:cNvPr id="14" name="TextBox 13"/>
          <p:cNvSpPr txBox="1"/>
          <p:nvPr/>
        </p:nvSpPr>
        <p:spPr>
          <a:xfrm>
            <a:off x="3146830" y="2087886"/>
            <a:ext cx="390256" cy="461665"/>
          </a:xfrm>
          <a:prstGeom prst="rect">
            <a:avLst/>
          </a:prstGeom>
          <a:solidFill>
            <a:srgbClr val="FFFF00"/>
          </a:solidFill>
        </p:spPr>
        <p:txBody>
          <a:bodyPr wrap="square" rtlCol="0">
            <a:spAutoFit/>
          </a:bodyPr>
          <a:lstStyle/>
          <a:p>
            <a:r>
              <a:rPr lang="en-GB" sz="2400" dirty="0">
                <a:latin typeface="Segoe Print" panose="02000600000000000000" pitchFamily="2" charset="0"/>
              </a:rPr>
              <a:t>b</a:t>
            </a:r>
            <a:endParaRPr lang="en-GB" dirty="0">
              <a:latin typeface="Segoe Print" panose="02000600000000000000" pitchFamily="2" charset="0"/>
            </a:endParaRPr>
          </a:p>
        </p:txBody>
      </p:sp>
      <p:sp>
        <p:nvSpPr>
          <p:cNvPr id="15" name="TextBox 14"/>
          <p:cNvSpPr txBox="1"/>
          <p:nvPr/>
        </p:nvSpPr>
        <p:spPr>
          <a:xfrm>
            <a:off x="6081226" y="2090828"/>
            <a:ext cx="390256" cy="461665"/>
          </a:xfrm>
          <a:prstGeom prst="rect">
            <a:avLst/>
          </a:prstGeom>
          <a:solidFill>
            <a:srgbClr val="FFFF00"/>
          </a:solidFill>
        </p:spPr>
        <p:txBody>
          <a:bodyPr wrap="square" rtlCol="0">
            <a:spAutoFit/>
          </a:bodyPr>
          <a:lstStyle/>
          <a:p>
            <a:r>
              <a:rPr lang="en-GB" sz="2400" dirty="0">
                <a:latin typeface="Segoe Print" panose="02000600000000000000" pitchFamily="2" charset="0"/>
              </a:rPr>
              <a:t>c</a:t>
            </a:r>
            <a:endParaRPr lang="en-GB" dirty="0">
              <a:latin typeface="Segoe Print" panose="02000600000000000000" pitchFamily="2" charset="0"/>
            </a:endParaRPr>
          </a:p>
        </p:txBody>
      </p:sp>
      <p:sp>
        <p:nvSpPr>
          <p:cNvPr id="16" name="TextBox 15"/>
          <p:cNvSpPr txBox="1"/>
          <p:nvPr/>
        </p:nvSpPr>
        <p:spPr>
          <a:xfrm>
            <a:off x="224482" y="4221451"/>
            <a:ext cx="390256" cy="461665"/>
          </a:xfrm>
          <a:prstGeom prst="rect">
            <a:avLst/>
          </a:prstGeom>
          <a:solidFill>
            <a:srgbClr val="FFFF00"/>
          </a:solidFill>
        </p:spPr>
        <p:txBody>
          <a:bodyPr wrap="square" rtlCol="0">
            <a:spAutoFit/>
          </a:bodyPr>
          <a:lstStyle/>
          <a:p>
            <a:r>
              <a:rPr lang="en-GB" sz="2400" dirty="0" smtClean="0">
                <a:latin typeface="Segoe Print" panose="02000600000000000000" pitchFamily="2" charset="0"/>
              </a:rPr>
              <a:t>d</a:t>
            </a:r>
            <a:endParaRPr lang="en-GB" sz="2400" dirty="0">
              <a:latin typeface="Segoe Print" panose="02000600000000000000" pitchFamily="2" charset="0"/>
            </a:endParaRPr>
          </a:p>
        </p:txBody>
      </p:sp>
      <p:sp>
        <p:nvSpPr>
          <p:cNvPr id="17" name="TextBox 16"/>
          <p:cNvSpPr txBox="1"/>
          <p:nvPr/>
        </p:nvSpPr>
        <p:spPr>
          <a:xfrm>
            <a:off x="3150008" y="4218509"/>
            <a:ext cx="390256" cy="461665"/>
          </a:xfrm>
          <a:prstGeom prst="rect">
            <a:avLst/>
          </a:prstGeom>
          <a:solidFill>
            <a:srgbClr val="FFFF00"/>
          </a:solidFill>
        </p:spPr>
        <p:txBody>
          <a:bodyPr wrap="square" rtlCol="0">
            <a:spAutoFit/>
          </a:bodyPr>
          <a:lstStyle/>
          <a:p>
            <a:r>
              <a:rPr lang="en-GB" sz="2400" dirty="0" smtClean="0">
                <a:latin typeface="Segoe Print" panose="02000600000000000000" pitchFamily="2" charset="0"/>
              </a:rPr>
              <a:t>e</a:t>
            </a:r>
            <a:endParaRPr lang="en-GB" dirty="0">
              <a:latin typeface="Segoe Print" panose="02000600000000000000" pitchFamily="2" charset="0"/>
            </a:endParaRPr>
          </a:p>
        </p:txBody>
      </p:sp>
      <p:sp>
        <p:nvSpPr>
          <p:cNvPr id="18" name="TextBox 17"/>
          <p:cNvSpPr txBox="1"/>
          <p:nvPr/>
        </p:nvSpPr>
        <p:spPr>
          <a:xfrm>
            <a:off x="6084404" y="4191471"/>
            <a:ext cx="390256" cy="461665"/>
          </a:xfrm>
          <a:prstGeom prst="rect">
            <a:avLst/>
          </a:prstGeom>
          <a:solidFill>
            <a:srgbClr val="FFFF00"/>
          </a:solidFill>
        </p:spPr>
        <p:txBody>
          <a:bodyPr wrap="square" rtlCol="0">
            <a:spAutoFit/>
          </a:bodyPr>
          <a:lstStyle/>
          <a:p>
            <a:r>
              <a:rPr lang="en-GB" sz="2400" dirty="0" smtClean="0">
                <a:latin typeface="Segoe Print" panose="02000600000000000000" pitchFamily="2" charset="0"/>
              </a:rPr>
              <a:t>f</a:t>
            </a:r>
            <a:endParaRPr lang="en-GB" dirty="0">
              <a:latin typeface="Segoe Print" panose="02000600000000000000" pitchFamily="2" charset="0"/>
            </a:endParaRPr>
          </a:p>
        </p:txBody>
      </p:sp>
      <p:sp>
        <p:nvSpPr>
          <p:cNvPr id="19" name="TextBox 18"/>
          <p:cNvSpPr txBox="1"/>
          <p:nvPr/>
        </p:nvSpPr>
        <p:spPr>
          <a:xfrm>
            <a:off x="221540" y="6309683"/>
            <a:ext cx="390256" cy="461665"/>
          </a:xfrm>
          <a:prstGeom prst="rect">
            <a:avLst/>
          </a:prstGeom>
          <a:solidFill>
            <a:srgbClr val="FFFF00"/>
          </a:solidFill>
        </p:spPr>
        <p:txBody>
          <a:bodyPr wrap="square" rtlCol="0">
            <a:spAutoFit/>
          </a:bodyPr>
          <a:lstStyle/>
          <a:p>
            <a:r>
              <a:rPr lang="en-GB" sz="2400" dirty="0" smtClean="0">
                <a:latin typeface="Segoe Print" panose="02000600000000000000" pitchFamily="2" charset="0"/>
              </a:rPr>
              <a:t>g</a:t>
            </a:r>
            <a:endParaRPr lang="en-GB" sz="2400" dirty="0">
              <a:latin typeface="Segoe Print" panose="02000600000000000000" pitchFamily="2" charset="0"/>
            </a:endParaRPr>
          </a:p>
        </p:txBody>
      </p:sp>
      <p:sp>
        <p:nvSpPr>
          <p:cNvPr id="20" name="TextBox 19"/>
          <p:cNvSpPr txBox="1"/>
          <p:nvPr/>
        </p:nvSpPr>
        <p:spPr>
          <a:xfrm>
            <a:off x="3162056" y="6306741"/>
            <a:ext cx="390256" cy="461665"/>
          </a:xfrm>
          <a:prstGeom prst="rect">
            <a:avLst/>
          </a:prstGeom>
          <a:solidFill>
            <a:srgbClr val="FFFF00"/>
          </a:solidFill>
        </p:spPr>
        <p:txBody>
          <a:bodyPr wrap="square" rtlCol="0">
            <a:spAutoFit/>
          </a:bodyPr>
          <a:lstStyle/>
          <a:p>
            <a:r>
              <a:rPr lang="en-GB" sz="2400" dirty="0">
                <a:latin typeface="Segoe Print" panose="02000600000000000000" pitchFamily="2" charset="0"/>
              </a:rPr>
              <a:t>h</a:t>
            </a:r>
            <a:endParaRPr lang="en-GB" dirty="0">
              <a:latin typeface="Segoe Print" panose="02000600000000000000" pitchFamily="2" charset="0"/>
            </a:endParaRPr>
          </a:p>
        </p:txBody>
      </p:sp>
      <p:sp>
        <p:nvSpPr>
          <p:cNvPr id="21" name="TextBox 20"/>
          <p:cNvSpPr txBox="1"/>
          <p:nvPr/>
        </p:nvSpPr>
        <p:spPr>
          <a:xfrm>
            <a:off x="6081462" y="6387026"/>
            <a:ext cx="390256" cy="369332"/>
          </a:xfrm>
          <a:prstGeom prst="rect">
            <a:avLst/>
          </a:prstGeom>
          <a:solidFill>
            <a:srgbClr val="FFFF00"/>
          </a:solidFill>
        </p:spPr>
        <p:txBody>
          <a:bodyPr wrap="square" rtlCol="0">
            <a:spAutoFit/>
          </a:bodyPr>
          <a:lstStyle/>
          <a:p>
            <a:r>
              <a:rPr lang="en-GB" dirty="0" err="1" smtClean="0">
                <a:latin typeface="Segoe Print" panose="02000600000000000000" pitchFamily="2" charset="0"/>
              </a:rPr>
              <a:t>i</a:t>
            </a:r>
            <a:endParaRPr lang="en-GB" dirty="0">
              <a:latin typeface="Segoe Print" panose="02000600000000000000" pitchFamily="2" charset="0"/>
            </a:endParaRPr>
          </a:p>
        </p:txBody>
      </p:sp>
    </p:spTree>
    <p:extLst>
      <p:ext uri="{BB962C8B-B14F-4D97-AF65-F5344CB8AC3E}">
        <p14:creationId xmlns:p14="http://schemas.microsoft.com/office/powerpoint/2010/main" val="2625912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850" y="2549283"/>
            <a:ext cx="2952328" cy="217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689" y="491912"/>
            <a:ext cx="2880319" cy="205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9792" y="280856"/>
            <a:ext cx="3455214" cy="229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304" y="491912"/>
            <a:ext cx="2865930" cy="205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596" y="4815334"/>
            <a:ext cx="1959206" cy="195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304" y="2556712"/>
            <a:ext cx="2865930" cy="216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701" y="4767529"/>
            <a:ext cx="2880844" cy="200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9239" y="2654968"/>
            <a:ext cx="2359225" cy="1994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9178" y="4734475"/>
            <a:ext cx="2880844" cy="2055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487162034"/>
              </p:ext>
            </p:extLst>
          </p:nvPr>
        </p:nvGraphicFramePr>
        <p:xfrm>
          <a:off x="179512" y="476671"/>
          <a:ext cx="8794170" cy="6336705"/>
        </p:xfrm>
        <a:graphic>
          <a:graphicData uri="http://schemas.openxmlformats.org/drawingml/2006/table">
            <a:tbl>
              <a:tblPr firstRow="1" bandRow="1">
                <a:tableStyleId>{5940675A-B579-460E-94D1-54222C63F5DA}</a:tableStyleId>
              </a:tblPr>
              <a:tblGrid>
                <a:gridCol w="2931390"/>
                <a:gridCol w="2931390"/>
                <a:gridCol w="2931390"/>
              </a:tblGrid>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sp>
        <p:nvSpPr>
          <p:cNvPr id="12" name="TextBox 11"/>
          <p:cNvSpPr txBox="1"/>
          <p:nvPr/>
        </p:nvSpPr>
        <p:spPr>
          <a:xfrm>
            <a:off x="79794" y="-27384"/>
            <a:ext cx="9001000" cy="584775"/>
          </a:xfrm>
          <a:prstGeom prst="rect">
            <a:avLst/>
          </a:prstGeom>
          <a:noFill/>
        </p:spPr>
        <p:txBody>
          <a:bodyPr wrap="square" rtlCol="0">
            <a:spAutoFit/>
          </a:bodyPr>
          <a:lstStyle/>
          <a:p>
            <a:pPr algn="ctr"/>
            <a:r>
              <a:rPr lang="en-GB" sz="3200" b="1" dirty="0" smtClean="0">
                <a:latin typeface="Segoe Script" panose="020B0504020000000003" pitchFamily="34" charset="0"/>
              </a:rPr>
              <a:t>¿</a:t>
            </a:r>
            <a:r>
              <a:rPr lang="en-GB" sz="3200" b="1" dirty="0" err="1" smtClean="0">
                <a:latin typeface="Segoe Script" panose="020B0504020000000003" pitchFamily="34" charset="0"/>
              </a:rPr>
              <a:t>Qué</a:t>
            </a:r>
            <a:r>
              <a:rPr lang="en-GB" sz="3200" b="1" dirty="0" smtClean="0">
                <a:latin typeface="Segoe Script" panose="020B0504020000000003" pitchFamily="34" charset="0"/>
              </a:rPr>
              <a:t> </a:t>
            </a:r>
            <a:r>
              <a:rPr lang="en-GB" sz="3200" b="1" dirty="0" err="1" smtClean="0">
                <a:latin typeface="Segoe Script" panose="020B0504020000000003" pitchFamily="34" charset="0"/>
              </a:rPr>
              <a:t>deportes</a:t>
            </a:r>
            <a:r>
              <a:rPr lang="en-GB" sz="3200" b="1" dirty="0" smtClean="0">
                <a:latin typeface="Segoe Script" panose="020B0504020000000003" pitchFamily="34" charset="0"/>
              </a:rPr>
              <a:t> </a:t>
            </a:r>
            <a:r>
              <a:rPr lang="en-GB" sz="3200" b="1" dirty="0" err="1" smtClean="0">
                <a:latin typeface="Segoe Script" panose="020B0504020000000003" pitchFamily="34" charset="0"/>
              </a:rPr>
              <a:t>sabes</a:t>
            </a:r>
            <a:r>
              <a:rPr lang="en-GB" sz="3200" b="1" dirty="0" smtClean="0">
                <a:latin typeface="Segoe Script" panose="020B0504020000000003" pitchFamily="34" charset="0"/>
              </a:rPr>
              <a:t> </a:t>
            </a:r>
            <a:r>
              <a:rPr lang="en-GB" sz="3200" b="1" dirty="0" err="1" smtClean="0">
                <a:latin typeface="Segoe Script" panose="020B0504020000000003" pitchFamily="34" charset="0"/>
              </a:rPr>
              <a:t>practicar</a:t>
            </a:r>
            <a:r>
              <a:rPr lang="en-GB" sz="3200" b="1" dirty="0" smtClean="0">
                <a:latin typeface="Segoe Script" panose="020B0504020000000003" pitchFamily="34" charset="0"/>
              </a:rPr>
              <a:t>? </a:t>
            </a:r>
            <a:endParaRPr lang="en-GB" sz="3200" b="1" dirty="0">
              <a:latin typeface="Segoe Script" panose="020B0504020000000003" pitchFamily="34" charset="0"/>
            </a:endParaRPr>
          </a:p>
        </p:txBody>
      </p:sp>
      <p:sp>
        <p:nvSpPr>
          <p:cNvPr id="3" name="TextBox 2"/>
          <p:cNvSpPr txBox="1"/>
          <p:nvPr/>
        </p:nvSpPr>
        <p:spPr>
          <a:xfrm>
            <a:off x="221304" y="2090828"/>
            <a:ext cx="390256" cy="461665"/>
          </a:xfrm>
          <a:prstGeom prst="rect">
            <a:avLst/>
          </a:prstGeom>
          <a:solidFill>
            <a:srgbClr val="FFFF00"/>
          </a:solidFill>
        </p:spPr>
        <p:txBody>
          <a:bodyPr wrap="square" rtlCol="0">
            <a:spAutoFit/>
          </a:bodyPr>
          <a:lstStyle/>
          <a:p>
            <a:r>
              <a:rPr lang="en-GB" sz="2400" dirty="0" smtClean="0">
                <a:latin typeface="Segoe Print" panose="02000600000000000000" pitchFamily="2" charset="0"/>
              </a:rPr>
              <a:t>a</a:t>
            </a:r>
            <a:endParaRPr lang="en-GB" dirty="0">
              <a:latin typeface="Segoe Print" panose="02000600000000000000" pitchFamily="2" charset="0"/>
            </a:endParaRPr>
          </a:p>
        </p:txBody>
      </p:sp>
      <p:sp>
        <p:nvSpPr>
          <p:cNvPr id="14" name="TextBox 13"/>
          <p:cNvSpPr txBox="1"/>
          <p:nvPr/>
        </p:nvSpPr>
        <p:spPr>
          <a:xfrm>
            <a:off x="3146830" y="2087886"/>
            <a:ext cx="390256" cy="461665"/>
          </a:xfrm>
          <a:prstGeom prst="rect">
            <a:avLst/>
          </a:prstGeom>
          <a:solidFill>
            <a:srgbClr val="FFFF00"/>
          </a:solidFill>
        </p:spPr>
        <p:txBody>
          <a:bodyPr wrap="square" rtlCol="0">
            <a:spAutoFit/>
          </a:bodyPr>
          <a:lstStyle/>
          <a:p>
            <a:r>
              <a:rPr lang="en-GB" sz="2400" dirty="0">
                <a:latin typeface="Segoe Print" panose="02000600000000000000" pitchFamily="2" charset="0"/>
              </a:rPr>
              <a:t>b</a:t>
            </a:r>
            <a:endParaRPr lang="en-GB" dirty="0">
              <a:latin typeface="Segoe Print" panose="02000600000000000000" pitchFamily="2" charset="0"/>
            </a:endParaRPr>
          </a:p>
        </p:txBody>
      </p:sp>
      <p:sp>
        <p:nvSpPr>
          <p:cNvPr id="15" name="TextBox 14"/>
          <p:cNvSpPr txBox="1"/>
          <p:nvPr/>
        </p:nvSpPr>
        <p:spPr>
          <a:xfrm>
            <a:off x="6081226" y="2090828"/>
            <a:ext cx="390256" cy="461665"/>
          </a:xfrm>
          <a:prstGeom prst="rect">
            <a:avLst/>
          </a:prstGeom>
          <a:solidFill>
            <a:srgbClr val="FFFF00"/>
          </a:solidFill>
        </p:spPr>
        <p:txBody>
          <a:bodyPr wrap="square" rtlCol="0">
            <a:spAutoFit/>
          </a:bodyPr>
          <a:lstStyle/>
          <a:p>
            <a:r>
              <a:rPr lang="en-GB" sz="2400" dirty="0">
                <a:latin typeface="Segoe Print" panose="02000600000000000000" pitchFamily="2" charset="0"/>
              </a:rPr>
              <a:t>c</a:t>
            </a:r>
            <a:endParaRPr lang="en-GB" dirty="0">
              <a:latin typeface="Segoe Print" panose="02000600000000000000" pitchFamily="2" charset="0"/>
            </a:endParaRPr>
          </a:p>
        </p:txBody>
      </p:sp>
      <p:sp>
        <p:nvSpPr>
          <p:cNvPr id="16" name="TextBox 15"/>
          <p:cNvSpPr txBox="1"/>
          <p:nvPr/>
        </p:nvSpPr>
        <p:spPr>
          <a:xfrm>
            <a:off x="224482" y="4221451"/>
            <a:ext cx="390256" cy="461665"/>
          </a:xfrm>
          <a:prstGeom prst="rect">
            <a:avLst/>
          </a:prstGeom>
          <a:solidFill>
            <a:srgbClr val="FFFF00"/>
          </a:solidFill>
        </p:spPr>
        <p:txBody>
          <a:bodyPr wrap="square" rtlCol="0">
            <a:spAutoFit/>
          </a:bodyPr>
          <a:lstStyle/>
          <a:p>
            <a:r>
              <a:rPr lang="en-GB" sz="2400" dirty="0" smtClean="0">
                <a:latin typeface="Segoe Print" panose="02000600000000000000" pitchFamily="2" charset="0"/>
              </a:rPr>
              <a:t>d</a:t>
            </a:r>
            <a:endParaRPr lang="en-GB" sz="2400" dirty="0">
              <a:latin typeface="Segoe Print" panose="02000600000000000000" pitchFamily="2" charset="0"/>
            </a:endParaRPr>
          </a:p>
        </p:txBody>
      </p:sp>
      <p:sp>
        <p:nvSpPr>
          <p:cNvPr id="17" name="TextBox 16"/>
          <p:cNvSpPr txBox="1"/>
          <p:nvPr/>
        </p:nvSpPr>
        <p:spPr>
          <a:xfrm>
            <a:off x="3150008" y="4218509"/>
            <a:ext cx="390256" cy="461665"/>
          </a:xfrm>
          <a:prstGeom prst="rect">
            <a:avLst/>
          </a:prstGeom>
          <a:solidFill>
            <a:srgbClr val="FFFF00"/>
          </a:solidFill>
        </p:spPr>
        <p:txBody>
          <a:bodyPr wrap="square" rtlCol="0">
            <a:spAutoFit/>
          </a:bodyPr>
          <a:lstStyle/>
          <a:p>
            <a:r>
              <a:rPr lang="en-GB" sz="2400" dirty="0" smtClean="0">
                <a:latin typeface="Segoe Print" panose="02000600000000000000" pitchFamily="2" charset="0"/>
              </a:rPr>
              <a:t>e</a:t>
            </a:r>
            <a:endParaRPr lang="en-GB" dirty="0">
              <a:latin typeface="Segoe Print" panose="02000600000000000000" pitchFamily="2" charset="0"/>
            </a:endParaRPr>
          </a:p>
        </p:txBody>
      </p:sp>
      <p:sp>
        <p:nvSpPr>
          <p:cNvPr id="18" name="TextBox 17"/>
          <p:cNvSpPr txBox="1"/>
          <p:nvPr/>
        </p:nvSpPr>
        <p:spPr>
          <a:xfrm>
            <a:off x="6084404" y="4191471"/>
            <a:ext cx="390256" cy="461665"/>
          </a:xfrm>
          <a:prstGeom prst="rect">
            <a:avLst/>
          </a:prstGeom>
          <a:solidFill>
            <a:srgbClr val="FFFF00"/>
          </a:solidFill>
        </p:spPr>
        <p:txBody>
          <a:bodyPr wrap="square" rtlCol="0">
            <a:spAutoFit/>
          </a:bodyPr>
          <a:lstStyle/>
          <a:p>
            <a:r>
              <a:rPr lang="en-GB" sz="2400" dirty="0" smtClean="0">
                <a:latin typeface="Segoe Print" panose="02000600000000000000" pitchFamily="2" charset="0"/>
              </a:rPr>
              <a:t>f</a:t>
            </a:r>
            <a:endParaRPr lang="en-GB" dirty="0">
              <a:latin typeface="Segoe Print" panose="02000600000000000000" pitchFamily="2" charset="0"/>
            </a:endParaRPr>
          </a:p>
        </p:txBody>
      </p:sp>
      <p:sp>
        <p:nvSpPr>
          <p:cNvPr id="19" name="TextBox 18"/>
          <p:cNvSpPr txBox="1"/>
          <p:nvPr/>
        </p:nvSpPr>
        <p:spPr>
          <a:xfrm>
            <a:off x="221540" y="6309683"/>
            <a:ext cx="390256" cy="461665"/>
          </a:xfrm>
          <a:prstGeom prst="rect">
            <a:avLst/>
          </a:prstGeom>
          <a:solidFill>
            <a:srgbClr val="FFFF00"/>
          </a:solidFill>
        </p:spPr>
        <p:txBody>
          <a:bodyPr wrap="square" rtlCol="0">
            <a:spAutoFit/>
          </a:bodyPr>
          <a:lstStyle/>
          <a:p>
            <a:r>
              <a:rPr lang="en-GB" sz="2400" dirty="0" smtClean="0">
                <a:latin typeface="Segoe Print" panose="02000600000000000000" pitchFamily="2" charset="0"/>
              </a:rPr>
              <a:t>g</a:t>
            </a:r>
            <a:endParaRPr lang="en-GB" sz="2400" dirty="0">
              <a:latin typeface="Segoe Print" panose="02000600000000000000" pitchFamily="2" charset="0"/>
            </a:endParaRPr>
          </a:p>
        </p:txBody>
      </p:sp>
      <p:sp>
        <p:nvSpPr>
          <p:cNvPr id="20" name="TextBox 19"/>
          <p:cNvSpPr txBox="1"/>
          <p:nvPr/>
        </p:nvSpPr>
        <p:spPr>
          <a:xfrm>
            <a:off x="3162056" y="6306741"/>
            <a:ext cx="390256" cy="461665"/>
          </a:xfrm>
          <a:prstGeom prst="rect">
            <a:avLst/>
          </a:prstGeom>
          <a:solidFill>
            <a:srgbClr val="FFFF00"/>
          </a:solidFill>
        </p:spPr>
        <p:txBody>
          <a:bodyPr wrap="square" rtlCol="0">
            <a:spAutoFit/>
          </a:bodyPr>
          <a:lstStyle/>
          <a:p>
            <a:r>
              <a:rPr lang="en-GB" sz="2400" dirty="0">
                <a:latin typeface="Segoe Print" panose="02000600000000000000" pitchFamily="2" charset="0"/>
              </a:rPr>
              <a:t>h</a:t>
            </a:r>
            <a:endParaRPr lang="en-GB" dirty="0">
              <a:latin typeface="Segoe Print" panose="02000600000000000000" pitchFamily="2" charset="0"/>
            </a:endParaRPr>
          </a:p>
        </p:txBody>
      </p:sp>
      <p:sp>
        <p:nvSpPr>
          <p:cNvPr id="21" name="TextBox 20"/>
          <p:cNvSpPr txBox="1"/>
          <p:nvPr/>
        </p:nvSpPr>
        <p:spPr>
          <a:xfrm>
            <a:off x="6081462" y="6387026"/>
            <a:ext cx="390256" cy="369332"/>
          </a:xfrm>
          <a:prstGeom prst="rect">
            <a:avLst/>
          </a:prstGeom>
          <a:solidFill>
            <a:srgbClr val="FFFF00"/>
          </a:solidFill>
        </p:spPr>
        <p:txBody>
          <a:bodyPr wrap="square" rtlCol="0">
            <a:spAutoFit/>
          </a:bodyPr>
          <a:lstStyle/>
          <a:p>
            <a:r>
              <a:rPr lang="en-GB" dirty="0" err="1" smtClean="0">
                <a:latin typeface="Segoe Print" panose="02000600000000000000" pitchFamily="2" charset="0"/>
              </a:rPr>
              <a:t>i</a:t>
            </a:r>
            <a:endParaRPr lang="en-GB" dirty="0">
              <a:latin typeface="Segoe Print" panose="02000600000000000000" pitchFamily="2" charset="0"/>
            </a:endParaRPr>
          </a:p>
        </p:txBody>
      </p:sp>
    </p:spTree>
    <p:extLst>
      <p:ext uri="{BB962C8B-B14F-4D97-AF65-F5344CB8AC3E}">
        <p14:creationId xmlns:p14="http://schemas.microsoft.com/office/powerpoint/2010/main" val="3722944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850" y="2549283"/>
            <a:ext cx="2952328" cy="217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689" y="491912"/>
            <a:ext cx="2880319" cy="205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9792" y="280856"/>
            <a:ext cx="3455214" cy="229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304" y="491912"/>
            <a:ext cx="2865930" cy="205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596" y="4815334"/>
            <a:ext cx="1959206" cy="195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304" y="2556712"/>
            <a:ext cx="2865930" cy="216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701" y="4767529"/>
            <a:ext cx="2880844" cy="200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9239" y="2654968"/>
            <a:ext cx="2359225" cy="1994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9178" y="4734475"/>
            <a:ext cx="2880844" cy="2055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3219062637"/>
              </p:ext>
            </p:extLst>
          </p:nvPr>
        </p:nvGraphicFramePr>
        <p:xfrm>
          <a:off x="179512" y="476671"/>
          <a:ext cx="8794170" cy="6336705"/>
        </p:xfrm>
        <a:graphic>
          <a:graphicData uri="http://schemas.openxmlformats.org/drawingml/2006/table">
            <a:tbl>
              <a:tblPr firstRow="1" bandRow="1">
                <a:tableStyleId>{5940675A-B579-460E-94D1-54222C63F5DA}</a:tableStyleId>
              </a:tblPr>
              <a:tblGrid>
                <a:gridCol w="2931390"/>
                <a:gridCol w="2931390"/>
                <a:gridCol w="2931390"/>
              </a:tblGrid>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sp>
        <p:nvSpPr>
          <p:cNvPr id="12" name="TextBox 11"/>
          <p:cNvSpPr txBox="1"/>
          <p:nvPr/>
        </p:nvSpPr>
        <p:spPr>
          <a:xfrm>
            <a:off x="79794" y="-27384"/>
            <a:ext cx="9001000" cy="523220"/>
          </a:xfrm>
          <a:prstGeom prst="rect">
            <a:avLst/>
          </a:prstGeom>
          <a:noFill/>
        </p:spPr>
        <p:txBody>
          <a:bodyPr wrap="square" rtlCol="0">
            <a:spAutoFit/>
          </a:bodyPr>
          <a:lstStyle/>
          <a:p>
            <a:pPr algn="ctr"/>
            <a:r>
              <a:rPr lang="en-GB" sz="2800" b="1" dirty="0" smtClean="0">
                <a:latin typeface="Segoe Script" panose="020B0504020000000003" pitchFamily="34" charset="0"/>
              </a:rPr>
              <a:t>Escribe un </a:t>
            </a:r>
            <a:r>
              <a:rPr lang="en-GB" sz="2800" b="1" dirty="0" err="1" smtClean="0">
                <a:latin typeface="Segoe Script" panose="020B0504020000000003" pitchFamily="34" charset="0"/>
              </a:rPr>
              <a:t>párrafo</a:t>
            </a:r>
            <a:r>
              <a:rPr lang="en-GB" sz="2800" b="1" dirty="0" smtClean="0">
                <a:latin typeface="Segoe Script" panose="020B0504020000000003" pitchFamily="34" charset="0"/>
              </a:rPr>
              <a:t> para </a:t>
            </a:r>
            <a:r>
              <a:rPr lang="en-GB" sz="2800" b="1" dirty="0" err="1" smtClean="0">
                <a:latin typeface="Segoe Script" panose="020B0504020000000003" pitchFamily="34" charset="0"/>
              </a:rPr>
              <a:t>presentar</a:t>
            </a:r>
            <a:r>
              <a:rPr lang="en-GB" sz="2800" b="1" dirty="0" smtClean="0">
                <a:latin typeface="Segoe Script" panose="020B0504020000000003" pitchFamily="34" charset="0"/>
              </a:rPr>
              <a:t> </a:t>
            </a:r>
            <a:r>
              <a:rPr lang="en-GB" sz="2800" b="1" dirty="0" err="1" smtClean="0">
                <a:latin typeface="Segoe Script" panose="020B0504020000000003" pitchFamily="34" charset="0"/>
              </a:rPr>
              <a:t>en</a:t>
            </a:r>
            <a:r>
              <a:rPr lang="en-GB" sz="2800" b="1" dirty="0" smtClean="0">
                <a:latin typeface="Segoe Script" panose="020B0504020000000003" pitchFamily="34" charset="0"/>
              </a:rPr>
              <a:t> </a:t>
            </a:r>
            <a:r>
              <a:rPr lang="en-GB" sz="2800" b="1" dirty="0" err="1" smtClean="0">
                <a:latin typeface="Segoe Script" panose="020B0504020000000003" pitchFamily="34" charset="0"/>
              </a:rPr>
              <a:t>grupo</a:t>
            </a:r>
            <a:r>
              <a:rPr lang="en-GB" sz="2800" b="1" dirty="0" smtClean="0">
                <a:latin typeface="Segoe Script" panose="020B0504020000000003" pitchFamily="34" charset="0"/>
              </a:rPr>
              <a:t>. </a:t>
            </a:r>
            <a:endParaRPr lang="en-GB" sz="2800" b="1" dirty="0">
              <a:latin typeface="Segoe Script" panose="020B0504020000000003" pitchFamily="34" charset="0"/>
            </a:endParaRPr>
          </a:p>
        </p:txBody>
      </p:sp>
    </p:spTree>
    <p:extLst>
      <p:ext uri="{BB962C8B-B14F-4D97-AF65-F5344CB8AC3E}">
        <p14:creationId xmlns:p14="http://schemas.microsoft.com/office/powerpoint/2010/main" val="2090873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0" y="1551806"/>
            <a:ext cx="9312427" cy="5333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7584" y="332656"/>
            <a:ext cx="7416824" cy="954107"/>
          </a:xfrm>
          <a:prstGeom prst="rect">
            <a:avLst/>
          </a:prstGeom>
          <a:solidFill>
            <a:srgbClr val="FFFF00"/>
          </a:solidFill>
          <a:ln w="28575">
            <a:solidFill>
              <a:schemeClr val="tx1"/>
            </a:solidFill>
          </a:ln>
        </p:spPr>
        <p:txBody>
          <a:bodyPr wrap="square" rtlCol="0">
            <a:spAutoFit/>
          </a:bodyPr>
          <a:lstStyle/>
          <a:p>
            <a:pPr algn="ctr"/>
            <a:r>
              <a:rPr lang="en-GB" sz="2800" dirty="0" err="1" smtClean="0">
                <a:latin typeface="Segoe Print" panose="02000600000000000000" pitchFamily="2" charset="0"/>
              </a:rPr>
              <a:t>Sí</a:t>
            </a:r>
            <a:r>
              <a:rPr lang="en-GB" sz="2800" dirty="0" smtClean="0">
                <a:latin typeface="Segoe Print" panose="02000600000000000000" pitchFamily="2" charset="0"/>
              </a:rPr>
              <a:t>, </a:t>
            </a:r>
            <a:r>
              <a:rPr lang="en-GB" sz="2800" dirty="0" err="1" smtClean="0">
                <a:latin typeface="Segoe Print" panose="02000600000000000000" pitchFamily="2" charset="0"/>
              </a:rPr>
              <a:t>es</a:t>
            </a:r>
            <a:r>
              <a:rPr lang="en-GB" sz="2800" dirty="0" smtClean="0">
                <a:latin typeface="Segoe Print" panose="02000600000000000000" pitchFamily="2" charset="0"/>
              </a:rPr>
              <a:t> </a:t>
            </a:r>
            <a:r>
              <a:rPr lang="en-GB" sz="2800" dirty="0" err="1" smtClean="0">
                <a:latin typeface="Segoe Print" panose="02000600000000000000" pitchFamily="2" charset="0"/>
              </a:rPr>
              <a:t>posible</a:t>
            </a:r>
            <a:r>
              <a:rPr lang="en-GB" sz="2800" dirty="0" smtClean="0">
                <a:latin typeface="Segoe Print" panose="02000600000000000000" pitchFamily="2" charset="0"/>
              </a:rPr>
              <a:t> </a:t>
            </a:r>
            <a:r>
              <a:rPr lang="en-GB" sz="2800" dirty="0" err="1" smtClean="0">
                <a:latin typeface="Segoe Print" panose="02000600000000000000" pitchFamily="2" charset="0"/>
              </a:rPr>
              <a:t>practicar</a:t>
            </a:r>
            <a:r>
              <a:rPr lang="en-GB" sz="2800" dirty="0" smtClean="0">
                <a:latin typeface="Segoe Print" panose="02000600000000000000" pitchFamily="2" charset="0"/>
              </a:rPr>
              <a:t> </a:t>
            </a:r>
            <a:r>
              <a:rPr lang="en-GB" sz="2800" dirty="0" err="1" smtClean="0">
                <a:latin typeface="Segoe Print" panose="02000600000000000000" pitchFamily="2" charset="0"/>
              </a:rPr>
              <a:t>esquí</a:t>
            </a:r>
            <a:r>
              <a:rPr lang="en-GB" sz="2800" dirty="0" smtClean="0">
                <a:latin typeface="Segoe Print" panose="02000600000000000000" pitchFamily="2" charset="0"/>
              </a:rPr>
              <a:t> </a:t>
            </a:r>
          </a:p>
          <a:p>
            <a:pPr algn="ctr"/>
            <a:r>
              <a:rPr lang="en-GB" sz="2800" dirty="0" err="1" smtClean="0">
                <a:latin typeface="Segoe Print" panose="02000600000000000000" pitchFamily="2" charset="0"/>
              </a:rPr>
              <a:t>en</a:t>
            </a:r>
            <a:r>
              <a:rPr lang="en-GB" sz="2800" dirty="0" smtClean="0">
                <a:latin typeface="Segoe Print" panose="02000600000000000000" pitchFamily="2" charset="0"/>
              </a:rPr>
              <a:t> </a:t>
            </a:r>
            <a:r>
              <a:rPr lang="en-GB" sz="2800" dirty="0" err="1" smtClean="0">
                <a:latin typeface="Segoe Print" panose="02000600000000000000" pitchFamily="2" charset="0"/>
              </a:rPr>
              <a:t>muchos</a:t>
            </a:r>
            <a:r>
              <a:rPr lang="en-GB" sz="2800" dirty="0" smtClean="0">
                <a:latin typeface="Segoe Print" panose="02000600000000000000" pitchFamily="2" charset="0"/>
              </a:rPr>
              <a:t> </a:t>
            </a:r>
            <a:r>
              <a:rPr lang="en-GB" sz="2800" dirty="0" err="1" smtClean="0">
                <a:latin typeface="Segoe Print" panose="02000600000000000000" pitchFamily="2" charset="0"/>
              </a:rPr>
              <a:t>sitios</a:t>
            </a:r>
            <a:r>
              <a:rPr lang="en-GB" sz="2800" dirty="0" smtClean="0">
                <a:latin typeface="Segoe Print" panose="02000600000000000000" pitchFamily="2" charset="0"/>
              </a:rPr>
              <a:t> </a:t>
            </a:r>
            <a:r>
              <a:rPr lang="en-GB" sz="2800" dirty="0" err="1" smtClean="0">
                <a:latin typeface="Segoe Print" panose="02000600000000000000" pitchFamily="2" charset="0"/>
              </a:rPr>
              <a:t>en</a:t>
            </a:r>
            <a:r>
              <a:rPr lang="en-GB" sz="2800" dirty="0" smtClean="0">
                <a:latin typeface="Segoe Print" panose="02000600000000000000" pitchFamily="2" charset="0"/>
              </a:rPr>
              <a:t> </a:t>
            </a:r>
            <a:r>
              <a:rPr lang="en-GB" sz="2800" dirty="0" err="1" smtClean="0">
                <a:latin typeface="Segoe Print" panose="02000600000000000000" pitchFamily="2" charset="0"/>
              </a:rPr>
              <a:t>España</a:t>
            </a:r>
            <a:r>
              <a:rPr lang="en-GB" sz="2800" dirty="0">
                <a:latin typeface="Segoe Print" panose="02000600000000000000" pitchFamily="2" charset="0"/>
              </a:rPr>
              <a:t>.</a:t>
            </a:r>
          </a:p>
        </p:txBody>
      </p:sp>
    </p:spTree>
    <p:extLst>
      <p:ext uri="{BB962C8B-B14F-4D97-AF65-F5344CB8AC3E}">
        <p14:creationId xmlns:p14="http://schemas.microsoft.com/office/powerpoint/2010/main" val="2583919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3" y="1243207"/>
            <a:ext cx="3481937" cy="348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87824" y="2042845"/>
            <a:ext cx="3960440" cy="954107"/>
          </a:xfrm>
          <a:prstGeom prst="rect">
            <a:avLst/>
          </a:prstGeom>
          <a:noFill/>
        </p:spPr>
        <p:txBody>
          <a:bodyPr wrap="square" rtlCol="0">
            <a:spAutoFit/>
          </a:bodyPr>
          <a:lstStyle/>
          <a:p>
            <a:r>
              <a:rPr lang="en-GB" sz="2800" dirty="0" err="1" smtClean="0">
                <a:latin typeface="Segoe Print" panose="02000600000000000000" pitchFamily="2" charset="0"/>
              </a:rPr>
              <a:t>Adentro</a:t>
            </a:r>
            <a:r>
              <a:rPr lang="en-GB" sz="2800" dirty="0" smtClean="0">
                <a:latin typeface="Segoe Print" panose="02000600000000000000" pitchFamily="2" charset="0"/>
              </a:rPr>
              <a:t> hay </a:t>
            </a:r>
            <a:br>
              <a:rPr lang="en-GB" sz="2800" dirty="0" smtClean="0">
                <a:latin typeface="Segoe Print" panose="02000600000000000000" pitchFamily="2" charset="0"/>
              </a:rPr>
            </a:br>
            <a:r>
              <a:rPr lang="en-GB" sz="2800" dirty="0" smtClean="0">
                <a:latin typeface="Segoe Print" panose="02000600000000000000" pitchFamily="2" charset="0"/>
              </a:rPr>
              <a:t>un </a:t>
            </a:r>
            <a:r>
              <a:rPr lang="en-GB" sz="2800" dirty="0" err="1" smtClean="0">
                <a:latin typeface="Segoe Print" panose="02000600000000000000" pitchFamily="2" charset="0"/>
              </a:rPr>
              <a:t>muñeco</a:t>
            </a:r>
            <a:r>
              <a:rPr lang="en-GB" sz="2800" dirty="0" smtClean="0">
                <a:latin typeface="Segoe Print" panose="02000600000000000000" pitchFamily="2" charset="0"/>
              </a:rPr>
              <a:t> de </a:t>
            </a:r>
            <a:r>
              <a:rPr lang="en-GB" sz="2800" dirty="0" err="1" smtClean="0">
                <a:latin typeface="Segoe Print" panose="02000600000000000000" pitchFamily="2" charset="0"/>
              </a:rPr>
              <a:t>nieve</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4" name="TextBox 3"/>
          <p:cNvSpPr txBox="1"/>
          <p:nvPr/>
        </p:nvSpPr>
        <p:spPr>
          <a:xfrm>
            <a:off x="-36512" y="745540"/>
            <a:ext cx="5112568" cy="523220"/>
          </a:xfrm>
          <a:prstGeom prst="rect">
            <a:avLst/>
          </a:prstGeom>
          <a:noFill/>
        </p:spPr>
        <p:txBody>
          <a:bodyPr wrap="square" rtlCol="0">
            <a:spAutoFit/>
          </a:bodyPr>
          <a:lstStyle/>
          <a:p>
            <a:pPr algn="ctr"/>
            <a:r>
              <a:rPr lang="en-GB" sz="2800" dirty="0" err="1" smtClean="0">
                <a:latin typeface="Segoe Print" panose="02000600000000000000" pitchFamily="2" charset="0"/>
              </a:rPr>
              <a:t>Esto</a:t>
            </a:r>
            <a:r>
              <a:rPr lang="en-GB" sz="2800" dirty="0" smtClean="0">
                <a:latin typeface="Segoe Print" panose="02000600000000000000" pitchFamily="2" charset="0"/>
              </a:rPr>
              <a:t> </a:t>
            </a:r>
            <a:r>
              <a:rPr lang="en-GB" sz="2800" dirty="0" err="1" smtClean="0">
                <a:latin typeface="Segoe Print" panose="02000600000000000000" pitchFamily="2" charset="0"/>
              </a:rPr>
              <a:t>es</a:t>
            </a:r>
            <a:r>
              <a:rPr lang="en-GB" sz="2800" dirty="0" smtClean="0">
                <a:latin typeface="Segoe Print" panose="02000600000000000000" pitchFamily="2" charset="0"/>
              </a:rPr>
              <a:t> un </a:t>
            </a:r>
            <a:r>
              <a:rPr lang="en-GB" sz="2800" dirty="0" err="1" smtClean="0">
                <a:latin typeface="Segoe Print" panose="02000600000000000000" pitchFamily="2" charset="0"/>
              </a:rPr>
              <a:t>globo</a:t>
            </a:r>
            <a:r>
              <a:rPr lang="en-GB" sz="2800" dirty="0" smtClean="0">
                <a:latin typeface="Segoe Print" panose="02000600000000000000" pitchFamily="2" charset="0"/>
              </a:rPr>
              <a:t> de </a:t>
            </a:r>
            <a:r>
              <a:rPr lang="en-GB" sz="2800" dirty="0" err="1" smtClean="0">
                <a:latin typeface="Segoe Print" panose="02000600000000000000" pitchFamily="2" charset="0"/>
              </a:rPr>
              <a:t>nieve</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5" name="TextBox 4"/>
          <p:cNvSpPr txBox="1"/>
          <p:nvPr/>
        </p:nvSpPr>
        <p:spPr>
          <a:xfrm>
            <a:off x="3131840" y="3985900"/>
            <a:ext cx="5652120" cy="523220"/>
          </a:xfrm>
          <a:prstGeom prst="rect">
            <a:avLst/>
          </a:prstGeom>
          <a:noFill/>
        </p:spPr>
        <p:txBody>
          <a:bodyPr wrap="square" rtlCol="0">
            <a:spAutoFit/>
          </a:bodyPr>
          <a:lstStyle/>
          <a:p>
            <a:r>
              <a:rPr lang="en-GB" sz="2800" dirty="0" smtClean="0">
                <a:latin typeface="Segoe Print" panose="02000600000000000000" pitchFamily="2" charset="0"/>
              </a:rPr>
              <a:t>Abajo hay </a:t>
            </a:r>
            <a:r>
              <a:rPr lang="en-GB" sz="2800" dirty="0" err="1" smtClean="0">
                <a:latin typeface="Segoe Print" panose="02000600000000000000" pitchFamily="2" charset="0"/>
              </a:rPr>
              <a:t>tres</a:t>
            </a:r>
            <a:r>
              <a:rPr lang="en-GB" sz="2800" dirty="0" smtClean="0">
                <a:latin typeface="Segoe Print" panose="02000600000000000000" pitchFamily="2" charset="0"/>
              </a:rPr>
              <a:t> </a:t>
            </a:r>
            <a:r>
              <a:rPr lang="en-GB" sz="2800" dirty="0" err="1" smtClean="0">
                <a:latin typeface="Segoe Print" panose="02000600000000000000" pitchFamily="2" charset="0"/>
              </a:rPr>
              <a:t>copos</a:t>
            </a:r>
            <a:r>
              <a:rPr lang="en-GB" sz="2800" dirty="0" smtClean="0">
                <a:latin typeface="Segoe Print" panose="02000600000000000000" pitchFamily="2" charset="0"/>
              </a:rPr>
              <a:t> de </a:t>
            </a:r>
            <a:r>
              <a:rPr lang="en-GB" sz="2800" dirty="0" err="1" smtClean="0">
                <a:latin typeface="Segoe Print" panose="02000600000000000000" pitchFamily="2" charset="0"/>
              </a:rPr>
              <a:t>nieve</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3" name="TextBox 2"/>
          <p:cNvSpPr txBox="1"/>
          <p:nvPr/>
        </p:nvSpPr>
        <p:spPr>
          <a:xfrm>
            <a:off x="251520" y="5229200"/>
            <a:ext cx="6336704" cy="523220"/>
          </a:xfrm>
          <a:prstGeom prst="rect">
            <a:avLst/>
          </a:prstGeom>
          <a:noFill/>
        </p:spPr>
        <p:txBody>
          <a:bodyPr wrap="square" rtlCol="0">
            <a:spAutoFit/>
          </a:bodyPr>
          <a:lstStyle/>
          <a:p>
            <a:r>
              <a:rPr lang="en-GB" sz="2800" dirty="0" smtClean="0">
                <a:latin typeface="Segoe Print" panose="02000600000000000000" pitchFamily="2" charset="0"/>
              </a:rPr>
              <a:t>¿</a:t>
            </a:r>
            <a:r>
              <a:rPr lang="en-GB" sz="2800" dirty="0" err="1" smtClean="0">
                <a:latin typeface="Segoe Print" panose="02000600000000000000" pitchFamily="2" charset="0"/>
              </a:rPr>
              <a:t>Cómo</a:t>
            </a:r>
            <a:r>
              <a:rPr lang="en-GB" sz="2800" dirty="0" smtClean="0">
                <a:latin typeface="Segoe Print" panose="02000600000000000000" pitchFamily="2" charset="0"/>
              </a:rPr>
              <a:t> se dice ‘snow’ </a:t>
            </a:r>
            <a:r>
              <a:rPr lang="en-GB" sz="2800" dirty="0" err="1" smtClean="0">
                <a:latin typeface="Segoe Print" panose="02000600000000000000" pitchFamily="2" charset="0"/>
              </a:rPr>
              <a:t>en</a:t>
            </a:r>
            <a:r>
              <a:rPr lang="en-GB" sz="2800" dirty="0" smtClean="0">
                <a:latin typeface="Segoe Print" panose="02000600000000000000" pitchFamily="2" charset="0"/>
              </a:rPr>
              <a:t> </a:t>
            </a:r>
            <a:r>
              <a:rPr lang="en-GB" sz="2800" dirty="0" err="1" smtClean="0">
                <a:latin typeface="Segoe Print" panose="02000600000000000000" pitchFamily="2" charset="0"/>
              </a:rPr>
              <a:t>español</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7" name="TextBox 6"/>
          <p:cNvSpPr txBox="1"/>
          <p:nvPr/>
        </p:nvSpPr>
        <p:spPr>
          <a:xfrm>
            <a:off x="251520" y="5877272"/>
            <a:ext cx="1800200" cy="523220"/>
          </a:xfrm>
          <a:prstGeom prst="rect">
            <a:avLst/>
          </a:prstGeom>
          <a:noFill/>
        </p:spPr>
        <p:txBody>
          <a:bodyPr wrap="square" rtlCol="0">
            <a:spAutoFit/>
          </a:bodyPr>
          <a:lstStyle/>
          <a:p>
            <a:pPr algn="ctr"/>
            <a:r>
              <a:rPr lang="en-GB" sz="2800" dirty="0">
                <a:solidFill>
                  <a:srgbClr val="FF0000"/>
                </a:solidFill>
                <a:latin typeface="Segoe Print" panose="02000600000000000000" pitchFamily="2" charset="0"/>
              </a:rPr>
              <a:t>l</a:t>
            </a:r>
            <a:r>
              <a:rPr lang="en-GB" sz="2800" dirty="0" smtClean="0">
                <a:solidFill>
                  <a:srgbClr val="FF0000"/>
                </a:solidFill>
                <a:latin typeface="Segoe Print" panose="02000600000000000000" pitchFamily="2" charset="0"/>
              </a:rPr>
              <a:t>a </a:t>
            </a:r>
            <a:r>
              <a:rPr lang="en-GB" sz="2800" dirty="0" err="1" smtClean="0">
                <a:solidFill>
                  <a:srgbClr val="FF0000"/>
                </a:solidFill>
                <a:latin typeface="Segoe Print" panose="02000600000000000000" pitchFamily="2" charset="0"/>
              </a:rPr>
              <a:t>nieve</a:t>
            </a:r>
            <a:endParaRPr lang="en-GB" sz="2800" dirty="0">
              <a:solidFill>
                <a:srgbClr val="FF0000"/>
              </a:solidFill>
              <a:latin typeface="Segoe Print" panose="02000600000000000000" pitchFamily="2" charset="0"/>
            </a:endParaRPr>
          </a:p>
        </p:txBody>
      </p:sp>
    </p:spTree>
    <p:extLst>
      <p:ext uri="{BB962C8B-B14F-4D97-AF65-F5344CB8AC3E}">
        <p14:creationId xmlns:p14="http://schemas.microsoft.com/office/powerpoint/2010/main" val="416268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 y="-27384"/>
            <a:ext cx="9312427" cy="5333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6100" y="179771"/>
            <a:ext cx="2520280" cy="523220"/>
          </a:xfrm>
          <a:prstGeom prst="rect">
            <a:avLst/>
          </a:prstGeom>
          <a:solidFill>
            <a:schemeClr val="bg1"/>
          </a:solidFill>
        </p:spPr>
        <p:txBody>
          <a:bodyPr wrap="square" rtlCol="0">
            <a:spAutoFit/>
          </a:bodyPr>
          <a:lstStyle/>
          <a:p>
            <a:pPr algn="ctr"/>
            <a:r>
              <a:rPr lang="en-GB" sz="2800" dirty="0" smtClean="0">
                <a:latin typeface="Segoe Print" panose="02000600000000000000" pitchFamily="2" charset="0"/>
              </a:rPr>
              <a:t>¿</a:t>
            </a:r>
            <a:r>
              <a:rPr lang="en-GB" sz="2800" dirty="0" err="1" smtClean="0">
                <a:latin typeface="Segoe Print" panose="02000600000000000000" pitchFamily="2" charset="0"/>
              </a:rPr>
              <a:t>Te</a:t>
            </a:r>
            <a:r>
              <a:rPr lang="en-GB" sz="2800" dirty="0" smtClean="0">
                <a:latin typeface="Segoe Print" panose="02000600000000000000" pitchFamily="2" charset="0"/>
              </a:rPr>
              <a:t> </a:t>
            </a:r>
            <a:r>
              <a:rPr lang="en-GB" sz="2800" dirty="0" err="1" smtClean="0">
                <a:latin typeface="Segoe Print" panose="02000600000000000000" pitchFamily="2" charset="0"/>
              </a:rPr>
              <a:t>gusta</a:t>
            </a:r>
            <a:r>
              <a:rPr lang="en-GB" sz="2800" dirty="0" smtClean="0">
                <a:latin typeface="Segoe Print" panose="02000600000000000000" pitchFamily="2" charset="0"/>
              </a:rPr>
              <a:t> la</a:t>
            </a:r>
            <a:endParaRPr lang="en-GB" sz="2800" dirty="0">
              <a:latin typeface="Segoe Print" panose="02000600000000000000" pitchFamily="2" charset="0"/>
            </a:endParaRPr>
          </a:p>
        </p:txBody>
      </p:sp>
      <p:sp>
        <p:nvSpPr>
          <p:cNvPr id="3" name="TextBox 2"/>
          <p:cNvSpPr txBox="1"/>
          <p:nvPr/>
        </p:nvSpPr>
        <p:spPr>
          <a:xfrm>
            <a:off x="2843808" y="769690"/>
            <a:ext cx="432048" cy="584775"/>
          </a:xfrm>
          <a:prstGeom prst="rect">
            <a:avLst/>
          </a:prstGeom>
          <a:noFill/>
        </p:spPr>
        <p:txBody>
          <a:bodyPr wrap="square" rtlCol="0">
            <a:spAutoFit/>
          </a:bodyPr>
          <a:lstStyle/>
          <a:p>
            <a:r>
              <a:rPr lang="en-GB" sz="3200" b="1" dirty="0" smtClean="0">
                <a:solidFill>
                  <a:schemeClr val="bg1"/>
                </a:solidFill>
                <a:latin typeface="Segoe Print" panose="02000600000000000000" pitchFamily="2" charset="0"/>
              </a:rPr>
              <a:t>?</a:t>
            </a:r>
            <a:endParaRPr lang="en-GB" sz="3200" b="1"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847282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628800"/>
            <a:ext cx="9177996"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332656"/>
            <a:ext cx="8064896" cy="954107"/>
          </a:xfrm>
          <a:prstGeom prst="rect">
            <a:avLst/>
          </a:prstGeom>
          <a:solidFill>
            <a:srgbClr val="FFFF00"/>
          </a:solidFill>
          <a:ln w="28575">
            <a:solidFill>
              <a:schemeClr val="tx1"/>
            </a:solidFill>
          </a:ln>
        </p:spPr>
        <p:txBody>
          <a:bodyPr wrap="square" rtlCol="0">
            <a:spAutoFit/>
          </a:bodyPr>
          <a:lstStyle/>
          <a:p>
            <a:pPr algn="ctr"/>
            <a:r>
              <a:rPr lang="en-GB" sz="2800" dirty="0" err="1" smtClean="0">
                <a:latin typeface="Segoe Print" panose="02000600000000000000" pitchFamily="2" charset="0"/>
              </a:rPr>
              <a:t>En</a:t>
            </a:r>
            <a:r>
              <a:rPr lang="en-GB" sz="2800" dirty="0" smtClean="0">
                <a:latin typeface="Segoe Print" panose="02000600000000000000" pitchFamily="2" charset="0"/>
              </a:rPr>
              <a:t> </a:t>
            </a:r>
            <a:r>
              <a:rPr lang="en-GB" sz="2800" dirty="0" err="1">
                <a:latin typeface="Segoe Print" panose="02000600000000000000" pitchFamily="2" charset="0"/>
              </a:rPr>
              <a:t>España</a:t>
            </a:r>
            <a:r>
              <a:rPr lang="en-GB" sz="2800" dirty="0">
                <a:latin typeface="Segoe Print" panose="02000600000000000000" pitchFamily="2" charset="0"/>
              </a:rPr>
              <a:t> </a:t>
            </a:r>
            <a:r>
              <a:rPr lang="en-GB" sz="2800" dirty="0" smtClean="0">
                <a:latin typeface="Segoe Print" panose="02000600000000000000" pitchFamily="2" charset="0"/>
              </a:rPr>
              <a:t>hay </a:t>
            </a:r>
            <a:r>
              <a:rPr lang="en-GB" sz="2800" dirty="0" err="1" smtClean="0">
                <a:latin typeface="Segoe Print" panose="02000600000000000000" pitchFamily="2" charset="0"/>
              </a:rPr>
              <a:t>muchas</a:t>
            </a:r>
            <a:r>
              <a:rPr lang="en-GB" sz="2800" dirty="0" smtClean="0">
                <a:latin typeface="Segoe Print" panose="02000600000000000000" pitchFamily="2" charset="0"/>
              </a:rPr>
              <a:t> </a:t>
            </a:r>
            <a:r>
              <a:rPr lang="en-GB" sz="2800" dirty="0" err="1" smtClean="0">
                <a:latin typeface="Segoe Print" panose="02000600000000000000" pitchFamily="2" charset="0"/>
              </a:rPr>
              <a:t>estaciones</a:t>
            </a:r>
            <a:r>
              <a:rPr lang="en-GB" sz="2800" dirty="0" smtClean="0">
                <a:latin typeface="Segoe Print" panose="02000600000000000000" pitchFamily="2" charset="0"/>
              </a:rPr>
              <a:t> de </a:t>
            </a:r>
            <a:r>
              <a:rPr lang="en-GB" sz="2800" dirty="0" err="1" smtClean="0">
                <a:latin typeface="Segoe Print" panose="02000600000000000000" pitchFamily="2" charset="0"/>
              </a:rPr>
              <a:t>esquí</a:t>
            </a:r>
            <a:r>
              <a:rPr lang="en-GB" sz="2800" dirty="0" smtClean="0">
                <a:latin typeface="Segoe Print" panose="02000600000000000000" pitchFamily="2" charset="0"/>
              </a:rPr>
              <a:t> y </a:t>
            </a:r>
            <a:r>
              <a:rPr lang="en-GB" sz="2800" dirty="0" err="1" smtClean="0">
                <a:latin typeface="Segoe Print" panose="02000600000000000000" pitchFamily="2" charset="0"/>
              </a:rPr>
              <a:t>en</a:t>
            </a:r>
            <a:r>
              <a:rPr lang="en-GB" sz="2800" dirty="0" smtClean="0">
                <a:latin typeface="Segoe Print" panose="02000600000000000000" pitchFamily="2" charset="0"/>
              </a:rPr>
              <a:t> </a:t>
            </a:r>
            <a:r>
              <a:rPr lang="en-GB" sz="2800" dirty="0" err="1" smtClean="0">
                <a:latin typeface="Segoe Print" panose="02000600000000000000" pitchFamily="2" charset="0"/>
              </a:rPr>
              <a:t>las</a:t>
            </a:r>
            <a:r>
              <a:rPr lang="en-GB" sz="2800" dirty="0" smtClean="0">
                <a:latin typeface="Segoe Print" panose="02000600000000000000" pitchFamily="2" charset="0"/>
              </a:rPr>
              <a:t> </a:t>
            </a:r>
            <a:r>
              <a:rPr lang="en-GB" sz="2800" dirty="0" err="1" smtClean="0">
                <a:latin typeface="Segoe Print" panose="02000600000000000000" pitchFamily="2" charset="0"/>
              </a:rPr>
              <a:t>estaciones</a:t>
            </a:r>
            <a:r>
              <a:rPr lang="en-GB" sz="2800" dirty="0" smtClean="0">
                <a:latin typeface="Segoe Print" panose="02000600000000000000" pitchFamily="2" charset="0"/>
              </a:rPr>
              <a:t> hay </a:t>
            </a:r>
            <a:r>
              <a:rPr lang="en-GB" sz="2800" dirty="0" err="1" smtClean="0">
                <a:latin typeface="Segoe Print" panose="02000600000000000000" pitchFamily="2" charset="0"/>
              </a:rPr>
              <a:t>muchas</a:t>
            </a:r>
            <a:r>
              <a:rPr lang="en-GB" sz="2800" dirty="0" smtClean="0">
                <a:latin typeface="Segoe Print" panose="02000600000000000000" pitchFamily="2" charset="0"/>
              </a:rPr>
              <a:t> </a:t>
            </a:r>
            <a:r>
              <a:rPr lang="en-GB" sz="2800" dirty="0" err="1" smtClean="0">
                <a:latin typeface="Segoe Print" panose="02000600000000000000" pitchFamily="2" charset="0"/>
              </a:rPr>
              <a:t>pistas</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4" name="TextBox 3"/>
          <p:cNvSpPr txBox="1"/>
          <p:nvPr/>
        </p:nvSpPr>
        <p:spPr>
          <a:xfrm>
            <a:off x="7308304" y="5688958"/>
            <a:ext cx="1728192" cy="830997"/>
          </a:xfrm>
          <a:prstGeom prst="rect">
            <a:avLst/>
          </a:prstGeom>
          <a:solidFill>
            <a:schemeClr val="bg1"/>
          </a:solidFill>
        </p:spPr>
        <p:txBody>
          <a:bodyPr wrap="square" rtlCol="0">
            <a:spAutoFit/>
          </a:bodyPr>
          <a:lstStyle/>
          <a:p>
            <a:pPr algn="ctr"/>
            <a:r>
              <a:rPr lang="en-GB" sz="2400" dirty="0" err="1" smtClean="0">
                <a:latin typeface="Segoe Print" panose="02000600000000000000" pitchFamily="2" charset="0"/>
              </a:rPr>
              <a:t>estaciones</a:t>
            </a:r>
            <a:endParaRPr lang="en-GB" sz="2400" dirty="0" smtClean="0">
              <a:latin typeface="Segoe Print" panose="02000600000000000000" pitchFamily="2" charset="0"/>
            </a:endParaRPr>
          </a:p>
          <a:p>
            <a:pPr algn="ctr"/>
            <a:r>
              <a:rPr lang="en-GB" sz="2400" dirty="0" smtClean="0">
                <a:latin typeface="Segoe Print" panose="02000600000000000000" pitchFamily="2" charset="0"/>
              </a:rPr>
              <a:t>de </a:t>
            </a:r>
            <a:r>
              <a:rPr lang="en-GB" sz="2400" dirty="0" err="1" smtClean="0">
                <a:latin typeface="Segoe Print" panose="02000600000000000000" pitchFamily="2" charset="0"/>
              </a:rPr>
              <a:t>esquí</a:t>
            </a:r>
            <a:endParaRPr lang="en-GB" sz="2400" dirty="0">
              <a:latin typeface="Segoe Print" panose="02000600000000000000" pitchFamily="2" charset="0"/>
            </a:endParaRPr>
          </a:p>
        </p:txBody>
      </p:sp>
      <p:cxnSp>
        <p:nvCxnSpPr>
          <p:cNvPr id="5" name="Straight Arrow Connector 4"/>
          <p:cNvCxnSpPr/>
          <p:nvPr/>
        </p:nvCxnSpPr>
        <p:spPr>
          <a:xfrm flipH="1" flipV="1">
            <a:off x="7020272" y="4257092"/>
            <a:ext cx="648072" cy="147616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820744" y="3212976"/>
            <a:ext cx="783704" cy="267268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7496708" y="2708920"/>
            <a:ext cx="324036" cy="317673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300192" y="5445224"/>
            <a:ext cx="1196516" cy="29641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07504" y="1916832"/>
            <a:ext cx="2880320" cy="3600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691680" y="2996952"/>
            <a:ext cx="2448272" cy="523220"/>
          </a:xfrm>
          <a:prstGeom prst="rect">
            <a:avLst/>
          </a:prstGeom>
          <a:noFill/>
        </p:spPr>
        <p:txBody>
          <a:bodyPr wrap="square" rtlCol="0">
            <a:spAutoFit/>
          </a:bodyPr>
          <a:lstStyle/>
          <a:p>
            <a:r>
              <a:rPr lang="en-GB" sz="2800" dirty="0" err="1" smtClean="0">
                <a:solidFill>
                  <a:schemeClr val="bg1"/>
                </a:solidFill>
                <a:latin typeface="Segoe Print" panose="02000600000000000000" pitchFamily="2" charset="0"/>
              </a:rPr>
              <a:t>fantásticas</a:t>
            </a:r>
            <a:endParaRPr lang="en-GB" sz="2800" dirty="0">
              <a:solidFill>
                <a:schemeClr val="bg1"/>
              </a:solidFill>
              <a:latin typeface="Segoe Print" panose="02000600000000000000" pitchFamily="2" charset="0"/>
            </a:endParaRPr>
          </a:p>
        </p:txBody>
      </p:sp>
      <p:sp>
        <p:nvSpPr>
          <p:cNvPr id="16" name="TextBox 15"/>
          <p:cNvSpPr txBox="1"/>
          <p:nvPr/>
        </p:nvSpPr>
        <p:spPr>
          <a:xfrm>
            <a:off x="2123728" y="3356992"/>
            <a:ext cx="2448272" cy="523220"/>
          </a:xfrm>
          <a:prstGeom prst="rect">
            <a:avLst/>
          </a:prstGeom>
          <a:noFill/>
        </p:spPr>
        <p:txBody>
          <a:bodyPr wrap="square" rtlCol="0">
            <a:spAutoFit/>
          </a:bodyPr>
          <a:lstStyle/>
          <a:p>
            <a:r>
              <a:rPr lang="en-GB" sz="2800" dirty="0" err="1" smtClean="0">
                <a:solidFill>
                  <a:schemeClr val="bg1"/>
                </a:solidFill>
                <a:latin typeface="Segoe Print" panose="02000600000000000000" pitchFamily="2" charset="0"/>
              </a:rPr>
              <a:t>en</a:t>
            </a:r>
            <a:r>
              <a:rPr lang="en-GB" sz="2800" dirty="0" smtClean="0">
                <a:solidFill>
                  <a:schemeClr val="bg1"/>
                </a:solidFill>
                <a:latin typeface="Segoe Print" panose="02000600000000000000" pitchFamily="2" charset="0"/>
              </a:rPr>
              <a:t> </a:t>
            </a:r>
            <a:r>
              <a:rPr lang="en-GB" sz="2800" dirty="0" err="1" smtClean="0">
                <a:solidFill>
                  <a:schemeClr val="bg1"/>
                </a:solidFill>
                <a:latin typeface="Segoe Print" panose="02000600000000000000" pitchFamily="2" charset="0"/>
              </a:rPr>
              <a:t>España</a:t>
            </a:r>
            <a:endParaRPr lang="en-GB" sz="28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1536618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656"/>
          <a:stretch/>
        </p:blipFill>
        <p:spPr bwMode="auto">
          <a:xfrm>
            <a:off x="-1116632" y="-387424"/>
            <a:ext cx="10505899" cy="724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3848" y="591071"/>
            <a:ext cx="5868144" cy="461665"/>
          </a:xfrm>
          <a:prstGeom prst="rect">
            <a:avLst/>
          </a:prstGeom>
          <a:solidFill>
            <a:schemeClr val="bg1"/>
          </a:solidFill>
        </p:spPr>
        <p:txBody>
          <a:bodyPr wrap="square" rtlCol="0">
            <a:spAutoFit/>
          </a:bodyPr>
          <a:lstStyle/>
          <a:p>
            <a:r>
              <a:rPr lang="en-GB" sz="2400" dirty="0" err="1" smtClean="0">
                <a:latin typeface="Segoe Print" panose="02000600000000000000" pitchFamily="2" charset="0"/>
              </a:rPr>
              <a:t>es</a:t>
            </a:r>
            <a:r>
              <a:rPr lang="en-GB" sz="2400" dirty="0" smtClean="0">
                <a:latin typeface="Segoe Print" panose="02000600000000000000" pitchFamily="2" charset="0"/>
              </a:rPr>
              <a:t> </a:t>
            </a:r>
            <a:r>
              <a:rPr lang="en-GB" sz="2400" dirty="0" err="1" smtClean="0">
                <a:latin typeface="Segoe Print" panose="02000600000000000000" pitchFamily="2" charset="0"/>
              </a:rPr>
              <a:t>una</a:t>
            </a:r>
            <a:r>
              <a:rPr lang="en-GB" sz="2400" dirty="0" smtClean="0">
                <a:latin typeface="Segoe Print" panose="02000600000000000000" pitchFamily="2" charset="0"/>
              </a:rPr>
              <a:t> </a:t>
            </a:r>
            <a:r>
              <a:rPr lang="en-GB" sz="2400" dirty="0" err="1" smtClean="0">
                <a:latin typeface="Segoe Print" panose="02000600000000000000" pitchFamily="2" charset="0"/>
              </a:rPr>
              <a:t>estación</a:t>
            </a:r>
            <a:r>
              <a:rPr lang="en-GB" sz="2400" dirty="0" smtClean="0">
                <a:latin typeface="Segoe Print" panose="02000600000000000000" pitchFamily="2" charset="0"/>
              </a:rPr>
              <a:t> de </a:t>
            </a:r>
            <a:r>
              <a:rPr lang="en-GB" sz="2400" dirty="0" err="1" smtClean="0">
                <a:latin typeface="Segoe Print" panose="02000600000000000000" pitchFamily="2" charset="0"/>
              </a:rPr>
              <a:t>esquí</a:t>
            </a:r>
            <a:r>
              <a:rPr lang="en-GB" sz="2400" dirty="0" smtClean="0">
                <a:latin typeface="Segoe Print" panose="02000600000000000000" pitchFamily="2" charset="0"/>
              </a:rPr>
              <a:t> </a:t>
            </a:r>
            <a:r>
              <a:rPr lang="en-GB" sz="2400" dirty="0" err="1" smtClean="0">
                <a:latin typeface="Segoe Print" panose="02000600000000000000" pitchFamily="2" charset="0"/>
              </a:rPr>
              <a:t>en</a:t>
            </a:r>
            <a:r>
              <a:rPr lang="en-GB" sz="2400" dirty="0" smtClean="0">
                <a:latin typeface="Segoe Print" panose="02000600000000000000" pitchFamily="2" charset="0"/>
              </a:rPr>
              <a:t> </a:t>
            </a:r>
            <a:r>
              <a:rPr lang="en-GB" sz="2400" dirty="0" err="1" smtClean="0">
                <a:latin typeface="Segoe Print" panose="02000600000000000000" pitchFamily="2" charset="0"/>
              </a:rPr>
              <a:t>España</a:t>
            </a:r>
            <a:r>
              <a:rPr lang="en-GB" sz="2400" dirty="0" smtClean="0">
                <a:latin typeface="Segoe Print" panose="02000600000000000000" pitchFamily="2" charset="0"/>
              </a:rPr>
              <a:t>.</a:t>
            </a:r>
            <a:endParaRPr lang="en-GB" sz="2400" dirty="0">
              <a:latin typeface="Segoe Print" panose="02000600000000000000" pitchFamily="2" charset="0"/>
            </a:endParaRPr>
          </a:p>
        </p:txBody>
      </p:sp>
      <p:sp>
        <p:nvSpPr>
          <p:cNvPr id="6" name="TextBox 5"/>
          <p:cNvSpPr txBox="1"/>
          <p:nvPr/>
        </p:nvSpPr>
        <p:spPr>
          <a:xfrm>
            <a:off x="144016" y="5949280"/>
            <a:ext cx="7884368" cy="461665"/>
          </a:xfrm>
          <a:prstGeom prst="rect">
            <a:avLst/>
          </a:prstGeom>
          <a:solidFill>
            <a:schemeClr val="bg1"/>
          </a:solidFill>
        </p:spPr>
        <p:txBody>
          <a:bodyPr wrap="square" rtlCol="0">
            <a:spAutoFit/>
          </a:bodyPr>
          <a:lstStyle/>
          <a:p>
            <a:r>
              <a:rPr lang="en-GB" sz="2400" dirty="0" err="1" smtClean="0">
                <a:latin typeface="Segoe Print" panose="02000600000000000000" pitchFamily="2" charset="0"/>
              </a:rPr>
              <a:t>Esto</a:t>
            </a:r>
            <a:r>
              <a:rPr lang="en-GB" sz="2400" dirty="0" smtClean="0">
                <a:latin typeface="Segoe Print" panose="02000600000000000000" pitchFamily="2" charset="0"/>
              </a:rPr>
              <a:t> </a:t>
            </a:r>
            <a:r>
              <a:rPr lang="en-GB" sz="2400" dirty="0" err="1" smtClean="0">
                <a:latin typeface="Segoe Print" panose="02000600000000000000" pitchFamily="2" charset="0"/>
              </a:rPr>
              <a:t>es</a:t>
            </a:r>
            <a:r>
              <a:rPr lang="en-GB" sz="2400" dirty="0" smtClean="0">
                <a:latin typeface="Segoe Print" panose="02000600000000000000" pitchFamily="2" charset="0"/>
              </a:rPr>
              <a:t> un </a:t>
            </a:r>
            <a:r>
              <a:rPr lang="en-GB" sz="2400" dirty="0" err="1" smtClean="0">
                <a:latin typeface="Segoe Print" panose="02000600000000000000" pitchFamily="2" charset="0"/>
              </a:rPr>
              <a:t>plano</a:t>
            </a:r>
            <a:r>
              <a:rPr lang="en-GB" sz="2400" dirty="0" smtClean="0">
                <a:latin typeface="Segoe Print" panose="02000600000000000000" pitchFamily="2" charset="0"/>
              </a:rPr>
              <a:t> de </a:t>
            </a:r>
            <a:r>
              <a:rPr lang="en-GB" sz="2400" dirty="0" err="1" smtClean="0">
                <a:latin typeface="Segoe Print" panose="02000600000000000000" pitchFamily="2" charset="0"/>
              </a:rPr>
              <a:t>pistas</a:t>
            </a:r>
            <a:r>
              <a:rPr lang="en-GB" sz="2400" dirty="0" smtClean="0">
                <a:latin typeface="Segoe Print" panose="02000600000000000000" pitchFamily="2" charset="0"/>
              </a:rPr>
              <a:t> </a:t>
            </a:r>
            <a:r>
              <a:rPr lang="en-GB" sz="2400" dirty="0" err="1" smtClean="0">
                <a:latin typeface="Segoe Print" panose="02000600000000000000" pitchFamily="2" charset="0"/>
              </a:rPr>
              <a:t>en</a:t>
            </a:r>
            <a:r>
              <a:rPr lang="en-GB" sz="2400" dirty="0" smtClean="0">
                <a:latin typeface="Segoe Print" panose="02000600000000000000" pitchFamily="2" charset="0"/>
              </a:rPr>
              <a:t> la </a:t>
            </a:r>
            <a:r>
              <a:rPr lang="en-GB" sz="2400" dirty="0" err="1" smtClean="0">
                <a:latin typeface="Segoe Print" panose="02000600000000000000" pitchFamily="2" charset="0"/>
              </a:rPr>
              <a:t>estación</a:t>
            </a:r>
            <a:r>
              <a:rPr lang="en-GB" sz="2400" dirty="0" smtClean="0">
                <a:latin typeface="Segoe Print" panose="02000600000000000000" pitchFamily="2" charset="0"/>
              </a:rPr>
              <a:t> de </a:t>
            </a:r>
            <a:r>
              <a:rPr lang="en-GB" sz="2400" dirty="0" err="1" smtClean="0">
                <a:latin typeface="Segoe Print" panose="02000600000000000000" pitchFamily="2" charset="0"/>
              </a:rPr>
              <a:t>esquí</a:t>
            </a:r>
            <a:r>
              <a:rPr lang="en-GB" sz="2400" dirty="0" smtClean="0">
                <a:latin typeface="Segoe Print" panose="02000600000000000000" pitchFamily="2" charset="0"/>
              </a:rPr>
              <a:t>.</a:t>
            </a:r>
            <a:endParaRPr lang="en-GB" sz="2400" dirty="0">
              <a:latin typeface="Segoe Print" panose="02000600000000000000" pitchFamily="2" charset="0"/>
            </a:endParaRPr>
          </a:p>
        </p:txBody>
      </p:sp>
    </p:spTree>
    <p:extLst>
      <p:ext uri="{BB962C8B-B14F-4D97-AF65-F5344CB8AC3E}">
        <p14:creationId xmlns:p14="http://schemas.microsoft.com/office/powerpoint/2010/main" val="23842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96" t="7672" r="41464" b="34328"/>
          <a:stretch/>
        </p:blipFill>
        <p:spPr bwMode="auto">
          <a:xfrm>
            <a:off x="-22657" y="360218"/>
            <a:ext cx="5320146" cy="5652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31276" y="351900"/>
            <a:ext cx="3600400" cy="1200329"/>
          </a:xfrm>
          <a:prstGeom prst="rect">
            <a:avLst/>
          </a:prstGeom>
          <a:solidFill>
            <a:schemeClr val="bg1"/>
          </a:solidFill>
        </p:spPr>
        <p:txBody>
          <a:bodyPr wrap="square" rtlCol="0">
            <a:spAutoFit/>
          </a:bodyPr>
          <a:lstStyle/>
          <a:p>
            <a:r>
              <a:rPr lang="en-GB" sz="2400" dirty="0" err="1" smtClean="0">
                <a:latin typeface="Segoe Print" panose="02000600000000000000" pitchFamily="2" charset="0"/>
              </a:rPr>
              <a:t>tiene</a:t>
            </a:r>
            <a:r>
              <a:rPr lang="en-GB" sz="2400" dirty="0" smtClean="0">
                <a:latin typeface="Segoe Print" panose="02000600000000000000" pitchFamily="2" charset="0"/>
              </a:rPr>
              <a:t> </a:t>
            </a:r>
            <a:r>
              <a:rPr lang="en-GB" sz="2400" dirty="0" err="1" smtClean="0">
                <a:latin typeface="Segoe Print" panose="02000600000000000000" pitchFamily="2" charset="0"/>
              </a:rPr>
              <a:t>muchas</a:t>
            </a:r>
            <a:r>
              <a:rPr lang="en-GB" sz="2400" dirty="0" smtClean="0">
                <a:latin typeface="Segoe Print" panose="02000600000000000000" pitchFamily="2" charset="0"/>
              </a:rPr>
              <a:t> </a:t>
            </a:r>
            <a:r>
              <a:rPr lang="en-GB" sz="2400" dirty="0" err="1" smtClean="0">
                <a:latin typeface="Segoe Print" panose="02000600000000000000" pitchFamily="2" charset="0"/>
              </a:rPr>
              <a:t>pistas</a:t>
            </a:r>
            <a:r>
              <a:rPr lang="en-GB" sz="2400" dirty="0" smtClean="0">
                <a:latin typeface="Segoe Print" panose="02000600000000000000" pitchFamily="2" charset="0"/>
              </a:rPr>
              <a:t> </a:t>
            </a:r>
          </a:p>
          <a:p>
            <a:r>
              <a:rPr lang="en-GB" sz="2400" dirty="0" smtClean="0">
                <a:latin typeface="Segoe Print" panose="02000600000000000000" pitchFamily="2" charset="0"/>
              </a:rPr>
              <a:t>de </a:t>
            </a:r>
            <a:r>
              <a:rPr lang="en-GB" sz="2400" dirty="0" err="1" smtClean="0">
                <a:latin typeface="Segoe Print" panose="02000600000000000000" pitchFamily="2" charset="0"/>
              </a:rPr>
              <a:t>colores</a:t>
            </a:r>
            <a:r>
              <a:rPr lang="en-GB" sz="2400" dirty="0" smtClean="0">
                <a:latin typeface="Segoe Print" panose="02000600000000000000" pitchFamily="2" charset="0"/>
              </a:rPr>
              <a:t> </a:t>
            </a:r>
            <a:r>
              <a:rPr lang="en-GB" sz="2400" dirty="0" err="1" smtClean="0">
                <a:latin typeface="Segoe Print" panose="02000600000000000000" pitchFamily="2" charset="0"/>
              </a:rPr>
              <a:t>diferentes</a:t>
            </a:r>
            <a:r>
              <a:rPr lang="en-GB" sz="2400" dirty="0" smtClean="0">
                <a:latin typeface="Segoe Print" panose="02000600000000000000" pitchFamily="2" charset="0"/>
              </a:rPr>
              <a:t>. ¿</a:t>
            </a:r>
            <a:r>
              <a:rPr lang="en-GB" sz="2400" dirty="0" err="1" smtClean="0">
                <a:latin typeface="Segoe Print" panose="02000600000000000000" pitchFamily="2" charset="0"/>
              </a:rPr>
              <a:t>Por</a:t>
            </a:r>
            <a:r>
              <a:rPr lang="en-GB" sz="2400" dirty="0" smtClean="0">
                <a:latin typeface="Segoe Print" panose="02000600000000000000" pitchFamily="2" charset="0"/>
              </a:rPr>
              <a:t> </a:t>
            </a:r>
            <a:r>
              <a:rPr lang="en-GB" sz="2400" dirty="0" err="1" smtClean="0">
                <a:latin typeface="Segoe Print" panose="02000600000000000000" pitchFamily="2" charset="0"/>
              </a:rPr>
              <a:t>qué</a:t>
            </a:r>
            <a:r>
              <a:rPr lang="en-GB" sz="2400" dirty="0" smtClean="0">
                <a:latin typeface="Segoe Print" panose="02000600000000000000" pitchFamily="2" charset="0"/>
              </a:rPr>
              <a:t>?</a:t>
            </a:r>
            <a:endParaRPr lang="en-GB" sz="2400" dirty="0">
              <a:latin typeface="Segoe Print" panose="02000600000000000000" pitchFamily="2" charset="0"/>
            </a:endParaRPr>
          </a:p>
        </p:txBody>
      </p:sp>
      <p:sp>
        <p:nvSpPr>
          <p:cNvPr id="3" name="TextBox 2"/>
          <p:cNvSpPr txBox="1"/>
          <p:nvPr/>
        </p:nvSpPr>
        <p:spPr>
          <a:xfrm>
            <a:off x="5441505" y="2348880"/>
            <a:ext cx="3594991" cy="830997"/>
          </a:xfrm>
          <a:prstGeom prst="rect">
            <a:avLst/>
          </a:prstGeom>
          <a:noFill/>
        </p:spPr>
        <p:txBody>
          <a:bodyPr wrap="square" rtlCol="0">
            <a:spAutoFit/>
          </a:bodyPr>
          <a:lstStyle/>
          <a:p>
            <a:r>
              <a:rPr lang="en-GB" sz="2400" dirty="0" smtClean="0">
                <a:latin typeface="Segoe Print" panose="02000600000000000000" pitchFamily="2" charset="0"/>
              </a:rPr>
              <a:t>a. </a:t>
            </a:r>
            <a:r>
              <a:rPr lang="en-GB" sz="2400" dirty="0" err="1">
                <a:latin typeface="Segoe Print" panose="02000600000000000000" pitchFamily="2" charset="0"/>
              </a:rPr>
              <a:t>P</a:t>
            </a:r>
            <a:r>
              <a:rPr lang="en-GB" sz="2400" dirty="0" err="1" smtClean="0">
                <a:latin typeface="Segoe Print" panose="02000600000000000000" pitchFamily="2" charset="0"/>
              </a:rPr>
              <a:t>orque</a:t>
            </a:r>
            <a:r>
              <a:rPr lang="en-GB" sz="2400" dirty="0" smtClean="0">
                <a:latin typeface="Segoe Print" panose="02000600000000000000" pitchFamily="2" charset="0"/>
              </a:rPr>
              <a:t> los </a:t>
            </a:r>
            <a:r>
              <a:rPr lang="en-GB" sz="2400" dirty="0" err="1" smtClean="0">
                <a:latin typeface="Segoe Print" panose="02000600000000000000" pitchFamily="2" charset="0"/>
              </a:rPr>
              <a:t>colores</a:t>
            </a:r>
            <a:r>
              <a:rPr lang="en-GB" sz="2400" dirty="0" smtClean="0">
                <a:latin typeface="Segoe Print" panose="02000600000000000000" pitchFamily="2" charset="0"/>
              </a:rPr>
              <a:t> son </a:t>
            </a:r>
            <a:r>
              <a:rPr lang="en-GB" sz="2400" dirty="0" err="1" smtClean="0">
                <a:latin typeface="Segoe Print" panose="02000600000000000000" pitchFamily="2" charset="0"/>
              </a:rPr>
              <a:t>interesantes</a:t>
            </a:r>
            <a:r>
              <a:rPr lang="en-GB" sz="2400" dirty="0" smtClean="0">
                <a:latin typeface="Segoe Print" panose="02000600000000000000" pitchFamily="2" charset="0"/>
              </a:rPr>
              <a:t>.</a:t>
            </a:r>
            <a:endParaRPr lang="en-GB" sz="2400" dirty="0">
              <a:latin typeface="Segoe Print" panose="02000600000000000000" pitchFamily="2" charset="0"/>
            </a:endParaRPr>
          </a:p>
        </p:txBody>
      </p:sp>
      <p:sp>
        <p:nvSpPr>
          <p:cNvPr id="5" name="TextBox 4"/>
          <p:cNvSpPr txBox="1"/>
          <p:nvPr/>
        </p:nvSpPr>
        <p:spPr>
          <a:xfrm>
            <a:off x="5436096" y="3246075"/>
            <a:ext cx="3594991" cy="1200329"/>
          </a:xfrm>
          <a:prstGeom prst="rect">
            <a:avLst/>
          </a:prstGeom>
          <a:noFill/>
        </p:spPr>
        <p:txBody>
          <a:bodyPr wrap="square" rtlCol="0">
            <a:spAutoFit/>
          </a:bodyPr>
          <a:lstStyle/>
          <a:p>
            <a:r>
              <a:rPr lang="en-GB" sz="2400" dirty="0">
                <a:latin typeface="Segoe Print" panose="02000600000000000000" pitchFamily="2" charset="0"/>
              </a:rPr>
              <a:t>b</a:t>
            </a:r>
            <a:r>
              <a:rPr lang="en-GB" sz="2400" dirty="0" smtClean="0">
                <a:latin typeface="Segoe Print" panose="02000600000000000000" pitchFamily="2" charset="0"/>
              </a:rPr>
              <a:t>. </a:t>
            </a:r>
            <a:r>
              <a:rPr lang="en-GB" sz="2400" dirty="0" err="1">
                <a:latin typeface="Segoe Print" panose="02000600000000000000" pitchFamily="2" charset="0"/>
              </a:rPr>
              <a:t>P</a:t>
            </a:r>
            <a:r>
              <a:rPr lang="en-GB" sz="2400" dirty="0" err="1" smtClean="0">
                <a:latin typeface="Segoe Print" panose="02000600000000000000" pitchFamily="2" charset="0"/>
              </a:rPr>
              <a:t>orque</a:t>
            </a:r>
            <a:r>
              <a:rPr lang="en-GB" sz="2400" dirty="0" smtClean="0">
                <a:latin typeface="Segoe Print" panose="02000600000000000000" pitchFamily="2" charset="0"/>
              </a:rPr>
              <a:t> </a:t>
            </a:r>
            <a:r>
              <a:rPr lang="en-GB" sz="2400" dirty="0" err="1" smtClean="0">
                <a:latin typeface="Segoe Print" panose="02000600000000000000" pitchFamily="2" charset="0"/>
              </a:rPr>
              <a:t>las</a:t>
            </a:r>
            <a:r>
              <a:rPr lang="en-GB" sz="2400" dirty="0" smtClean="0">
                <a:latin typeface="Segoe Print" panose="02000600000000000000" pitchFamily="2" charset="0"/>
              </a:rPr>
              <a:t> </a:t>
            </a:r>
            <a:r>
              <a:rPr lang="en-GB" sz="2400" dirty="0" err="1" smtClean="0">
                <a:latin typeface="Segoe Print" panose="02000600000000000000" pitchFamily="2" charset="0"/>
              </a:rPr>
              <a:t>pistas</a:t>
            </a:r>
            <a:r>
              <a:rPr lang="en-GB" sz="2400" dirty="0" smtClean="0">
                <a:latin typeface="Segoe Print" panose="02000600000000000000" pitchFamily="2" charset="0"/>
              </a:rPr>
              <a:t> son </a:t>
            </a:r>
            <a:r>
              <a:rPr lang="en-GB" sz="2400" dirty="0" err="1" smtClean="0">
                <a:latin typeface="Segoe Print" panose="02000600000000000000" pitchFamily="2" charset="0"/>
              </a:rPr>
              <a:t>pequeños</a:t>
            </a:r>
            <a:r>
              <a:rPr lang="en-GB" sz="2400" dirty="0" smtClean="0">
                <a:latin typeface="Segoe Print" panose="02000600000000000000" pitchFamily="2" charset="0"/>
              </a:rPr>
              <a:t> o </a:t>
            </a:r>
            <a:r>
              <a:rPr lang="en-GB" sz="2400" dirty="0" err="1" smtClean="0">
                <a:latin typeface="Segoe Print" panose="02000600000000000000" pitchFamily="2" charset="0"/>
              </a:rPr>
              <a:t>grandes</a:t>
            </a:r>
            <a:r>
              <a:rPr lang="en-GB" sz="2400" dirty="0" smtClean="0">
                <a:latin typeface="Segoe Print" panose="02000600000000000000" pitchFamily="2" charset="0"/>
              </a:rPr>
              <a:t>.</a:t>
            </a:r>
          </a:p>
        </p:txBody>
      </p:sp>
      <p:sp>
        <p:nvSpPr>
          <p:cNvPr id="6" name="TextBox 5"/>
          <p:cNvSpPr txBox="1"/>
          <p:nvPr/>
        </p:nvSpPr>
        <p:spPr>
          <a:xfrm>
            <a:off x="5436096" y="4532927"/>
            <a:ext cx="3594991" cy="1200329"/>
          </a:xfrm>
          <a:prstGeom prst="rect">
            <a:avLst/>
          </a:prstGeom>
          <a:noFill/>
        </p:spPr>
        <p:txBody>
          <a:bodyPr wrap="square" rtlCol="0">
            <a:spAutoFit/>
          </a:bodyPr>
          <a:lstStyle/>
          <a:p>
            <a:r>
              <a:rPr lang="en-GB" sz="2400" dirty="0" smtClean="0">
                <a:latin typeface="Segoe Print" panose="02000600000000000000" pitchFamily="2" charset="0"/>
              </a:rPr>
              <a:t>c. </a:t>
            </a:r>
            <a:r>
              <a:rPr lang="en-GB" sz="2400" dirty="0" err="1" smtClean="0">
                <a:latin typeface="Segoe Print" panose="02000600000000000000" pitchFamily="2" charset="0"/>
              </a:rPr>
              <a:t>Porque</a:t>
            </a:r>
            <a:r>
              <a:rPr lang="en-GB" sz="2400" dirty="0" smtClean="0">
                <a:latin typeface="Segoe Print" panose="02000600000000000000" pitchFamily="2" charset="0"/>
              </a:rPr>
              <a:t> el </a:t>
            </a:r>
            <a:r>
              <a:rPr lang="en-GB" sz="2400" dirty="0" err="1" smtClean="0">
                <a:latin typeface="Segoe Print" panose="02000600000000000000" pitchFamily="2" charset="0"/>
              </a:rPr>
              <a:t>color</a:t>
            </a:r>
            <a:r>
              <a:rPr lang="en-GB" sz="2400" dirty="0" smtClean="0">
                <a:latin typeface="Segoe Print" panose="02000600000000000000" pitchFamily="2" charset="0"/>
              </a:rPr>
              <a:t> </a:t>
            </a:r>
            <a:r>
              <a:rPr lang="en-GB" sz="2400" dirty="0" err="1" smtClean="0">
                <a:latin typeface="Segoe Print" panose="02000600000000000000" pitchFamily="2" charset="0"/>
              </a:rPr>
              <a:t>es</a:t>
            </a:r>
            <a:r>
              <a:rPr lang="en-GB" sz="2400" dirty="0" smtClean="0">
                <a:latin typeface="Segoe Print" panose="02000600000000000000" pitchFamily="2" charset="0"/>
              </a:rPr>
              <a:t> el </a:t>
            </a:r>
            <a:r>
              <a:rPr lang="en-GB" sz="2400" dirty="0" err="1" smtClean="0">
                <a:latin typeface="Segoe Print" panose="02000600000000000000" pitchFamily="2" charset="0"/>
              </a:rPr>
              <a:t>nivel</a:t>
            </a:r>
            <a:r>
              <a:rPr lang="en-GB" sz="2400" dirty="0" smtClean="0">
                <a:latin typeface="Segoe Print" panose="02000600000000000000" pitchFamily="2" charset="0"/>
              </a:rPr>
              <a:t> de </a:t>
            </a:r>
            <a:r>
              <a:rPr lang="en-GB" sz="2400" dirty="0" err="1" smtClean="0">
                <a:latin typeface="Segoe Print" panose="02000600000000000000" pitchFamily="2" charset="0"/>
              </a:rPr>
              <a:t>dificultad</a:t>
            </a:r>
            <a:r>
              <a:rPr lang="en-GB" sz="2400" dirty="0" smtClean="0">
                <a:latin typeface="Segoe Print" panose="02000600000000000000" pitchFamily="2" charset="0"/>
              </a:rPr>
              <a:t> de la </a:t>
            </a:r>
            <a:r>
              <a:rPr lang="en-GB" sz="2400" dirty="0" err="1" smtClean="0">
                <a:latin typeface="Segoe Print" panose="02000600000000000000" pitchFamily="2" charset="0"/>
              </a:rPr>
              <a:t>pista</a:t>
            </a:r>
            <a:r>
              <a:rPr lang="en-GB" sz="2400" dirty="0" smtClean="0">
                <a:latin typeface="Segoe Print" panose="02000600000000000000" pitchFamily="2" charset="0"/>
              </a:rPr>
              <a:t>.</a:t>
            </a:r>
          </a:p>
        </p:txBody>
      </p:sp>
      <p:sp>
        <p:nvSpPr>
          <p:cNvPr id="7" name="TextBox 6"/>
          <p:cNvSpPr txBox="1"/>
          <p:nvPr/>
        </p:nvSpPr>
        <p:spPr>
          <a:xfrm>
            <a:off x="5441505" y="4509120"/>
            <a:ext cx="3594991" cy="1200329"/>
          </a:xfrm>
          <a:prstGeom prst="rect">
            <a:avLst/>
          </a:prstGeom>
          <a:solidFill>
            <a:srgbClr val="FFFF00"/>
          </a:solidFill>
        </p:spPr>
        <p:txBody>
          <a:bodyPr wrap="square" rtlCol="0">
            <a:spAutoFit/>
          </a:bodyPr>
          <a:lstStyle/>
          <a:p>
            <a:r>
              <a:rPr lang="en-GB" sz="2400" dirty="0" smtClean="0">
                <a:latin typeface="Segoe Print" panose="02000600000000000000" pitchFamily="2" charset="0"/>
              </a:rPr>
              <a:t>c. </a:t>
            </a:r>
            <a:r>
              <a:rPr lang="en-GB" sz="2400" dirty="0" err="1" smtClean="0">
                <a:latin typeface="Segoe Print" panose="02000600000000000000" pitchFamily="2" charset="0"/>
              </a:rPr>
              <a:t>Porque</a:t>
            </a:r>
            <a:r>
              <a:rPr lang="en-GB" sz="2400" dirty="0" smtClean="0">
                <a:latin typeface="Segoe Print" panose="02000600000000000000" pitchFamily="2" charset="0"/>
              </a:rPr>
              <a:t> el </a:t>
            </a:r>
            <a:r>
              <a:rPr lang="en-GB" sz="2400" dirty="0" err="1" smtClean="0">
                <a:latin typeface="Segoe Print" panose="02000600000000000000" pitchFamily="2" charset="0"/>
              </a:rPr>
              <a:t>color</a:t>
            </a:r>
            <a:r>
              <a:rPr lang="en-GB" sz="2400" dirty="0" smtClean="0">
                <a:latin typeface="Segoe Print" panose="02000600000000000000" pitchFamily="2" charset="0"/>
              </a:rPr>
              <a:t> </a:t>
            </a:r>
            <a:r>
              <a:rPr lang="en-GB" sz="2400" dirty="0" err="1" smtClean="0">
                <a:latin typeface="Segoe Print" panose="02000600000000000000" pitchFamily="2" charset="0"/>
              </a:rPr>
              <a:t>es</a:t>
            </a:r>
            <a:r>
              <a:rPr lang="en-GB" sz="2400" dirty="0" smtClean="0">
                <a:latin typeface="Segoe Print" panose="02000600000000000000" pitchFamily="2" charset="0"/>
              </a:rPr>
              <a:t> el </a:t>
            </a:r>
            <a:r>
              <a:rPr lang="en-GB" sz="2400" dirty="0" err="1" smtClean="0">
                <a:latin typeface="Segoe Print" panose="02000600000000000000" pitchFamily="2" charset="0"/>
              </a:rPr>
              <a:t>nivel</a:t>
            </a:r>
            <a:r>
              <a:rPr lang="en-GB" sz="2400" dirty="0" smtClean="0">
                <a:latin typeface="Segoe Print" panose="02000600000000000000" pitchFamily="2" charset="0"/>
              </a:rPr>
              <a:t> de </a:t>
            </a:r>
            <a:r>
              <a:rPr lang="en-GB" sz="2400" dirty="0" err="1" smtClean="0">
                <a:latin typeface="Segoe Print" panose="02000600000000000000" pitchFamily="2" charset="0"/>
              </a:rPr>
              <a:t>dificultad</a:t>
            </a:r>
            <a:r>
              <a:rPr lang="en-GB" sz="2400" dirty="0" smtClean="0">
                <a:latin typeface="Segoe Print" panose="02000600000000000000" pitchFamily="2" charset="0"/>
              </a:rPr>
              <a:t> de la </a:t>
            </a:r>
            <a:r>
              <a:rPr lang="en-GB" sz="2400" dirty="0" err="1" smtClean="0">
                <a:latin typeface="Segoe Print" panose="02000600000000000000" pitchFamily="2" charset="0"/>
              </a:rPr>
              <a:t>pista</a:t>
            </a:r>
            <a:r>
              <a:rPr lang="en-GB" sz="2400" dirty="0" smtClean="0">
                <a:latin typeface="Segoe Print" panose="02000600000000000000" pitchFamily="2" charset="0"/>
              </a:rPr>
              <a:t>.</a:t>
            </a:r>
          </a:p>
        </p:txBody>
      </p:sp>
    </p:spTree>
    <p:extLst>
      <p:ext uri="{BB962C8B-B14F-4D97-AF65-F5344CB8AC3E}">
        <p14:creationId xmlns:p14="http://schemas.microsoft.com/office/powerpoint/2010/main" val="408185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836712"/>
            <a:ext cx="8784976" cy="830997"/>
          </a:xfrm>
          <a:prstGeom prst="rect">
            <a:avLst/>
          </a:prstGeom>
          <a:noFill/>
        </p:spPr>
        <p:txBody>
          <a:bodyPr wrap="square" rtlCol="0">
            <a:spAutoFit/>
          </a:bodyPr>
          <a:lstStyle/>
          <a:p>
            <a:r>
              <a:rPr lang="es-ES" sz="2400" dirty="0">
                <a:latin typeface="Segoe Print" panose="02000600000000000000" pitchFamily="2" charset="0"/>
              </a:rPr>
              <a:t>Las pistas de esquí </a:t>
            </a:r>
            <a:r>
              <a:rPr lang="es-ES" sz="2400" dirty="0" smtClean="0">
                <a:latin typeface="Segoe Print" panose="02000600000000000000" pitchFamily="2" charset="0"/>
              </a:rPr>
              <a:t>son verdes, azules, rojas y negras, </a:t>
            </a:r>
          </a:p>
          <a:p>
            <a:r>
              <a:rPr lang="es-ES" sz="2400" dirty="0" smtClean="0">
                <a:latin typeface="Segoe Print" panose="02000600000000000000" pitchFamily="2" charset="0"/>
              </a:rPr>
              <a:t>según </a:t>
            </a:r>
            <a:r>
              <a:rPr lang="es-ES" sz="2400" dirty="0">
                <a:latin typeface="Segoe Print" panose="02000600000000000000" pitchFamily="2" charset="0"/>
              </a:rPr>
              <a:t>su </a:t>
            </a:r>
            <a:r>
              <a:rPr lang="es-ES" sz="2400" dirty="0" smtClean="0">
                <a:latin typeface="Segoe Print" panose="02000600000000000000" pitchFamily="2" charset="0"/>
              </a:rPr>
              <a:t>dificultad.</a:t>
            </a:r>
            <a:endParaRPr lang="en-GB" sz="2400" dirty="0">
              <a:latin typeface="Segoe Print" panose="02000600000000000000" pitchFamily="2" charset="0"/>
            </a:endParaRPr>
          </a:p>
        </p:txBody>
      </p:sp>
      <p:sp>
        <p:nvSpPr>
          <p:cNvPr id="4" name="Oval 3"/>
          <p:cNvSpPr/>
          <p:nvPr/>
        </p:nvSpPr>
        <p:spPr>
          <a:xfrm>
            <a:off x="683568" y="2348880"/>
            <a:ext cx="576064" cy="585325"/>
          </a:xfrm>
          <a:prstGeom prst="ellipse">
            <a:avLst/>
          </a:prstGeom>
          <a:solidFill>
            <a:srgbClr val="44CF3D"/>
          </a:solidFill>
          <a:ln>
            <a:solidFill>
              <a:srgbClr val="44CF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670845" y="3222237"/>
            <a:ext cx="588787" cy="53048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iamond 5"/>
          <p:cNvSpPr/>
          <p:nvPr/>
        </p:nvSpPr>
        <p:spPr>
          <a:xfrm>
            <a:off x="670844" y="3942317"/>
            <a:ext cx="588788" cy="864096"/>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iamond 7"/>
          <p:cNvSpPr/>
          <p:nvPr/>
        </p:nvSpPr>
        <p:spPr>
          <a:xfrm>
            <a:off x="369607" y="5166453"/>
            <a:ext cx="588788" cy="86409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iamond 8"/>
          <p:cNvSpPr/>
          <p:nvPr/>
        </p:nvSpPr>
        <p:spPr>
          <a:xfrm>
            <a:off x="1030884" y="5166453"/>
            <a:ext cx="588788" cy="86409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79512" y="313492"/>
            <a:ext cx="3466167" cy="523220"/>
          </a:xfrm>
          <a:prstGeom prst="rect">
            <a:avLst/>
          </a:prstGeom>
          <a:noFill/>
        </p:spPr>
        <p:txBody>
          <a:bodyPr wrap="square" rtlCol="0">
            <a:spAutoFit/>
          </a:bodyPr>
          <a:lstStyle/>
          <a:p>
            <a:pPr algn="ctr"/>
            <a:r>
              <a:rPr lang="en-GB" sz="2800" b="1" dirty="0" err="1" smtClean="0">
                <a:latin typeface="Segoe Print" panose="02000600000000000000" pitchFamily="2" charset="0"/>
              </a:rPr>
              <a:t>Nivel</a:t>
            </a:r>
            <a:r>
              <a:rPr lang="en-GB" sz="2800" b="1" dirty="0" smtClean="0">
                <a:latin typeface="Segoe Print" panose="02000600000000000000" pitchFamily="2" charset="0"/>
              </a:rPr>
              <a:t> de </a:t>
            </a:r>
            <a:r>
              <a:rPr lang="en-GB" sz="2800" b="1" dirty="0" err="1" smtClean="0">
                <a:latin typeface="Segoe Print" panose="02000600000000000000" pitchFamily="2" charset="0"/>
              </a:rPr>
              <a:t>dificultad</a:t>
            </a:r>
            <a:endParaRPr lang="en-GB" sz="2800" b="1" dirty="0">
              <a:latin typeface="Segoe Print" panose="02000600000000000000" pitchFamily="2" charset="0"/>
            </a:endParaRPr>
          </a:p>
        </p:txBody>
      </p:sp>
      <p:sp>
        <p:nvSpPr>
          <p:cNvPr id="10" name="TextBox 9"/>
          <p:cNvSpPr txBox="1"/>
          <p:nvPr/>
        </p:nvSpPr>
        <p:spPr>
          <a:xfrm>
            <a:off x="2051720" y="2358141"/>
            <a:ext cx="3384376" cy="523220"/>
          </a:xfrm>
          <a:prstGeom prst="rect">
            <a:avLst/>
          </a:prstGeom>
          <a:noFill/>
        </p:spPr>
        <p:txBody>
          <a:bodyPr wrap="square" rtlCol="0">
            <a:spAutoFit/>
          </a:bodyPr>
          <a:lstStyle/>
          <a:p>
            <a:r>
              <a:rPr lang="en-GB" sz="2800" dirty="0" err="1" smtClean="0">
                <a:latin typeface="Segoe Print" panose="02000600000000000000" pitchFamily="2" charset="0"/>
              </a:rPr>
              <a:t>muy</a:t>
            </a:r>
            <a:r>
              <a:rPr lang="en-GB" sz="2800" dirty="0" smtClean="0">
                <a:latin typeface="Segoe Print" panose="02000600000000000000" pitchFamily="2" charset="0"/>
              </a:rPr>
              <a:t> </a:t>
            </a:r>
            <a:r>
              <a:rPr lang="en-GB" sz="2800" dirty="0" err="1" smtClean="0">
                <a:latin typeface="Segoe Print" panose="02000600000000000000" pitchFamily="2" charset="0"/>
              </a:rPr>
              <a:t>fácil</a:t>
            </a:r>
            <a:endParaRPr lang="en-GB" sz="2800" dirty="0">
              <a:latin typeface="Segoe Print" panose="02000600000000000000" pitchFamily="2" charset="0"/>
            </a:endParaRPr>
          </a:p>
        </p:txBody>
      </p:sp>
      <p:sp>
        <p:nvSpPr>
          <p:cNvPr id="12" name="TextBox 11"/>
          <p:cNvSpPr txBox="1"/>
          <p:nvPr/>
        </p:nvSpPr>
        <p:spPr>
          <a:xfrm>
            <a:off x="2051720" y="3203073"/>
            <a:ext cx="3384376" cy="523220"/>
          </a:xfrm>
          <a:prstGeom prst="rect">
            <a:avLst/>
          </a:prstGeom>
          <a:noFill/>
        </p:spPr>
        <p:txBody>
          <a:bodyPr wrap="square" rtlCol="0">
            <a:spAutoFit/>
          </a:bodyPr>
          <a:lstStyle/>
          <a:p>
            <a:r>
              <a:rPr lang="en-GB" sz="2800" dirty="0" err="1" smtClean="0">
                <a:latin typeface="Segoe Print" panose="02000600000000000000" pitchFamily="2" charset="0"/>
              </a:rPr>
              <a:t>fácil</a:t>
            </a:r>
            <a:endParaRPr lang="en-GB" sz="2800" dirty="0">
              <a:latin typeface="Segoe Print" panose="02000600000000000000" pitchFamily="2" charset="0"/>
            </a:endParaRPr>
          </a:p>
        </p:txBody>
      </p:sp>
      <p:sp>
        <p:nvSpPr>
          <p:cNvPr id="14" name="TextBox 13"/>
          <p:cNvSpPr txBox="1"/>
          <p:nvPr/>
        </p:nvSpPr>
        <p:spPr>
          <a:xfrm>
            <a:off x="2051720" y="4139177"/>
            <a:ext cx="3384376" cy="523220"/>
          </a:xfrm>
          <a:prstGeom prst="rect">
            <a:avLst/>
          </a:prstGeom>
          <a:noFill/>
        </p:spPr>
        <p:txBody>
          <a:bodyPr wrap="square" rtlCol="0">
            <a:spAutoFit/>
          </a:bodyPr>
          <a:lstStyle/>
          <a:p>
            <a:r>
              <a:rPr lang="en-GB" sz="2800" dirty="0" err="1" smtClean="0">
                <a:latin typeface="Segoe Print" panose="02000600000000000000" pitchFamily="2" charset="0"/>
              </a:rPr>
              <a:t>difícil</a:t>
            </a:r>
            <a:endParaRPr lang="en-GB" sz="2800" dirty="0">
              <a:latin typeface="Segoe Print" panose="02000600000000000000" pitchFamily="2" charset="0"/>
            </a:endParaRPr>
          </a:p>
        </p:txBody>
      </p:sp>
      <p:sp>
        <p:nvSpPr>
          <p:cNvPr id="15" name="TextBox 14"/>
          <p:cNvSpPr txBox="1"/>
          <p:nvPr/>
        </p:nvSpPr>
        <p:spPr>
          <a:xfrm>
            <a:off x="2051720" y="5291305"/>
            <a:ext cx="3384376" cy="523220"/>
          </a:xfrm>
          <a:prstGeom prst="rect">
            <a:avLst/>
          </a:prstGeom>
          <a:noFill/>
        </p:spPr>
        <p:txBody>
          <a:bodyPr wrap="square" rtlCol="0">
            <a:spAutoFit/>
          </a:bodyPr>
          <a:lstStyle/>
          <a:p>
            <a:r>
              <a:rPr lang="en-GB" sz="2800" dirty="0" err="1" smtClean="0">
                <a:latin typeface="Segoe Print" panose="02000600000000000000" pitchFamily="2" charset="0"/>
              </a:rPr>
              <a:t>muy</a:t>
            </a:r>
            <a:r>
              <a:rPr lang="en-GB" sz="2800" dirty="0" smtClean="0">
                <a:latin typeface="Segoe Print" panose="02000600000000000000" pitchFamily="2" charset="0"/>
              </a:rPr>
              <a:t> </a:t>
            </a:r>
            <a:r>
              <a:rPr lang="en-GB" sz="2800" dirty="0" err="1" smtClean="0">
                <a:latin typeface="Segoe Print" panose="02000600000000000000" pitchFamily="2" charset="0"/>
              </a:rPr>
              <a:t>difícil</a:t>
            </a:r>
            <a:endParaRPr lang="en-GB" sz="2800" dirty="0">
              <a:latin typeface="Segoe Print" panose="02000600000000000000" pitchFamily="2" charset="0"/>
            </a:endParaRPr>
          </a:p>
        </p:txBody>
      </p:sp>
    </p:spTree>
    <p:extLst>
      <p:ext uri="{BB962C8B-B14F-4D97-AF65-F5344CB8AC3E}">
        <p14:creationId xmlns:p14="http://schemas.microsoft.com/office/powerpoint/2010/main" val="20377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8" grpId="0" animBg="1"/>
      <p:bldP spid="9" grpId="0" animBg="1"/>
      <p:bldP spid="10" grpId="0"/>
      <p:bldP spid="12"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2209"/>
          <a:stretch/>
        </p:blipFill>
        <p:spPr bwMode="auto">
          <a:xfrm>
            <a:off x="4672943" y="547074"/>
            <a:ext cx="2487535" cy="2924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4693"/>
          <a:stretch/>
        </p:blipFill>
        <p:spPr bwMode="auto">
          <a:xfrm>
            <a:off x="35496" y="547075"/>
            <a:ext cx="2016224" cy="2924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555459"/>
            <a:ext cx="2109861" cy="291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9570" r="14218"/>
          <a:stretch/>
        </p:blipFill>
        <p:spPr bwMode="auto">
          <a:xfrm>
            <a:off x="2051720" y="555460"/>
            <a:ext cx="2621223" cy="2916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108520" y="547074"/>
            <a:ext cx="9361040" cy="838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8520" y="3492622"/>
            <a:ext cx="9361040" cy="83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596" y="569314"/>
            <a:ext cx="5596" cy="29316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46124" y="548680"/>
            <a:ext cx="5596" cy="29316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38412" y="548680"/>
            <a:ext cx="5596" cy="29316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14676" y="548680"/>
            <a:ext cx="5596" cy="29316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102908" y="548680"/>
            <a:ext cx="5596" cy="29316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6352" y="3861048"/>
            <a:ext cx="7125968" cy="523220"/>
          </a:xfrm>
          <a:prstGeom prst="rect">
            <a:avLst/>
          </a:prstGeom>
          <a:noFill/>
        </p:spPr>
        <p:txBody>
          <a:bodyPr wrap="square" rtlCol="0">
            <a:spAutoFit/>
          </a:bodyPr>
          <a:lstStyle/>
          <a:p>
            <a:r>
              <a:rPr lang="en-GB" sz="2800" dirty="0" smtClean="0">
                <a:latin typeface="Segoe Print" panose="02000600000000000000" pitchFamily="2" charset="0"/>
              </a:rPr>
              <a:t>¿</a:t>
            </a:r>
            <a:r>
              <a:rPr lang="en-GB" sz="2800" dirty="0" err="1" smtClean="0">
                <a:latin typeface="Segoe Print" panose="02000600000000000000" pitchFamily="2" charset="0"/>
              </a:rPr>
              <a:t>Qué</a:t>
            </a:r>
            <a:r>
              <a:rPr lang="en-GB" sz="2800" dirty="0" smtClean="0">
                <a:latin typeface="Segoe Print" panose="02000600000000000000" pitchFamily="2" charset="0"/>
              </a:rPr>
              <a:t> </a:t>
            </a:r>
            <a:r>
              <a:rPr lang="en-GB" sz="2800" dirty="0" err="1" smtClean="0">
                <a:latin typeface="Segoe Print" panose="02000600000000000000" pitchFamily="2" charset="0"/>
              </a:rPr>
              <a:t>número</a:t>
            </a:r>
            <a:r>
              <a:rPr lang="en-GB" sz="2800" dirty="0" smtClean="0">
                <a:latin typeface="Segoe Print" panose="02000600000000000000" pitchFamily="2" charset="0"/>
              </a:rPr>
              <a:t> </a:t>
            </a:r>
            <a:r>
              <a:rPr lang="en-GB" sz="2800" dirty="0" err="1" smtClean="0">
                <a:latin typeface="Segoe Print" panose="02000600000000000000" pitchFamily="2" charset="0"/>
              </a:rPr>
              <a:t>es</a:t>
            </a:r>
            <a:r>
              <a:rPr lang="en-GB" sz="2800" dirty="0" smtClean="0">
                <a:latin typeface="Segoe Print" panose="02000600000000000000" pitchFamily="2" charset="0"/>
              </a:rPr>
              <a:t> la </a:t>
            </a:r>
            <a:r>
              <a:rPr lang="en-GB" sz="2800" dirty="0" err="1" smtClean="0">
                <a:latin typeface="Segoe Print" panose="02000600000000000000" pitchFamily="2" charset="0"/>
              </a:rPr>
              <a:t>pista</a:t>
            </a:r>
            <a:r>
              <a:rPr lang="en-GB" sz="2800" dirty="0" smtClean="0">
                <a:latin typeface="Segoe Print" panose="02000600000000000000" pitchFamily="2" charset="0"/>
              </a:rPr>
              <a:t> </a:t>
            </a:r>
            <a:r>
              <a:rPr lang="en-GB" sz="2800" dirty="0" err="1" smtClean="0">
                <a:latin typeface="Segoe Print" panose="02000600000000000000" pitchFamily="2" charset="0"/>
              </a:rPr>
              <a:t>muy</a:t>
            </a:r>
            <a:r>
              <a:rPr lang="en-GB" sz="2800" dirty="0" smtClean="0">
                <a:latin typeface="Segoe Print" panose="02000600000000000000" pitchFamily="2" charset="0"/>
              </a:rPr>
              <a:t> </a:t>
            </a:r>
            <a:r>
              <a:rPr lang="en-GB" sz="2800" dirty="0" err="1" smtClean="0">
                <a:latin typeface="Segoe Print" panose="02000600000000000000" pitchFamily="2" charset="0"/>
              </a:rPr>
              <a:t>fácil</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12" name="TextBox 11"/>
          <p:cNvSpPr txBox="1"/>
          <p:nvPr/>
        </p:nvSpPr>
        <p:spPr>
          <a:xfrm>
            <a:off x="7596336" y="3861048"/>
            <a:ext cx="864096" cy="523220"/>
          </a:xfrm>
          <a:prstGeom prst="rect">
            <a:avLst/>
          </a:prstGeom>
          <a:noFill/>
        </p:spPr>
        <p:txBody>
          <a:bodyPr wrap="square" rtlCol="0">
            <a:spAutoFit/>
          </a:bodyPr>
          <a:lstStyle/>
          <a:p>
            <a:r>
              <a:rPr lang="en-GB" sz="2800" dirty="0" smtClean="0">
                <a:latin typeface="Segoe Print" panose="02000600000000000000" pitchFamily="2" charset="0"/>
              </a:rPr>
              <a:t>13</a:t>
            </a:r>
            <a:endParaRPr lang="en-GB" sz="2800" dirty="0">
              <a:latin typeface="Segoe Print" panose="02000600000000000000" pitchFamily="2" charset="0"/>
            </a:endParaRPr>
          </a:p>
        </p:txBody>
      </p:sp>
      <p:sp>
        <p:nvSpPr>
          <p:cNvPr id="27" name="TextBox 26"/>
          <p:cNvSpPr txBox="1"/>
          <p:nvPr/>
        </p:nvSpPr>
        <p:spPr>
          <a:xfrm>
            <a:off x="323528" y="4417948"/>
            <a:ext cx="7344816" cy="523220"/>
          </a:xfrm>
          <a:prstGeom prst="rect">
            <a:avLst/>
          </a:prstGeom>
          <a:noFill/>
        </p:spPr>
        <p:txBody>
          <a:bodyPr wrap="square" rtlCol="0">
            <a:spAutoFit/>
          </a:bodyPr>
          <a:lstStyle/>
          <a:p>
            <a:r>
              <a:rPr lang="en-GB" sz="2800" dirty="0" smtClean="0">
                <a:latin typeface="Segoe Print" panose="02000600000000000000" pitchFamily="2" charset="0"/>
              </a:rPr>
              <a:t>¿</a:t>
            </a:r>
            <a:r>
              <a:rPr lang="en-GB" sz="2800" dirty="0" err="1" smtClean="0">
                <a:latin typeface="Segoe Print" panose="02000600000000000000" pitchFamily="2" charset="0"/>
              </a:rPr>
              <a:t>Qué</a:t>
            </a:r>
            <a:r>
              <a:rPr lang="en-GB" sz="2800" dirty="0" smtClean="0">
                <a:latin typeface="Segoe Print" panose="02000600000000000000" pitchFamily="2" charset="0"/>
              </a:rPr>
              <a:t> </a:t>
            </a:r>
            <a:r>
              <a:rPr lang="en-GB" sz="2800" dirty="0" err="1" smtClean="0">
                <a:latin typeface="Segoe Print" panose="02000600000000000000" pitchFamily="2" charset="0"/>
              </a:rPr>
              <a:t>número</a:t>
            </a:r>
            <a:r>
              <a:rPr lang="en-GB" sz="2800" dirty="0" smtClean="0">
                <a:latin typeface="Segoe Print" panose="02000600000000000000" pitchFamily="2" charset="0"/>
              </a:rPr>
              <a:t> </a:t>
            </a:r>
            <a:r>
              <a:rPr lang="en-GB" sz="2800" dirty="0" err="1" smtClean="0">
                <a:latin typeface="Segoe Print" panose="02000600000000000000" pitchFamily="2" charset="0"/>
              </a:rPr>
              <a:t>es</a:t>
            </a:r>
            <a:r>
              <a:rPr lang="en-GB" sz="2800" dirty="0" smtClean="0">
                <a:latin typeface="Segoe Print" panose="02000600000000000000" pitchFamily="2" charset="0"/>
              </a:rPr>
              <a:t> la </a:t>
            </a:r>
            <a:r>
              <a:rPr lang="en-GB" sz="2800" dirty="0" err="1" smtClean="0">
                <a:latin typeface="Segoe Print" panose="02000600000000000000" pitchFamily="2" charset="0"/>
              </a:rPr>
              <a:t>pista</a:t>
            </a:r>
            <a:r>
              <a:rPr lang="en-GB" sz="2800" dirty="0" smtClean="0">
                <a:latin typeface="Segoe Print" panose="02000600000000000000" pitchFamily="2" charset="0"/>
              </a:rPr>
              <a:t> </a:t>
            </a:r>
            <a:r>
              <a:rPr lang="en-GB" sz="2800" dirty="0" err="1" smtClean="0">
                <a:latin typeface="Segoe Print" panose="02000600000000000000" pitchFamily="2" charset="0"/>
              </a:rPr>
              <a:t>muy</a:t>
            </a:r>
            <a:r>
              <a:rPr lang="en-GB" sz="2800" dirty="0" smtClean="0">
                <a:latin typeface="Segoe Print" panose="02000600000000000000" pitchFamily="2" charset="0"/>
              </a:rPr>
              <a:t> </a:t>
            </a:r>
            <a:r>
              <a:rPr lang="en-GB" sz="2800" dirty="0" err="1" smtClean="0">
                <a:latin typeface="Segoe Print" panose="02000600000000000000" pitchFamily="2" charset="0"/>
              </a:rPr>
              <a:t>difícil</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28" name="TextBox 27"/>
          <p:cNvSpPr txBox="1"/>
          <p:nvPr/>
        </p:nvSpPr>
        <p:spPr>
          <a:xfrm>
            <a:off x="7596336" y="4417948"/>
            <a:ext cx="864096" cy="523220"/>
          </a:xfrm>
          <a:prstGeom prst="rect">
            <a:avLst/>
          </a:prstGeom>
          <a:noFill/>
        </p:spPr>
        <p:txBody>
          <a:bodyPr wrap="square" rtlCol="0">
            <a:spAutoFit/>
          </a:bodyPr>
          <a:lstStyle/>
          <a:p>
            <a:r>
              <a:rPr lang="en-GB" sz="2800" dirty="0" smtClean="0">
                <a:latin typeface="Segoe Print" panose="02000600000000000000" pitchFamily="2" charset="0"/>
              </a:rPr>
              <a:t>15</a:t>
            </a:r>
            <a:endParaRPr lang="en-GB" sz="2800" dirty="0">
              <a:latin typeface="Segoe Print" panose="02000600000000000000" pitchFamily="2" charset="0"/>
            </a:endParaRPr>
          </a:p>
        </p:txBody>
      </p:sp>
      <p:sp>
        <p:nvSpPr>
          <p:cNvPr id="29" name="TextBox 28"/>
          <p:cNvSpPr txBox="1"/>
          <p:nvPr/>
        </p:nvSpPr>
        <p:spPr>
          <a:xfrm>
            <a:off x="323528" y="5013176"/>
            <a:ext cx="7344816" cy="523220"/>
          </a:xfrm>
          <a:prstGeom prst="rect">
            <a:avLst/>
          </a:prstGeom>
          <a:noFill/>
        </p:spPr>
        <p:txBody>
          <a:bodyPr wrap="square" rtlCol="0">
            <a:spAutoFit/>
          </a:bodyPr>
          <a:lstStyle/>
          <a:p>
            <a:r>
              <a:rPr lang="en-GB" sz="2800" dirty="0" smtClean="0">
                <a:latin typeface="Segoe Print" panose="02000600000000000000" pitchFamily="2" charset="0"/>
              </a:rPr>
              <a:t>¿</a:t>
            </a:r>
            <a:r>
              <a:rPr lang="en-GB" sz="2800" dirty="0" err="1" smtClean="0">
                <a:latin typeface="Segoe Print" panose="02000600000000000000" pitchFamily="2" charset="0"/>
              </a:rPr>
              <a:t>Qué</a:t>
            </a:r>
            <a:r>
              <a:rPr lang="en-GB" sz="2800" dirty="0" smtClean="0">
                <a:latin typeface="Segoe Print" panose="02000600000000000000" pitchFamily="2" charset="0"/>
              </a:rPr>
              <a:t> </a:t>
            </a:r>
            <a:r>
              <a:rPr lang="en-GB" sz="2800" dirty="0" err="1" smtClean="0">
                <a:latin typeface="Segoe Print" panose="02000600000000000000" pitchFamily="2" charset="0"/>
              </a:rPr>
              <a:t>número</a:t>
            </a:r>
            <a:r>
              <a:rPr lang="en-GB" sz="2800" dirty="0" smtClean="0">
                <a:latin typeface="Segoe Print" panose="02000600000000000000" pitchFamily="2" charset="0"/>
              </a:rPr>
              <a:t> </a:t>
            </a:r>
            <a:r>
              <a:rPr lang="en-GB" sz="2800" dirty="0" err="1" smtClean="0">
                <a:latin typeface="Segoe Print" panose="02000600000000000000" pitchFamily="2" charset="0"/>
              </a:rPr>
              <a:t>es</a:t>
            </a:r>
            <a:r>
              <a:rPr lang="en-GB" sz="2800" dirty="0" smtClean="0">
                <a:latin typeface="Segoe Print" panose="02000600000000000000" pitchFamily="2" charset="0"/>
              </a:rPr>
              <a:t> la </a:t>
            </a:r>
            <a:r>
              <a:rPr lang="en-GB" sz="2800" dirty="0" err="1" smtClean="0">
                <a:latin typeface="Segoe Print" panose="02000600000000000000" pitchFamily="2" charset="0"/>
              </a:rPr>
              <a:t>pista</a:t>
            </a:r>
            <a:r>
              <a:rPr lang="en-GB" sz="2800" dirty="0" smtClean="0">
                <a:latin typeface="Segoe Print" panose="02000600000000000000" pitchFamily="2" charset="0"/>
              </a:rPr>
              <a:t> </a:t>
            </a:r>
            <a:r>
              <a:rPr lang="en-GB" sz="2800" dirty="0" err="1" smtClean="0">
                <a:latin typeface="Segoe Print" panose="02000600000000000000" pitchFamily="2" charset="0"/>
              </a:rPr>
              <a:t>difícil</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30" name="TextBox 29"/>
          <p:cNvSpPr txBox="1"/>
          <p:nvPr/>
        </p:nvSpPr>
        <p:spPr>
          <a:xfrm>
            <a:off x="7596336" y="4994012"/>
            <a:ext cx="864096" cy="523220"/>
          </a:xfrm>
          <a:prstGeom prst="rect">
            <a:avLst/>
          </a:prstGeom>
          <a:noFill/>
        </p:spPr>
        <p:txBody>
          <a:bodyPr wrap="square" rtlCol="0">
            <a:spAutoFit/>
          </a:bodyPr>
          <a:lstStyle/>
          <a:p>
            <a:r>
              <a:rPr lang="en-GB" sz="2800" dirty="0" smtClean="0">
                <a:latin typeface="Segoe Print" panose="02000600000000000000" pitchFamily="2" charset="0"/>
              </a:rPr>
              <a:t>8</a:t>
            </a:r>
            <a:endParaRPr lang="en-GB" sz="2800" dirty="0">
              <a:latin typeface="Segoe Print" panose="02000600000000000000" pitchFamily="2" charset="0"/>
            </a:endParaRPr>
          </a:p>
        </p:txBody>
      </p:sp>
      <p:sp>
        <p:nvSpPr>
          <p:cNvPr id="31" name="TextBox 30"/>
          <p:cNvSpPr txBox="1"/>
          <p:nvPr/>
        </p:nvSpPr>
        <p:spPr>
          <a:xfrm>
            <a:off x="323528" y="5570076"/>
            <a:ext cx="7344816" cy="523220"/>
          </a:xfrm>
          <a:prstGeom prst="rect">
            <a:avLst/>
          </a:prstGeom>
          <a:noFill/>
        </p:spPr>
        <p:txBody>
          <a:bodyPr wrap="square" rtlCol="0">
            <a:spAutoFit/>
          </a:bodyPr>
          <a:lstStyle/>
          <a:p>
            <a:r>
              <a:rPr lang="en-GB" sz="2800" dirty="0" smtClean="0">
                <a:latin typeface="Segoe Print" panose="02000600000000000000" pitchFamily="2" charset="0"/>
              </a:rPr>
              <a:t>¿</a:t>
            </a:r>
            <a:r>
              <a:rPr lang="en-GB" sz="2800" dirty="0" err="1" smtClean="0">
                <a:latin typeface="Segoe Print" panose="02000600000000000000" pitchFamily="2" charset="0"/>
              </a:rPr>
              <a:t>Qué</a:t>
            </a:r>
            <a:r>
              <a:rPr lang="en-GB" sz="2800" dirty="0" smtClean="0">
                <a:latin typeface="Segoe Print" panose="02000600000000000000" pitchFamily="2" charset="0"/>
              </a:rPr>
              <a:t> </a:t>
            </a:r>
            <a:r>
              <a:rPr lang="en-GB" sz="2800" dirty="0" err="1" smtClean="0">
                <a:latin typeface="Segoe Print" panose="02000600000000000000" pitchFamily="2" charset="0"/>
              </a:rPr>
              <a:t>número</a:t>
            </a:r>
            <a:r>
              <a:rPr lang="en-GB" sz="2800" dirty="0" smtClean="0">
                <a:latin typeface="Segoe Print" panose="02000600000000000000" pitchFamily="2" charset="0"/>
              </a:rPr>
              <a:t> </a:t>
            </a:r>
            <a:r>
              <a:rPr lang="en-GB" sz="2800" dirty="0" err="1" smtClean="0">
                <a:latin typeface="Segoe Print" panose="02000600000000000000" pitchFamily="2" charset="0"/>
              </a:rPr>
              <a:t>es</a:t>
            </a:r>
            <a:r>
              <a:rPr lang="en-GB" sz="2800" dirty="0" smtClean="0">
                <a:latin typeface="Segoe Print" panose="02000600000000000000" pitchFamily="2" charset="0"/>
              </a:rPr>
              <a:t> la </a:t>
            </a:r>
            <a:r>
              <a:rPr lang="en-GB" sz="2800" dirty="0" err="1" smtClean="0">
                <a:latin typeface="Segoe Print" panose="02000600000000000000" pitchFamily="2" charset="0"/>
              </a:rPr>
              <a:t>pista</a:t>
            </a:r>
            <a:r>
              <a:rPr lang="en-GB" sz="2800" dirty="0" smtClean="0">
                <a:latin typeface="Segoe Print" panose="02000600000000000000" pitchFamily="2" charset="0"/>
              </a:rPr>
              <a:t> </a:t>
            </a:r>
            <a:r>
              <a:rPr lang="en-GB" sz="2800" dirty="0" err="1" smtClean="0">
                <a:latin typeface="Segoe Print" panose="02000600000000000000" pitchFamily="2" charset="0"/>
              </a:rPr>
              <a:t>fácil</a:t>
            </a:r>
            <a:r>
              <a:rPr lang="en-GB" sz="2800" dirty="0" smtClean="0">
                <a:latin typeface="Segoe Print" panose="02000600000000000000" pitchFamily="2" charset="0"/>
              </a:rPr>
              <a:t>?</a:t>
            </a:r>
            <a:endParaRPr lang="en-GB" sz="2800" dirty="0">
              <a:latin typeface="Segoe Print" panose="02000600000000000000" pitchFamily="2" charset="0"/>
            </a:endParaRPr>
          </a:p>
        </p:txBody>
      </p:sp>
      <p:sp>
        <p:nvSpPr>
          <p:cNvPr id="32" name="TextBox 31"/>
          <p:cNvSpPr txBox="1"/>
          <p:nvPr/>
        </p:nvSpPr>
        <p:spPr>
          <a:xfrm>
            <a:off x="7596336" y="5570076"/>
            <a:ext cx="864096" cy="523220"/>
          </a:xfrm>
          <a:prstGeom prst="rect">
            <a:avLst/>
          </a:prstGeom>
          <a:noFill/>
        </p:spPr>
        <p:txBody>
          <a:bodyPr wrap="square" rtlCol="0">
            <a:spAutoFit/>
          </a:bodyPr>
          <a:lstStyle/>
          <a:p>
            <a:r>
              <a:rPr lang="en-GB" sz="2800" dirty="0" smtClean="0">
                <a:latin typeface="Segoe Print" panose="02000600000000000000" pitchFamily="2" charset="0"/>
              </a:rPr>
              <a:t>44</a:t>
            </a:r>
            <a:endParaRPr lang="en-GB" sz="2800" dirty="0">
              <a:latin typeface="Segoe Print" panose="02000600000000000000" pitchFamily="2" charset="0"/>
            </a:endParaRPr>
          </a:p>
        </p:txBody>
      </p:sp>
    </p:spTree>
    <p:extLst>
      <p:ext uri="{BB962C8B-B14F-4D97-AF65-F5344CB8AC3E}">
        <p14:creationId xmlns:p14="http://schemas.microsoft.com/office/powerpoint/2010/main" val="58713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12" grpId="0"/>
      <p:bldP spid="12" grpId="1"/>
      <p:bldP spid="27" grpId="0"/>
      <p:bldP spid="27" grpId="1"/>
      <p:bldP spid="28" grpId="0"/>
      <p:bldP spid="28" grpId="1"/>
      <p:bldP spid="29" grpId="0"/>
      <p:bldP spid="29" grpId="1"/>
      <p:bldP spid="30" grpId="0"/>
      <p:bldP spid="30" grpId="1"/>
      <p:bldP spid="31" grpId="0"/>
      <p:bldP spid="31" grpId="1"/>
      <p:bldP spid="32" grpId="0"/>
      <p:bldP spid="3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926</TotalTime>
  <Words>1229</Words>
  <Application>Microsoft Office PowerPoint</Application>
  <PresentationFormat>On-screen Show (4:3)</PresentationFormat>
  <Paragraphs>147</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Segoe Print</vt:lpstr>
      <vt:lpstr>Segoe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Comberton Village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McClelland</dc:creator>
  <cp:lastModifiedBy>55WD</cp:lastModifiedBy>
  <cp:revision>50</cp:revision>
  <dcterms:created xsi:type="dcterms:W3CDTF">2015-01-05T07:19:53Z</dcterms:created>
  <dcterms:modified xsi:type="dcterms:W3CDTF">2015-03-08T11:22:09Z</dcterms:modified>
</cp:coreProperties>
</file>