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2" r:id="rId2"/>
    <p:sldId id="262" r:id="rId3"/>
    <p:sldId id="267" r:id="rId4"/>
    <p:sldId id="268" r:id="rId5"/>
    <p:sldId id="270" r:id="rId6"/>
    <p:sldId id="271" r:id="rId7"/>
    <p:sldId id="269" r:id="rId8"/>
    <p:sldId id="275" r:id="rId9"/>
    <p:sldId id="273" r:id="rId10"/>
    <p:sldId id="274" r:id="rId11"/>
    <p:sldId id="276" r:id="rId12"/>
    <p:sldId id="277" r:id="rId13"/>
    <p:sldId id="279" r:id="rId14"/>
    <p:sldId id="280" r:id="rId15"/>
    <p:sldId id="281" r:id="rId16"/>
    <p:sldId id="286" r:id="rId17"/>
    <p:sldId id="288" r:id="rId18"/>
    <p:sldId id="289" r:id="rId19"/>
    <p:sldId id="290" r:id="rId20"/>
    <p:sldId id="28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0231" autoAdjust="0"/>
  </p:normalViewPr>
  <p:slideViewPr>
    <p:cSldViewPr>
      <p:cViewPr>
        <p:scale>
          <a:sx n="40" d="100"/>
          <a:sy n="40" d="100"/>
        </p:scale>
        <p:origin x="-2022" y="-672"/>
      </p:cViewPr>
      <p:guideLst>
        <p:guide orient="horz" pos="2160"/>
        <p:guide pos="2880"/>
      </p:guideLst>
    </p:cSldViewPr>
  </p:slideViewPr>
  <p:notesTextViewPr>
    <p:cViewPr>
      <p:scale>
        <a:sx n="1" d="1"/>
        <a:sy n="1" d="1"/>
      </p:scale>
      <p:origin x="0" y="0"/>
    </p:cViewPr>
  </p:notesTextViewPr>
  <p:sorterViewPr>
    <p:cViewPr>
      <p:scale>
        <a:sx n="60" d="100"/>
        <a:sy n="60" d="100"/>
      </p:scale>
      <p:origin x="0" y="1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B6D518-24E3-4FE0-A8B6-4EB73FC22DC6}" type="datetimeFigureOut">
              <a:rPr lang="en-GB" smtClean="0"/>
              <a:t>05/01/2015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C535ED-B322-4164-A893-91988D6AB447}" type="slidenum">
              <a:rPr lang="en-GB" smtClean="0"/>
              <a:t>‹#›</a:t>
            </a:fld>
            <a:endParaRPr lang="en-GB"/>
          </a:p>
        </p:txBody>
      </p:sp>
    </p:spTree>
    <p:extLst>
      <p:ext uri="{BB962C8B-B14F-4D97-AF65-F5344CB8AC3E}">
        <p14:creationId xmlns:p14="http://schemas.microsoft.com/office/powerpoint/2010/main" val="1195164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Today we are going to practise vocabulary about sports and give our opinions of these</a:t>
            </a:r>
            <a:r>
              <a:rPr lang="en-GB" baseline="0" dirty="0" smtClean="0"/>
              <a:t> sports.</a:t>
            </a:r>
          </a:p>
          <a:p>
            <a:r>
              <a:rPr lang="en-GB" baseline="0" dirty="0" err="1" smtClean="0"/>
              <a:t>Rafa</a:t>
            </a:r>
            <a:r>
              <a:rPr lang="en-GB" baseline="0" dirty="0" smtClean="0"/>
              <a:t> </a:t>
            </a:r>
            <a:r>
              <a:rPr lang="en-GB" baseline="0" dirty="0" err="1" smtClean="0"/>
              <a:t>Nadal</a:t>
            </a:r>
            <a:r>
              <a:rPr lang="en-GB" baseline="0" dirty="0" smtClean="0"/>
              <a:t>: I love tennis! And you, what do you think?</a:t>
            </a:r>
            <a:endParaRPr lang="en-GB" dirty="0"/>
          </a:p>
        </p:txBody>
      </p:sp>
      <p:sp>
        <p:nvSpPr>
          <p:cNvPr id="4" name="Slide Number Placeholder 3"/>
          <p:cNvSpPr>
            <a:spLocks noGrp="1"/>
          </p:cNvSpPr>
          <p:nvPr>
            <p:ph type="sldNum" sz="quarter" idx="10"/>
          </p:nvPr>
        </p:nvSpPr>
        <p:spPr/>
        <p:txBody>
          <a:bodyPr/>
          <a:lstStyle/>
          <a:p>
            <a:fld id="{EFC535ED-B322-4164-A893-91988D6AB447}" type="slidenum">
              <a:rPr lang="en-GB" smtClean="0"/>
              <a:t>1</a:t>
            </a:fld>
            <a:endParaRPr lang="en-GB"/>
          </a:p>
        </p:txBody>
      </p:sp>
    </p:spTree>
    <p:extLst>
      <p:ext uri="{BB962C8B-B14F-4D97-AF65-F5344CB8AC3E}">
        <p14:creationId xmlns:p14="http://schemas.microsoft.com/office/powerpoint/2010/main" val="2499082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How many of these sports are ball sports? Two sports are ball sports.</a:t>
            </a:r>
          </a:p>
          <a:p>
            <a:r>
              <a:rPr lang="en-GB" dirty="0" smtClean="0"/>
              <a:t>(Not asking yet for the names of these</a:t>
            </a:r>
            <a:r>
              <a:rPr lang="en-GB" baseline="0" dirty="0" smtClean="0"/>
              <a:t> sports.)</a:t>
            </a:r>
            <a:endParaRPr lang="en-GB" dirty="0"/>
          </a:p>
        </p:txBody>
      </p:sp>
      <p:sp>
        <p:nvSpPr>
          <p:cNvPr id="4" name="Slide Number Placeholder 3"/>
          <p:cNvSpPr>
            <a:spLocks noGrp="1"/>
          </p:cNvSpPr>
          <p:nvPr>
            <p:ph type="sldNum" sz="quarter" idx="10"/>
          </p:nvPr>
        </p:nvSpPr>
        <p:spPr/>
        <p:txBody>
          <a:bodyPr/>
          <a:lstStyle/>
          <a:p>
            <a:fld id="{EFC535ED-B322-4164-A893-91988D6AB447}" type="slidenum">
              <a:rPr lang="en-GB" smtClean="0"/>
              <a:t>10</a:t>
            </a:fld>
            <a:endParaRPr lang="en-GB"/>
          </a:p>
        </p:txBody>
      </p:sp>
    </p:spTree>
    <p:extLst>
      <p:ext uri="{BB962C8B-B14F-4D97-AF65-F5344CB8AC3E}">
        <p14:creationId xmlns:p14="http://schemas.microsoft.com/office/powerpoint/2010/main" val="2349622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Which are</a:t>
            </a:r>
            <a:r>
              <a:rPr lang="en-GB" baseline="0" dirty="0" smtClean="0"/>
              <a:t> ball sports? (Answers will be ticked in the order they are identified.) </a:t>
            </a:r>
            <a:r>
              <a:rPr lang="en-GB" baseline="0" dirty="0" err="1" smtClean="0"/>
              <a:t>Baloncesto</a:t>
            </a:r>
            <a:r>
              <a:rPr lang="en-GB" baseline="0" dirty="0" smtClean="0"/>
              <a:t>, </a:t>
            </a:r>
            <a:r>
              <a:rPr lang="en-GB" baseline="0" dirty="0" err="1" smtClean="0"/>
              <a:t>balonmano</a:t>
            </a:r>
            <a:r>
              <a:rPr lang="en-GB" baseline="0" dirty="0" smtClean="0"/>
              <a:t>, </a:t>
            </a:r>
            <a:r>
              <a:rPr lang="en-GB" baseline="0" dirty="0" err="1" smtClean="0"/>
              <a:t>fútbol</a:t>
            </a:r>
            <a:r>
              <a:rPr lang="en-GB" baseline="0" dirty="0" smtClean="0"/>
              <a:t>, hockey.</a:t>
            </a:r>
            <a:endParaRPr lang="en-GB" dirty="0"/>
          </a:p>
        </p:txBody>
      </p:sp>
      <p:sp>
        <p:nvSpPr>
          <p:cNvPr id="4" name="Slide Number Placeholder 3"/>
          <p:cNvSpPr>
            <a:spLocks noGrp="1"/>
          </p:cNvSpPr>
          <p:nvPr>
            <p:ph type="sldNum" sz="quarter" idx="10"/>
          </p:nvPr>
        </p:nvSpPr>
        <p:spPr/>
        <p:txBody>
          <a:bodyPr/>
          <a:lstStyle/>
          <a:p>
            <a:fld id="{EFC535ED-B322-4164-A893-91988D6AB447}" type="slidenum">
              <a:rPr lang="en-GB" smtClean="0"/>
              <a:t>11</a:t>
            </a:fld>
            <a:endParaRPr lang="en-GB"/>
          </a:p>
        </p:txBody>
      </p:sp>
    </p:spTree>
    <p:extLst>
      <p:ext uri="{BB962C8B-B14F-4D97-AF65-F5344CB8AC3E}">
        <p14:creationId xmlns:p14="http://schemas.microsoft.com/office/powerpoint/2010/main" val="2252369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Which are</a:t>
            </a:r>
            <a:r>
              <a:rPr lang="en-GB" baseline="0" dirty="0" smtClean="0"/>
              <a:t> ball sports? (Answers will be ticked in the order they are identified.) </a:t>
            </a:r>
            <a:r>
              <a:rPr lang="en-GB" baseline="0" dirty="0" err="1" smtClean="0"/>
              <a:t>Tenis</a:t>
            </a:r>
            <a:r>
              <a:rPr lang="en-GB" baseline="0" dirty="0" smtClean="0"/>
              <a:t>, </a:t>
            </a:r>
            <a:r>
              <a:rPr lang="en-GB" baseline="0" dirty="0" err="1" smtClean="0"/>
              <a:t>tenis</a:t>
            </a:r>
            <a:r>
              <a:rPr lang="en-GB" baseline="0" dirty="0" smtClean="0"/>
              <a:t> de mesa, </a:t>
            </a:r>
            <a:r>
              <a:rPr lang="en-GB" baseline="0" dirty="0" err="1" smtClean="0"/>
              <a:t>voleibol</a:t>
            </a:r>
            <a:r>
              <a:rPr lang="en-GB" baseline="0" dirty="0" smtClean="0"/>
              <a:t>, </a:t>
            </a:r>
            <a:r>
              <a:rPr lang="en-GB" baseline="0" dirty="0" err="1" smtClean="0"/>
              <a:t>voley</a:t>
            </a:r>
            <a:r>
              <a:rPr lang="en-GB" baseline="0" dirty="0" smtClean="0"/>
              <a:t> playa, </a:t>
            </a:r>
            <a:r>
              <a:rPr lang="en-GB" baseline="0" dirty="0" err="1" smtClean="0"/>
              <a:t>waterpolo</a:t>
            </a:r>
            <a:r>
              <a:rPr lang="en-GB" baseline="0" dirty="0" smtClean="0"/>
              <a:t>.</a:t>
            </a:r>
            <a:endParaRPr lang="en-GB" dirty="0" smtClean="0"/>
          </a:p>
          <a:p>
            <a:endParaRPr lang="en-GB" dirty="0"/>
          </a:p>
        </p:txBody>
      </p:sp>
      <p:sp>
        <p:nvSpPr>
          <p:cNvPr id="4" name="Slide Number Placeholder 3"/>
          <p:cNvSpPr>
            <a:spLocks noGrp="1"/>
          </p:cNvSpPr>
          <p:nvPr>
            <p:ph type="sldNum" sz="quarter" idx="10"/>
          </p:nvPr>
        </p:nvSpPr>
        <p:spPr/>
        <p:txBody>
          <a:bodyPr/>
          <a:lstStyle/>
          <a:p>
            <a:fld id="{EFC535ED-B322-4164-A893-91988D6AB447}" type="slidenum">
              <a:rPr lang="en-GB" smtClean="0"/>
              <a:t>12</a:t>
            </a:fld>
            <a:endParaRPr lang="en-GB"/>
          </a:p>
        </p:txBody>
      </p:sp>
    </p:spTree>
    <p:extLst>
      <p:ext uri="{BB962C8B-B14F-4D97-AF65-F5344CB8AC3E}">
        <p14:creationId xmlns:p14="http://schemas.microsoft.com/office/powerpoint/2010/main" val="3429570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main sports to be focused on in</a:t>
            </a:r>
            <a:r>
              <a:rPr lang="en-GB" baseline="0" dirty="0" smtClean="0"/>
              <a:t> the pupil survey are introduced formally and the genders emphasised with coloured backgrounds.)</a:t>
            </a:r>
          </a:p>
          <a:p>
            <a:r>
              <a:rPr lang="en-GB" baseline="0" dirty="0" smtClean="0"/>
              <a:t>el </a:t>
            </a:r>
            <a:r>
              <a:rPr lang="en-GB" baseline="0" dirty="0" err="1" smtClean="0"/>
              <a:t>fútbol</a:t>
            </a:r>
            <a:r>
              <a:rPr lang="en-GB" baseline="0" dirty="0" smtClean="0"/>
              <a:t>, el </a:t>
            </a:r>
            <a:r>
              <a:rPr lang="en-GB" baseline="0" dirty="0" err="1" smtClean="0"/>
              <a:t>tenis</a:t>
            </a:r>
            <a:r>
              <a:rPr lang="en-GB" baseline="0" dirty="0" smtClean="0"/>
              <a:t>, el rugby, el </a:t>
            </a:r>
            <a:r>
              <a:rPr lang="en-GB" baseline="0" dirty="0" err="1" smtClean="0"/>
              <a:t>esquí</a:t>
            </a:r>
            <a:r>
              <a:rPr lang="en-GB" baseline="0" dirty="0" smtClean="0"/>
              <a:t>, el </a:t>
            </a:r>
            <a:r>
              <a:rPr lang="en-GB" baseline="0" dirty="0" err="1" smtClean="0"/>
              <a:t>ciclismo</a:t>
            </a:r>
            <a:r>
              <a:rPr lang="en-GB" baseline="0" dirty="0" smtClean="0"/>
              <a:t>, el </a:t>
            </a:r>
            <a:r>
              <a:rPr lang="en-GB" baseline="0" dirty="0" err="1" smtClean="0"/>
              <a:t>atletismo</a:t>
            </a:r>
            <a:r>
              <a:rPr lang="en-GB" baseline="0" dirty="0" smtClean="0"/>
              <a:t>, la </a:t>
            </a:r>
            <a:r>
              <a:rPr lang="en-GB" baseline="0" dirty="0" err="1" smtClean="0"/>
              <a:t>natación</a:t>
            </a:r>
            <a:r>
              <a:rPr lang="en-GB" baseline="0" dirty="0" smtClean="0"/>
              <a:t>, la </a:t>
            </a:r>
            <a:r>
              <a:rPr lang="en-GB" baseline="0" dirty="0" err="1" smtClean="0"/>
              <a:t>gimnasia</a:t>
            </a:r>
            <a:endParaRPr lang="en-GB" baseline="0" dirty="0" smtClean="0"/>
          </a:p>
          <a:p>
            <a:r>
              <a:rPr lang="en-GB" baseline="0" dirty="0" smtClean="0"/>
              <a:t>Get pupils to repeat pronunciation. </a:t>
            </a:r>
            <a:endParaRPr lang="en-GB" dirty="0"/>
          </a:p>
        </p:txBody>
      </p:sp>
      <p:sp>
        <p:nvSpPr>
          <p:cNvPr id="4" name="Slide Number Placeholder 3"/>
          <p:cNvSpPr>
            <a:spLocks noGrp="1"/>
          </p:cNvSpPr>
          <p:nvPr>
            <p:ph type="sldNum" sz="quarter" idx="10"/>
          </p:nvPr>
        </p:nvSpPr>
        <p:spPr/>
        <p:txBody>
          <a:bodyPr/>
          <a:lstStyle/>
          <a:p>
            <a:fld id="{EFC535ED-B322-4164-A893-91988D6AB447}" type="slidenum">
              <a:rPr lang="en-GB" smtClean="0"/>
              <a:t>13</a:t>
            </a:fld>
            <a:endParaRPr lang="en-GB"/>
          </a:p>
        </p:txBody>
      </p:sp>
    </p:spTree>
    <p:extLst>
      <p:ext uri="{BB962C8B-B14F-4D97-AF65-F5344CB8AC3E}">
        <p14:creationId xmlns:p14="http://schemas.microsoft.com/office/powerpoint/2010/main" val="3344784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confirmation</a:t>
            </a:r>
            <a:r>
              <a:rPr lang="en-GB" baseline="0" dirty="0" smtClean="0"/>
              <a:t> of the spelling of the sports. Pupils have to identify the correct number of each sport named. The number appears on the right beside each individual question before the next question appears.)</a:t>
            </a:r>
            <a:endParaRPr lang="en-GB" dirty="0"/>
          </a:p>
        </p:txBody>
      </p:sp>
      <p:sp>
        <p:nvSpPr>
          <p:cNvPr id="4" name="Slide Number Placeholder 3"/>
          <p:cNvSpPr>
            <a:spLocks noGrp="1"/>
          </p:cNvSpPr>
          <p:nvPr>
            <p:ph type="sldNum" sz="quarter" idx="10"/>
          </p:nvPr>
        </p:nvSpPr>
        <p:spPr/>
        <p:txBody>
          <a:bodyPr/>
          <a:lstStyle/>
          <a:p>
            <a:fld id="{EFC535ED-B322-4164-A893-91988D6AB447}" type="slidenum">
              <a:rPr lang="en-GB" smtClean="0"/>
              <a:t>14</a:t>
            </a:fld>
            <a:endParaRPr lang="en-GB"/>
          </a:p>
        </p:txBody>
      </p:sp>
    </p:spTree>
    <p:extLst>
      <p:ext uri="{BB962C8B-B14F-4D97-AF65-F5344CB8AC3E}">
        <p14:creationId xmlns:p14="http://schemas.microsoft.com/office/powerpoint/2010/main" val="3873601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Which sport is it? It’s …</a:t>
            </a:r>
          </a:p>
          <a:p>
            <a:r>
              <a:rPr lang="en-GB" dirty="0" smtClean="0"/>
              <a:t>(The photos</a:t>
            </a:r>
            <a:r>
              <a:rPr lang="en-GB" baseline="0" dirty="0" smtClean="0"/>
              <a:t> of the sports spin in and then fade away to put a little concentration pressure on the pupils. </a:t>
            </a:r>
            <a:r>
              <a:rPr lang="en-GB" dirty="0" smtClean="0"/>
              <a:t>Pupils are also asked to produce the definite article el/la with the appropriate noun in their answer as they will need to use</a:t>
            </a:r>
            <a:r>
              <a:rPr lang="en-GB" baseline="0" dirty="0" smtClean="0"/>
              <a:t> </a:t>
            </a:r>
            <a:r>
              <a:rPr lang="en-GB" dirty="0" smtClean="0"/>
              <a:t>this later.)</a:t>
            </a:r>
            <a:endParaRPr lang="en-GB" dirty="0"/>
          </a:p>
        </p:txBody>
      </p:sp>
      <p:sp>
        <p:nvSpPr>
          <p:cNvPr id="4" name="Slide Number Placeholder 3"/>
          <p:cNvSpPr>
            <a:spLocks noGrp="1"/>
          </p:cNvSpPr>
          <p:nvPr>
            <p:ph type="sldNum" sz="quarter" idx="10"/>
          </p:nvPr>
        </p:nvSpPr>
        <p:spPr/>
        <p:txBody>
          <a:bodyPr/>
          <a:lstStyle/>
          <a:p>
            <a:fld id="{EFC535ED-B322-4164-A893-91988D6AB447}" type="slidenum">
              <a:rPr lang="en-GB" smtClean="0"/>
              <a:t>15</a:t>
            </a:fld>
            <a:endParaRPr lang="en-GB"/>
          </a:p>
        </p:txBody>
      </p:sp>
    </p:spTree>
    <p:extLst>
      <p:ext uri="{BB962C8B-B14F-4D97-AF65-F5344CB8AC3E}">
        <p14:creationId xmlns:p14="http://schemas.microsoft.com/office/powerpoint/2010/main" val="1956126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(Pupils</a:t>
            </a:r>
            <a:r>
              <a:rPr lang="en-GB" baseline="0" dirty="0" smtClean="0"/>
              <a:t> choose a square which teacher clicks on to reveal part of the photo underneath. Pupil then gets one guess at which sport the photo is of.)</a:t>
            </a:r>
          </a:p>
          <a:p>
            <a:r>
              <a:rPr lang="en-GB" baseline="0" dirty="0" smtClean="0"/>
              <a:t>[This photo is of piglet skiing = el </a:t>
            </a:r>
            <a:r>
              <a:rPr lang="en-GB" baseline="0" dirty="0" err="1" smtClean="0"/>
              <a:t>esquí</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EFC535ED-B322-4164-A893-91988D6AB447}" type="slidenum">
              <a:rPr lang="en-GB" smtClean="0"/>
              <a:t>16</a:t>
            </a:fld>
            <a:endParaRPr lang="en-GB"/>
          </a:p>
        </p:txBody>
      </p:sp>
    </p:spTree>
    <p:extLst>
      <p:ext uri="{BB962C8B-B14F-4D97-AF65-F5344CB8AC3E}">
        <p14:creationId xmlns:p14="http://schemas.microsoft.com/office/powerpoint/2010/main" val="3336931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(Pupils</a:t>
            </a:r>
            <a:r>
              <a:rPr lang="en-GB" baseline="0" dirty="0" smtClean="0"/>
              <a:t> choose a square which teacher clicks on to reveal part of the photo underneath. Pupil then gets one guess at which sport the photo is of.)</a:t>
            </a:r>
          </a:p>
          <a:p>
            <a:r>
              <a:rPr lang="en-GB" baseline="0" dirty="0" smtClean="0"/>
              <a:t>[This photo is of a boy doing long jump = el </a:t>
            </a:r>
            <a:r>
              <a:rPr lang="en-GB" baseline="0" dirty="0" err="1" smtClean="0"/>
              <a:t>atletismo</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EFC535ED-B322-4164-A893-91988D6AB447}" type="slidenum">
              <a:rPr lang="en-GB" smtClean="0"/>
              <a:t>17</a:t>
            </a:fld>
            <a:endParaRPr lang="en-GB"/>
          </a:p>
        </p:txBody>
      </p:sp>
    </p:spTree>
    <p:extLst>
      <p:ext uri="{BB962C8B-B14F-4D97-AF65-F5344CB8AC3E}">
        <p14:creationId xmlns:p14="http://schemas.microsoft.com/office/powerpoint/2010/main" val="3336931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(Pupils</a:t>
            </a:r>
            <a:r>
              <a:rPr lang="en-GB" baseline="0" dirty="0" smtClean="0"/>
              <a:t> choose a square which teacher clicks on to reveal part of the photo underneath. Pupil then gets one guess at which sport the photo is of.)</a:t>
            </a:r>
          </a:p>
          <a:p>
            <a:r>
              <a:rPr lang="en-GB" baseline="0" dirty="0" smtClean="0"/>
              <a:t>[This photo is of a girl swimming = la </a:t>
            </a:r>
            <a:r>
              <a:rPr lang="en-GB" baseline="0" dirty="0" err="1" smtClean="0"/>
              <a:t>natación</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EFC535ED-B322-4164-A893-91988D6AB447}" type="slidenum">
              <a:rPr lang="en-GB" smtClean="0"/>
              <a:t>18</a:t>
            </a:fld>
            <a:endParaRPr lang="en-GB"/>
          </a:p>
        </p:txBody>
      </p:sp>
    </p:spTree>
    <p:extLst>
      <p:ext uri="{BB962C8B-B14F-4D97-AF65-F5344CB8AC3E}">
        <p14:creationId xmlns:p14="http://schemas.microsoft.com/office/powerpoint/2010/main" val="3336931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Introduction</a:t>
            </a:r>
            <a:r>
              <a:rPr lang="en-GB" baseline="0" dirty="0" smtClean="0"/>
              <a:t> of key questions pupils will need to reproduce in the survey. </a:t>
            </a:r>
          </a:p>
          <a:p>
            <a:r>
              <a:rPr lang="en-GB" baseline="0" dirty="0" smtClean="0"/>
              <a:t>Small grammar point = using ‘de’ followed by ‘el’ produces a new word ‘del’ </a:t>
            </a:r>
          </a:p>
          <a:p>
            <a:r>
              <a:rPr lang="en-GB" baseline="0" dirty="0" smtClean="0"/>
              <a:t>Revision of opinions me </a:t>
            </a:r>
            <a:r>
              <a:rPr lang="en-GB" baseline="0" dirty="0" err="1" smtClean="0"/>
              <a:t>encanta</a:t>
            </a:r>
            <a:r>
              <a:rPr lang="en-GB" baseline="0" dirty="0" smtClean="0"/>
              <a:t> ( I love), me </a:t>
            </a:r>
            <a:r>
              <a:rPr lang="en-GB" baseline="0" dirty="0" err="1" smtClean="0"/>
              <a:t>gusta</a:t>
            </a:r>
            <a:r>
              <a:rPr lang="en-GB" baseline="0" dirty="0" smtClean="0"/>
              <a:t> (I like), no me </a:t>
            </a:r>
            <a:r>
              <a:rPr lang="en-GB" baseline="0" dirty="0" err="1" smtClean="0"/>
              <a:t>gusta</a:t>
            </a:r>
            <a:r>
              <a:rPr lang="en-GB" baseline="0" dirty="0" smtClean="0"/>
              <a:t> (I don’t like), </a:t>
            </a:r>
            <a:r>
              <a:rPr lang="en-GB" baseline="0" dirty="0" err="1" smtClean="0"/>
              <a:t>odio</a:t>
            </a:r>
            <a:r>
              <a:rPr lang="en-GB" baseline="0" dirty="0" smtClean="0"/>
              <a:t> (I hate)</a:t>
            </a:r>
          </a:p>
          <a:p>
            <a:r>
              <a:rPr lang="en-GB" baseline="0" dirty="0" smtClean="0"/>
              <a:t>[The sheet for the survey is a separate resource as it is portrait rather than landscape.]</a:t>
            </a:r>
            <a:endParaRPr lang="en-GB" dirty="0"/>
          </a:p>
        </p:txBody>
      </p:sp>
      <p:sp>
        <p:nvSpPr>
          <p:cNvPr id="4" name="Slide Number Placeholder 3"/>
          <p:cNvSpPr>
            <a:spLocks noGrp="1"/>
          </p:cNvSpPr>
          <p:nvPr>
            <p:ph type="sldNum" sz="quarter" idx="10"/>
          </p:nvPr>
        </p:nvSpPr>
        <p:spPr/>
        <p:txBody>
          <a:bodyPr/>
          <a:lstStyle/>
          <a:p>
            <a:fld id="{EFC535ED-B322-4164-A893-91988D6AB447}" type="slidenum">
              <a:rPr lang="en-GB" smtClean="0"/>
              <a:t>19</a:t>
            </a:fld>
            <a:endParaRPr lang="en-GB"/>
          </a:p>
        </p:txBody>
      </p:sp>
    </p:spTree>
    <p:extLst>
      <p:ext uri="{BB962C8B-B14F-4D97-AF65-F5344CB8AC3E}">
        <p14:creationId xmlns:p14="http://schemas.microsoft.com/office/powerpoint/2010/main" val="755993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opportunity</a:t>
            </a:r>
            <a:r>
              <a:rPr lang="en-GB" baseline="0" dirty="0" smtClean="0"/>
              <a:t> to practise question words &amp; numbers further.)</a:t>
            </a:r>
          </a:p>
          <a:p>
            <a:r>
              <a:rPr lang="en-GB" baseline="0" dirty="0" smtClean="0"/>
              <a:t>How many sports are there in this photo? There are 8 sports in this photo.</a:t>
            </a:r>
            <a:endParaRPr lang="en-GB" dirty="0"/>
          </a:p>
        </p:txBody>
      </p:sp>
      <p:sp>
        <p:nvSpPr>
          <p:cNvPr id="4" name="Slide Number Placeholder 3"/>
          <p:cNvSpPr>
            <a:spLocks noGrp="1"/>
          </p:cNvSpPr>
          <p:nvPr>
            <p:ph type="sldNum" sz="quarter" idx="10"/>
          </p:nvPr>
        </p:nvSpPr>
        <p:spPr/>
        <p:txBody>
          <a:bodyPr/>
          <a:lstStyle/>
          <a:p>
            <a:fld id="{EFC535ED-B322-4164-A893-91988D6AB447}" type="slidenum">
              <a:rPr lang="en-GB" smtClean="0"/>
              <a:t>2</a:t>
            </a:fld>
            <a:endParaRPr lang="en-GB"/>
          </a:p>
        </p:txBody>
      </p:sp>
    </p:spTree>
    <p:extLst>
      <p:ext uri="{BB962C8B-B14F-4D97-AF65-F5344CB8AC3E}">
        <p14:creationId xmlns:p14="http://schemas.microsoft.com/office/powerpoint/2010/main" val="3729015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How many sports are there in this photo? There are 16 sports in this photo.</a:t>
            </a:r>
            <a:endParaRPr lang="en-GB" dirty="0" smtClean="0"/>
          </a:p>
          <a:p>
            <a:endParaRPr lang="en-GB" dirty="0"/>
          </a:p>
        </p:txBody>
      </p:sp>
      <p:sp>
        <p:nvSpPr>
          <p:cNvPr id="4" name="Slide Number Placeholder 3"/>
          <p:cNvSpPr>
            <a:spLocks noGrp="1"/>
          </p:cNvSpPr>
          <p:nvPr>
            <p:ph type="sldNum" sz="quarter" idx="10"/>
          </p:nvPr>
        </p:nvSpPr>
        <p:spPr/>
        <p:txBody>
          <a:bodyPr/>
          <a:lstStyle/>
          <a:p>
            <a:fld id="{EFC535ED-B322-4164-A893-91988D6AB447}" type="slidenum">
              <a:rPr lang="en-GB" smtClean="0"/>
              <a:t>3</a:t>
            </a:fld>
            <a:endParaRPr lang="en-GB"/>
          </a:p>
        </p:txBody>
      </p:sp>
    </p:spTree>
    <p:extLst>
      <p:ext uri="{BB962C8B-B14F-4D97-AF65-F5344CB8AC3E}">
        <p14:creationId xmlns:p14="http://schemas.microsoft.com/office/powerpoint/2010/main" val="3343950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How many sports are there in this photo? There are 31 sports in this photo.</a:t>
            </a:r>
            <a:endParaRPr lang="en-GB" dirty="0" smtClean="0"/>
          </a:p>
          <a:p>
            <a:endParaRPr lang="en-GB" dirty="0"/>
          </a:p>
        </p:txBody>
      </p:sp>
      <p:sp>
        <p:nvSpPr>
          <p:cNvPr id="4" name="Slide Number Placeholder 3"/>
          <p:cNvSpPr>
            <a:spLocks noGrp="1"/>
          </p:cNvSpPr>
          <p:nvPr>
            <p:ph type="sldNum" sz="quarter" idx="10"/>
          </p:nvPr>
        </p:nvSpPr>
        <p:spPr/>
        <p:txBody>
          <a:bodyPr/>
          <a:lstStyle/>
          <a:p>
            <a:fld id="{EFC535ED-B322-4164-A893-91988D6AB447}" type="slidenum">
              <a:rPr lang="en-GB" smtClean="0"/>
              <a:t>4</a:t>
            </a:fld>
            <a:endParaRPr lang="en-GB"/>
          </a:p>
        </p:txBody>
      </p:sp>
    </p:spTree>
    <p:extLst>
      <p:ext uri="{BB962C8B-B14F-4D97-AF65-F5344CB8AC3E}">
        <p14:creationId xmlns:p14="http://schemas.microsoft.com/office/powerpoint/2010/main" val="2858086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How many sports are there in this photo? There are 47 sports in this photo.</a:t>
            </a:r>
            <a:endParaRPr lang="en-GB" dirty="0" smtClean="0"/>
          </a:p>
          <a:p>
            <a:endParaRPr lang="en-GB" dirty="0"/>
          </a:p>
        </p:txBody>
      </p:sp>
      <p:sp>
        <p:nvSpPr>
          <p:cNvPr id="4" name="Slide Number Placeholder 3"/>
          <p:cNvSpPr>
            <a:spLocks noGrp="1"/>
          </p:cNvSpPr>
          <p:nvPr>
            <p:ph type="sldNum" sz="quarter" idx="10"/>
          </p:nvPr>
        </p:nvSpPr>
        <p:spPr/>
        <p:txBody>
          <a:bodyPr/>
          <a:lstStyle/>
          <a:p>
            <a:fld id="{EFC535ED-B322-4164-A893-91988D6AB447}" type="slidenum">
              <a:rPr lang="en-GB" smtClean="0"/>
              <a:t>5</a:t>
            </a:fld>
            <a:endParaRPr lang="en-GB"/>
          </a:p>
        </p:txBody>
      </p:sp>
    </p:spTree>
    <p:extLst>
      <p:ext uri="{BB962C8B-B14F-4D97-AF65-F5344CB8AC3E}">
        <p14:creationId xmlns:p14="http://schemas.microsoft.com/office/powerpoint/2010/main" val="1295470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How many sports are there in this photo? There are 55 sports in this photo.</a:t>
            </a:r>
            <a:endParaRPr lang="en-GB" dirty="0" smtClean="0"/>
          </a:p>
          <a:p>
            <a:endParaRPr lang="en-GB" dirty="0"/>
          </a:p>
        </p:txBody>
      </p:sp>
      <p:sp>
        <p:nvSpPr>
          <p:cNvPr id="4" name="Slide Number Placeholder 3"/>
          <p:cNvSpPr>
            <a:spLocks noGrp="1"/>
          </p:cNvSpPr>
          <p:nvPr>
            <p:ph type="sldNum" sz="quarter" idx="10"/>
          </p:nvPr>
        </p:nvSpPr>
        <p:spPr/>
        <p:txBody>
          <a:bodyPr/>
          <a:lstStyle/>
          <a:p>
            <a:fld id="{EFC535ED-B322-4164-A893-91988D6AB447}" type="slidenum">
              <a:rPr lang="en-GB" smtClean="0"/>
              <a:t>6</a:t>
            </a:fld>
            <a:endParaRPr lang="en-GB"/>
          </a:p>
        </p:txBody>
      </p:sp>
    </p:spTree>
    <p:extLst>
      <p:ext uri="{BB962C8B-B14F-4D97-AF65-F5344CB8AC3E}">
        <p14:creationId xmlns:p14="http://schemas.microsoft.com/office/powerpoint/2010/main" val="2320335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sports do</a:t>
            </a:r>
            <a:r>
              <a:rPr lang="en-GB" baseline="0" dirty="0" smtClean="0"/>
              <a:t> these Spanish sportsmen do? a. football b. basketball c. cycling d. Formula One </a:t>
            </a:r>
          </a:p>
          <a:p>
            <a:r>
              <a:rPr lang="en-GB" baseline="0" dirty="0" smtClean="0"/>
              <a:t>(These are caricatures of famous Spanish sportsmen whose names will be revealed in the next slide. Answers will appear as numbers beside the sports.)</a:t>
            </a:r>
            <a:endParaRPr lang="en-GB" dirty="0"/>
          </a:p>
        </p:txBody>
      </p:sp>
      <p:sp>
        <p:nvSpPr>
          <p:cNvPr id="4" name="Slide Number Placeholder 3"/>
          <p:cNvSpPr>
            <a:spLocks noGrp="1"/>
          </p:cNvSpPr>
          <p:nvPr>
            <p:ph type="sldNum" sz="quarter" idx="10"/>
          </p:nvPr>
        </p:nvSpPr>
        <p:spPr/>
        <p:txBody>
          <a:bodyPr/>
          <a:lstStyle/>
          <a:p>
            <a:fld id="{EFC535ED-B322-4164-A893-91988D6AB447}" type="slidenum">
              <a:rPr lang="en-GB" smtClean="0"/>
              <a:t>7</a:t>
            </a:fld>
            <a:endParaRPr lang="en-GB"/>
          </a:p>
        </p:txBody>
      </p:sp>
    </p:spTree>
    <p:extLst>
      <p:ext uri="{BB962C8B-B14F-4D97-AF65-F5344CB8AC3E}">
        <p14:creationId xmlns:p14="http://schemas.microsoft.com/office/powerpoint/2010/main" val="2614934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are these Spanish sportsmen</a:t>
            </a:r>
            <a:r>
              <a:rPr lang="en-GB" baseline="0" dirty="0" smtClean="0"/>
              <a:t> called? </a:t>
            </a:r>
          </a:p>
          <a:p>
            <a:pPr marL="228600" indent="-228600">
              <a:buAutoNum type="alphaLcPeriod"/>
            </a:pPr>
            <a:r>
              <a:rPr lang="en-GB" baseline="0" dirty="0" smtClean="0"/>
              <a:t>Pau </a:t>
            </a:r>
            <a:r>
              <a:rPr lang="en-GB" baseline="0" dirty="0" err="1" smtClean="0"/>
              <a:t>Gasol</a:t>
            </a:r>
            <a:r>
              <a:rPr lang="en-GB" baseline="0" dirty="0" smtClean="0"/>
              <a:t> plays basketball.</a:t>
            </a:r>
          </a:p>
          <a:p>
            <a:pPr marL="228600" indent="-228600">
              <a:buAutoNum type="alphaLcPeriod"/>
            </a:pPr>
            <a:r>
              <a:rPr lang="en-GB" baseline="0" dirty="0" smtClean="0"/>
              <a:t>Fernando Alonso </a:t>
            </a:r>
            <a:r>
              <a:rPr lang="en-GB" baseline="0" dirty="0" err="1" smtClean="0"/>
              <a:t>es</a:t>
            </a:r>
            <a:r>
              <a:rPr lang="en-GB" baseline="0" dirty="0" smtClean="0"/>
              <a:t> a Formula One driver.</a:t>
            </a:r>
          </a:p>
          <a:p>
            <a:pPr marL="228600" indent="-228600">
              <a:buAutoNum type="alphaLcPeriod"/>
            </a:pPr>
            <a:r>
              <a:rPr lang="en-GB" baseline="0" dirty="0" smtClean="0"/>
              <a:t>David Villa plays football.</a:t>
            </a:r>
          </a:p>
          <a:p>
            <a:pPr marL="228600" indent="-228600">
              <a:buAutoNum type="alphaLcPeriod"/>
            </a:pPr>
            <a:r>
              <a:rPr lang="en-GB" baseline="0" dirty="0" smtClean="0"/>
              <a:t>Alberto </a:t>
            </a:r>
            <a:r>
              <a:rPr lang="en-GB" baseline="0" dirty="0" err="1" smtClean="0"/>
              <a:t>Contador</a:t>
            </a:r>
            <a:r>
              <a:rPr lang="en-GB" baseline="0" dirty="0" smtClean="0"/>
              <a:t> is a cyclist.</a:t>
            </a:r>
          </a:p>
          <a:p>
            <a:pPr marL="0" indent="0">
              <a:buNone/>
            </a:pPr>
            <a:r>
              <a:rPr lang="en-GB" baseline="0" dirty="0" smtClean="0"/>
              <a:t>(Answers appear as numbers beside the sentences.)</a:t>
            </a:r>
          </a:p>
        </p:txBody>
      </p:sp>
      <p:sp>
        <p:nvSpPr>
          <p:cNvPr id="4" name="Slide Number Placeholder 3"/>
          <p:cNvSpPr>
            <a:spLocks noGrp="1"/>
          </p:cNvSpPr>
          <p:nvPr>
            <p:ph type="sldNum" sz="quarter" idx="10"/>
          </p:nvPr>
        </p:nvSpPr>
        <p:spPr/>
        <p:txBody>
          <a:bodyPr/>
          <a:lstStyle/>
          <a:p>
            <a:fld id="{EFC535ED-B322-4164-A893-91988D6AB447}" type="slidenum">
              <a:rPr lang="en-GB" smtClean="0"/>
              <a:t>8</a:t>
            </a:fld>
            <a:endParaRPr lang="en-GB"/>
          </a:p>
        </p:txBody>
      </p:sp>
    </p:spTree>
    <p:extLst>
      <p:ext uri="{BB962C8B-B14F-4D97-AF65-F5344CB8AC3E}">
        <p14:creationId xmlns:p14="http://schemas.microsoft.com/office/powerpoint/2010/main" val="3252276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Ball sports</a:t>
            </a:r>
            <a:r>
              <a:rPr lang="en-GB" baseline="0" dirty="0" smtClean="0"/>
              <a:t> </a:t>
            </a:r>
          </a:p>
          <a:p>
            <a:r>
              <a:rPr lang="en-GB" baseline="0" dirty="0" smtClean="0"/>
              <a:t>(Reminder of what ‘</a:t>
            </a:r>
            <a:r>
              <a:rPr lang="en-GB" baseline="0" dirty="0" err="1" smtClean="0"/>
              <a:t>pelota</a:t>
            </a:r>
            <a:r>
              <a:rPr lang="en-GB" baseline="0" dirty="0" smtClean="0"/>
              <a:t>’ is, although pupils have already seen it once in the resources.)</a:t>
            </a:r>
            <a:endParaRPr lang="en-GB" dirty="0"/>
          </a:p>
        </p:txBody>
      </p:sp>
      <p:sp>
        <p:nvSpPr>
          <p:cNvPr id="4" name="Slide Number Placeholder 3"/>
          <p:cNvSpPr>
            <a:spLocks noGrp="1"/>
          </p:cNvSpPr>
          <p:nvPr>
            <p:ph type="sldNum" sz="quarter" idx="10"/>
          </p:nvPr>
        </p:nvSpPr>
        <p:spPr/>
        <p:txBody>
          <a:bodyPr/>
          <a:lstStyle/>
          <a:p>
            <a:fld id="{EFC535ED-B322-4164-A893-91988D6AB447}" type="slidenum">
              <a:rPr lang="en-GB" smtClean="0"/>
              <a:t>9</a:t>
            </a:fld>
            <a:endParaRPr lang="en-GB"/>
          </a:p>
        </p:txBody>
      </p:sp>
    </p:spTree>
    <p:extLst>
      <p:ext uri="{BB962C8B-B14F-4D97-AF65-F5344CB8AC3E}">
        <p14:creationId xmlns:p14="http://schemas.microsoft.com/office/powerpoint/2010/main" val="4026804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5C559E-E882-4659-9CA7-6B3803793CE0}" type="datetimeFigureOut">
              <a:rPr lang="en-GB" smtClean="0"/>
              <a:t>05/01/2015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BA240D-93DB-47E0-A45E-6BE2948F7789}" type="slidenum">
              <a:rPr lang="en-GB" smtClean="0"/>
              <a:t>‹#›</a:t>
            </a:fld>
            <a:endParaRPr lang="en-GB"/>
          </a:p>
        </p:txBody>
      </p:sp>
    </p:spTree>
    <p:extLst>
      <p:ext uri="{BB962C8B-B14F-4D97-AF65-F5344CB8AC3E}">
        <p14:creationId xmlns:p14="http://schemas.microsoft.com/office/powerpoint/2010/main" val="2000504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5C559E-E882-4659-9CA7-6B3803793CE0}" type="datetimeFigureOut">
              <a:rPr lang="en-GB" smtClean="0"/>
              <a:t>05/01/2015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BA240D-93DB-47E0-A45E-6BE2948F7789}" type="slidenum">
              <a:rPr lang="en-GB" smtClean="0"/>
              <a:t>‹#›</a:t>
            </a:fld>
            <a:endParaRPr lang="en-GB"/>
          </a:p>
        </p:txBody>
      </p:sp>
    </p:spTree>
    <p:extLst>
      <p:ext uri="{BB962C8B-B14F-4D97-AF65-F5344CB8AC3E}">
        <p14:creationId xmlns:p14="http://schemas.microsoft.com/office/powerpoint/2010/main" val="2496302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5C559E-E882-4659-9CA7-6B3803793CE0}" type="datetimeFigureOut">
              <a:rPr lang="en-GB" smtClean="0"/>
              <a:t>05/01/2015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BA240D-93DB-47E0-A45E-6BE2948F7789}" type="slidenum">
              <a:rPr lang="en-GB" smtClean="0"/>
              <a:t>‹#›</a:t>
            </a:fld>
            <a:endParaRPr lang="en-GB"/>
          </a:p>
        </p:txBody>
      </p:sp>
    </p:spTree>
    <p:extLst>
      <p:ext uri="{BB962C8B-B14F-4D97-AF65-F5344CB8AC3E}">
        <p14:creationId xmlns:p14="http://schemas.microsoft.com/office/powerpoint/2010/main" val="4202992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5C559E-E882-4659-9CA7-6B3803793CE0}" type="datetimeFigureOut">
              <a:rPr lang="en-GB" smtClean="0"/>
              <a:t>05/01/2015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BA240D-93DB-47E0-A45E-6BE2948F7789}" type="slidenum">
              <a:rPr lang="en-GB" smtClean="0"/>
              <a:t>‹#›</a:t>
            </a:fld>
            <a:endParaRPr lang="en-GB"/>
          </a:p>
        </p:txBody>
      </p:sp>
    </p:spTree>
    <p:extLst>
      <p:ext uri="{BB962C8B-B14F-4D97-AF65-F5344CB8AC3E}">
        <p14:creationId xmlns:p14="http://schemas.microsoft.com/office/powerpoint/2010/main" val="240956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5C559E-E882-4659-9CA7-6B3803793CE0}" type="datetimeFigureOut">
              <a:rPr lang="en-GB" smtClean="0"/>
              <a:t>05/01/2015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BA240D-93DB-47E0-A45E-6BE2948F7789}" type="slidenum">
              <a:rPr lang="en-GB" smtClean="0"/>
              <a:t>‹#›</a:t>
            </a:fld>
            <a:endParaRPr lang="en-GB"/>
          </a:p>
        </p:txBody>
      </p:sp>
    </p:spTree>
    <p:extLst>
      <p:ext uri="{BB962C8B-B14F-4D97-AF65-F5344CB8AC3E}">
        <p14:creationId xmlns:p14="http://schemas.microsoft.com/office/powerpoint/2010/main" val="62707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35C559E-E882-4659-9CA7-6B3803793CE0}" type="datetimeFigureOut">
              <a:rPr lang="en-GB" smtClean="0"/>
              <a:t>05/01/2015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BA240D-93DB-47E0-A45E-6BE2948F7789}" type="slidenum">
              <a:rPr lang="en-GB" smtClean="0"/>
              <a:t>‹#›</a:t>
            </a:fld>
            <a:endParaRPr lang="en-GB"/>
          </a:p>
        </p:txBody>
      </p:sp>
    </p:spTree>
    <p:extLst>
      <p:ext uri="{BB962C8B-B14F-4D97-AF65-F5344CB8AC3E}">
        <p14:creationId xmlns:p14="http://schemas.microsoft.com/office/powerpoint/2010/main" val="1763709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35C559E-E882-4659-9CA7-6B3803793CE0}" type="datetimeFigureOut">
              <a:rPr lang="en-GB" smtClean="0"/>
              <a:t>05/01/2015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BA240D-93DB-47E0-A45E-6BE2948F7789}" type="slidenum">
              <a:rPr lang="en-GB" smtClean="0"/>
              <a:t>‹#›</a:t>
            </a:fld>
            <a:endParaRPr lang="en-GB"/>
          </a:p>
        </p:txBody>
      </p:sp>
    </p:spTree>
    <p:extLst>
      <p:ext uri="{BB962C8B-B14F-4D97-AF65-F5344CB8AC3E}">
        <p14:creationId xmlns:p14="http://schemas.microsoft.com/office/powerpoint/2010/main" val="113238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5C559E-E882-4659-9CA7-6B3803793CE0}" type="datetimeFigureOut">
              <a:rPr lang="en-GB" smtClean="0"/>
              <a:t>05/01/2015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BA240D-93DB-47E0-A45E-6BE2948F7789}" type="slidenum">
              <a:rPr lang="en-GB" smtClean="0"/>
              <a:t>‹#›</a:t>
            </a:fld>
            <a:endParaRPr lang="en-GB"/>
          </a:p>
        </p:txBody>
      </p:sp>
    </p:spTree>
    <p:extLst>
      <p:ext uri="{BB962C8B-B14F-4D97-AF65-F5344CB8AC3E}">
        <p14:creationId xmlns:p14="http://schemas.microsoft.com/office/powerpoint/2010/main" val="3934695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C559E-E882-4659-9CA7-6B3803793CE0}" type="datetimeFigureOut">
              <a:rPr lang="en-GB" smtClean="0"/>
              <a:t>05/01/2015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BA240D-93DB-47E0-A45E-6BE2948F7789}" type="slidenum">
              <a:rPr lang="en-GB" smtClean="0"/>
              <a:t>‹#›</a:t>
            </a:fld>
            <a:endParaRPr lang="en-GB"/>
          </a:p>
        </p:txBody>
      </p:sp>
    </p:spTree>
    <p:extLst>
      <p:ext uri="{BB962C8B-B14F-4D97-AF65-F5344CB8AC3E}">
        <p14:creationId xmlns:p14="http://schemas.microsoft.com/office/powerpoint/2010/main" val="12742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5C559E-E882-4659-9CA7-6B3803793CE0}" type="datetimeFigureOut">
              <a:rPr lang="en-GB" smtClean="0"/>
              <a:t>05/01/2015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BA240D-93DB-47E0-A45E-6BE2948F7789}" type="slidenum">
              <a:rPr lang="en-GB" smtClean="0"/>
              <a:t>‹#›</a:t>
            </a:fld>
            <a:endParaRPr lang="en-GB"/>
          </a:p>
        </p:txBody>
      </p:sp>
    </p:spTree>
    <p:extLst>
      <p:ext uri="{BB962C8B-B14F-4D97-AF65-F5344CB8AC3E}">
        <p14:creationId xmlns:p14="http://schemas.microsoft.com/office/powerpoint/2010/main" val="200751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5C559E-E882-4659-9CA7-6B3803793CE0}" type="datetimeFigureOut">
              <a:rPr lang="en-GB" smtClean="0"/>
              <a:t>05/01/2015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BA240D-93DB-47E0-A45E-6BE2948F7789}" type="slidenum">
              <a:rPr lang="en-GB" smtClean="0"/>
              <a:t>‹#›</a:t>
            </a:fld>
            <a:endParaRPr lang="en-GB"/>
          </a:p>
        </p:txBody>
      </p:sp>
    </p:spTree>
    <p:extLst>
      <p:ext uri="{BB962C8B-B14F-4D97-AF65-F5344CB8AC3E}">
        <p14:creationId xmlns:p14="http://schemas.microsoft.com/office/powerpoint/2010/main" val="3859295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5C559E-E882-4659-9CA7-6B3803793CE0}" type="datetimeFigureOut">
              <a:rPr lang="en-GB" smtClean="0"/>
              <a:t>05/01/2015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A240D-93DB-47E0-A45E-6BE2948F7789}" type="slidenum">
              <a:rPr lang="en-GB" smtClean="0"/>
              <a:t>‹#›</a:t>
            </a:fld>
            <a:endParaRPr lang="en-GB"/>
          </a:p>
        </p:txBody>
      </p:sp>
    </p:spTree>
    <p:extLst>
      <p:ext uri="{BB962C8B-B14F-4D97-AF65-F5344CB8AC3E}">
        <p14:creationId xmlns:p14="http://schemas.microsoft.com/office/powerpoint/2010/main" val="985632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CAcQjRw&amp;url=http://www.clker.com/clipart-smiley-face-4.html&amp;ei=4CykVMuIL5DcaPTpgYgO&amp;bvm=bv.82001339,d.d2s&amp;psig=AFQjCNFI6OcdBpSYa_RVScLYbwoo8x-j8g&amp;ust=1420131754141554" TargetMode="External"/><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3.gif"/><Relationship Id="rId5" Type="http://schemas.openxmlformats.org/officeDocument/2006/relationships/hyperlink" Target="http://www.google.co.uk/url?sa=i&amp;rct=j&amp;q=&amp;esrc=s&amp;frm=1&amp;source=images&amp;cd=&amp;cad=rja&amp;uact=8&amp;ved=0CAcQjRw&amp;url=http://funny-pictures.picphotos.net/sad-face-text-symbol-pictures/s5.favim.com*orig*53*dinosaurs-drawing-funny-text-Favim.com-503182.jpg/&amp;ei=KS2kVMP2J5HPaPawgbgL&amp;bvm=bv.82001339,d.d2s&amp;psig=AFQjCNEayYZpotVIXbmEKTGXJJQx3sVK6Q&amp;ust=1420131987644333" TargetMode="Externa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76672"/>
            <a:ext cx="8280920" cy="1815882"/>
          </a:xfrm>
          <a:prstGeom prst="rect">
            <a:avLst/>
          </a:prstGeom>
          <a:noFill/>
        </p:spPr>
        <p:txBody>
          <a:bodyPr wrap="square" rtlCol="0">
            <a:spAutoFit/>
          </a:bodyPr>
          <a:lstStyle/>
          <a:p>
            <a:pPr algn="ctr"/>
            <a:r>
              <a:rPr lang="en-GB" sz="2800" smtClean="0">
                <a:latin typeface="Segoe Script" panose="020B0504020000000003" pitchFamily="34" charset="0"/>
              </a:rPr>
              <a:t>Hoy </a:t>
            </a:r>
            <a:r>
              <a:rPr lang="en-GB" sz="2800" dirty="0" err="1" smtClean="0">
                <a:latin typeface="Segoe Script" panose="020B0504020000000003" pitchFamily="34" charset="0"/>
              </a:rPr>
              <a:t>vamos</a:t>
            </a:r>
            <a:r>
              <a:rPr lang="en-GB" sz="2800" dirty="0" smtClean="0">
                <a:latin typeface="Segoe Script" panose="020B0504020000000003" pitchFamily="34" charset="0"/>
              </a:rPr>
              <a:t> a </a:t>
            </a:r>
            <a:r>
              <a:rPr lang="en-GB" sz="2800" b="1" dirty="0" err="1" smtClean="0">
                <a:latin typeface="Segoe Script" panose="020B0504020000000003" pitchFamily="34" charset="0"/>
              </a:rPr>
              <a:t>practicar</a:t>
            </a:r>
            <a:r>
              <a:rPr lang="en-GB" sz="2800" b="1" dirty="0" smtClean="0">
                <a:latin typeface="Segoe Script" panose="020B0504020000000003" pitchFamily="34" charset="0"/>
              </a:rPr>
              <a:t> </a:t>
            </a:r>
          </a:p>
          <a:p>
            <a:pPr algn="ctr"/>
            <a:r>
              <a:rPr lang="en-GB" sz="2800" b="1" dirty="0" err="1" smtClean="0">
                <a:latin typeface="Segoe Script" panose="020B0504020000000003" pitchFamily="34" charset="0"/>
              </a:rPr>
              <a:t>vocabulario</a:t>
            </a:r>
            <a:r>
              <a:rPr lang="en-GB" sz="2800" dirty="0" smtClean="0">
                <a:latin typeface="Segoe Script" panose="020B0504020000000003" pitchFamily="34" charset="0"/>
              </a:rPr>
              <a:t> </a:t>
            </a:r>
            <a:r>
              <a:rPr lang="en-GB" sz="2800" dirty="0" err="1" smtClean="0">
                <a:latin typeface="Segoe Script" panose="020B0504020000000003" pitchFamily="34" charset="0"/>
              </a:rPr>
              <a:t>sobre</a:t>
            </a:r>
            <a:r>
              <a:rPr lang="en-GB" sz="2800" dirty="0" smtClean="0">
                <a:latin typeface="Segoe Script" panose="020B0504020000000003" pitchFamily="34" charset="0"/>
              </a:rPr>
              <a:t> los </a:t>
            </a:r>
            <a:r>
              <a:rPr lang="en-GB" sz="2800" b="1" dirty="0" err="1" smtClean="0">
                <a:latin typeface="Segoe Script" panose="020B0504020000000003" pitchFamily="34" charset="0"/>
              </a:rPr>
              <a:t>deportes</a:t>
            </a:r>
            <a:r>
              <a:rPr lang="en-GB" sz="2800" b="1" dirty="0" smtClean="0">
                <a:latin typeface="Segoe Script" panose="020B0504020000000003" pitchFamily="34" charset="0"/>
              </a:rPr>
              <a:t> </a:t>
            </a:r>
          </a:p>
          <a:p>
            <a:pPr algn="ctr"/>
            <a:r>
              <a:rPr lang="en-GB" sz="2800" dirty="0" smtClean="0">
                <a:latin typeface="Segoe Script" panose="020B0504020000000003" pitchFamily="34" charset="0"/>
              </a:rPr>
              <a:t>y </a:t>
            </a:r>
          </a:p>
          <a:p>
            <a:pPr algn="ctr"/>
            <a:r>
              <a:rPr lang="en-GB" sz="2800" dirty="0" err="1" smtClean="0">
                <a:latin typeface="Segoe Script" panose="020B0504020000000003" pitchFamily="34" charset="0"/>
              </a:rPr>
              <a:t>dar</a:t>
            </a:r>
            <a:r>
              <a:rPr lang="en-GB" sz="2800" dirty="0" smtClean="0">
                <a:latin typeface="Segoe Script" panose="020B0504020000000003" pitchFamily="34" charset="0"/>
              </a:rPr>
              <a:t> </a:t>
            </a:r>
            <a:r>
              <a:rPr lang="en-GB" sz="2800" b="1" dirty="0" err="1" smtClean="0">
                <a:latin typeface="Segoe Script" panose="020B0504020000000003" pitchFamily="34" charset="0"/>
              </a:rPr>
              <a:t>opiniones</a:t>
            </a:r>
            <a:r>
              <a:rPr lang="en-GB" sz="2800" dirty="0" smtClean="0">
                <a:latin typeface="Segoe Script" panose="020B0504020000000003" pitchFamily="34" charset="0"/>
              </a:rPr>
              <a:t> de </a:t>
            </a:r>
            <a:r>
              <a:rPr lang="en-GB" sz="2800" dirty="0" err="1" smtClean="0">
                <a:latin typeface="Segoe Script" panose="020B0504020000000003" pitchFamily="34" charset="0"/>
              </a:rPr>
              <a:t>estos</a:t>
            </a:r>
            <a:r>
              <a:rPr lang="en-GB" sz="2800" dirty="0" smtClean="0">
                <a:latin typeface="Segoe Script" panose="020B0504020000000003" pitchFamily="34" charset="0"/>
              </a:rPr>
              <a:t> </a:t>
            </a:r>
            <a:r>
              <a:rPr lang="en-GB" sz="2800" dirty="0" err="1" smtClean="0">
                <a:latin typeface="Segoe Script" panose="020B0504020000000003" pitchFamily="34" charset="0"/>
              </a:rPr>
              <a:t>deportes</a:t>
            </a:r>
            <a:r>
              <a:rPr lang="en-GB" sz="2800" dirty="0" smtClean="0">
                <a:latin typeface="Segoe Script" panose="020B0504020000000003" pitchFamily="34" charset="0"/>
              </a:rPr>
              <a:t>.</a:t>
            </a:r>
            <a:endParaRPr lang="en-GB" sz="2800" dirty="0">
              <a:latin typeface="Segoe Script" panose="020B0504020000000003"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88006"/>
            <a:ext cx="3556046" cy="4741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ular Callout 2"/>
          <p:cNvSpPr/>
          <p:nvPr/>
        </p:nvSpPr>
        <p:spPr>
          <a:xfrm>
            <a:off x="5004048" y="2822493"/>
            <a:ext cx="3456384" cy="1026115"/>
          </a:xfrm>
          <a:prstGeom prst="wedgeRoundRectCallout">
            <a:avLst>
              <a:gd name="adj1" fmla="val -96254"/>
              <a:gd name="adj2" fmla="val -1913"/>
              <a:gd name="adj3" fmla="val 1666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5148064" y="2852936"/>
            <a:ext cx="3312368" cy="954107"/>
          </a:xfrm>
          <a:prstGeom prst="rect">
            <a:avLst/>
          </a:prstGeom>
          <a:noFill/>
        </p:spPr>
        <p:txBody>
          <a:bodyPr wrap="square" rtlCol="0">
            <a:spAutoFit/>
          </a:bodyPr>
          <a:lstStyle/>
          <a:p>
            <a:r>
              <a:rPr lang="en-GB" sz="2800" dirty="0" smtClean="0"/>
              <a:t>¡Me </a:t>
            </a:r>
            <a:r>
              <a:rPr lang="en-GB" sz="2800" dirty="0" err="1" smtClean="0"/>
              <a:t>encanta</a:t>
            </a:r>
            <a:r>
              <a:rPr lang="en-GB" sz="2800" dirty="0" smtClean="0"/>
              <a:t> el </a:t>
            </a:r>
            <a:r>
              <a:rPr lang="en-GB" sz="2800" dirty="0" err="1" smtClean="0"/>
              <a:t>tenis</a:t>
            </a:r>
            <a:r>
              <a:rPr lang="en-GB" sz="2800" dirty="0" smtClean="0"/>
              <a:t>!</a:t>
            </a:r>
          </a:p>
          <a:p>
            <a:r>
              <a:rPr lang="en-GB" sz="2800" dirty="0" smtClean="0"/>
              <a:t>Y </a:t>
            </a:r>
            <a:r>
              <a:rPr lang="en-GB" sz="2800" dirty="0" err="1" smtClean="0"/>
              <a:t>tú</a:t>
            </a:r>
            <a:r>
              <a:rPr lang="en-GB" sz="2800" dirty="0" smtClean="0"/>
              <a:t> ¿</a:t>
            </a:r>
            <a:r>
              <a:rPr lang="en-GB" sz="2800" dirty="0" err="1" smtClean="0"/>
              <a:t>qué</a:t>
            </a:r>
            <a:r>
              <a:rPr lang="en-GB" sz="2800" dirty="0" smtClean="0"/>
              <a:t> </a:t>
            </a:r>
            <a:r>
              <a:rPr lang="en-GB" sz="2800" dirty="0" err="1" smtClean="0"/>
              <a:t>opinas</a:t>
            </a:r>
            <a:r>
              <a:rPr lang="en-GB" sz="2800" dirty="0" smtClean="0"/>
              <a:t>?</a:t>
            </a:r>
            <a:endParaRPr lang="en-GB" sz="2800" dirty="0"/>
          </a:p>
        </p:txBody>
      </p:sp>
    </p:spTree>
    <p:extLst>
      <p:ext uri="{BB962C8B-B14F-4D97-AF65-F5344CB8AC3E}">
        <p14:creationId xmlns:p14="http://schemas.microsoft.com/office/powerpoint/2010/main" val="203436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794" y="332656"/>
            <a:ext cx="9001000" cy="1200329"/>
          </a:xfrm>
          <a:prstGeom prst="rect">
            <a:avLst/>
          </a:prstGeom>
          <a:noFill/>
        </p:spPr>
        <p:txBody>
          <a:bodyPr wrap="square" rtlCol="0">
            <a:spAutoFit/>
          </a:bodyPr>
          <a:lstStyle/>
          <a:p>
            <a:pPr algn="ctr"/>
            <a:r>
              <a:rPr lang="en-GB" sz="3600" b="1" dirty="0" smtClean="0">
                <a:latin typeface="Segoe Script" panose="020B0504020000000003" pitchFamily="34" charset="0"/>
              </a:rPr>
              <a:t>¿</a:t>
            </a:r>
            <a:r>
              <a:rPr lang="en-GB" sz="3600" b="1" dirty="0" err="1" smtClean="0">
                <a:latin typeface="Segoe Script" panose="020B0504020000000003" pitchFamily="34" charset="0"/>
              </a:rPr>
              <a:t>Cuántos</a:t>
            </a:r>
            <a:r>
              <a:rPr lang="en-GB" sz="3600" b="1" dirty="0">
                <a:latin typeface="Segoe Script" panose="020B0504020000000003" pitchFamily="34" charset="0"/>
              </a:rPr>
              <a:t> </a:t>
            </a:r>
            <a:r>
              <a:rPr lang="en-GB" sz="3600" b="1" dirty="0" smtClean="0">
                <a:latin typeface="Segoe Script" panose="020B0504020000000003" pitchFamily="34" charset="0"/>
              </a:rPr>
              <a:t>de </a:t>
            </a:r>
            <a:r>
              <a:rPr lang="en-GB" sz="3600" b="1" dirty="0" err="1" smtClean="0">
                <a:latin typeface="Segoe Script" panose="020B0504020000000003" pitchFamily="34" charset="0"/>
              </a:rPr>
              <a:t>estos</a:t>
            </a:r>
            <a:r>
              <a:rPr lang="en-GB" sz="3600" b="1" dirty="0" smtClean="0">
                <a:latin typeface="Segoe Script" panose="020B0504020000000003" pitchFamily="34" charset="0"/>
              </a:rPr>
              <a:t> </a:t>
            </a:r>
            <a:r>
              <a:rPr lang="en-GB" sz="3600" b="1" dirty="0" err="1" smtClean="0">
                <a:latin typeface="Segoe Script" panose="020B0504020000000003" pitchFamily="34" charset="0"/>
              </a:rPr>
              <a:t>deportes</a:t>
            </a:r>
            <a:r>
              <a:rPr lang="en-GB" sz="3600" b="1" dirty="0" smtClean="0">
                <a:latin typeface="Segoe Script" panose="020B0504020000000003" pitchFamily="34" charset="0"/>
              </a:rPr>
              <a:t> son </a:t>
            </a:r>
            <a:r>
              <a:rPr lang="en-GB" sz="3600" b="1" dirty="0" err="1" smtClean="0">
                <a:latin typeface="Segoe Script" panose="020B0504020000000003" pitchFamily="34" charset="0"/>
              </a:rPr>
              <a:t>deportes</a:t>
            </a:r>
            <a:r>
              <a:rPr lang="en-GB" sz="3600" b="1" dirty="0" smtClean="0">
                <a:latin typeface="Segoe Script" panose="020B0504020000000003" pitchFamily="34" charset="0"/>
              </a:rPr>
              <a:t> de </a:t>
            </a:r>
            <a:r>
              <a:rPr lang="en-GB" sz="3600" b="1" dirty="0" err="1" smtClean="0">
                <a:latin typeface="Segoe Script" panose="020B0504020000000003" pitchFamily="34" charset="0"/>
              </a:rPr>
              <a:t>pelota</a:t>
            </a:r>
            <a:r>
              <a:rPr lang="en-GB" sz="3600" b="1" dirty="0" smtClean="0">
                <a:latin typeface="Segoe Script" panose="020B0504020000000003" pitchFamily="34" charset="0"/>
              </a:rPr>
              <a:t>?</a:t>
            </a:r>
            <a:endParaRPr lang="en-GB" sz="3600" b="1" dirty="0">
              <a:latin typeface="Segoe Script" panose="020B0504020000000003"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137" y="1762425"/>
            <a:ext cx="214312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1356" t="17518" r="56176" b="11079"/>
          <a:stretch/>
        </p:blipFill>
        <p:spPr bwMode="auto">
          <a:xfrm>
            <a:off x="251520" y="1772816"/>
            <a:ext cx="1593475" cy="2847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1143" t="44791" r="59690" b="20360"/>
          <a:stretch/>
        </p:blipFill>
        <p:spPr bwMode="auto">
          <a:xfrm>
            <a:off x="4139952" y="1773381"/>
            <a:ext cx="2493818" cy="284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22917" t="21496" r="57454" b="38163"/>
          <a:stretch/>
        </p:blipFill>
        <p:spPr bwMode="auto">
          <a:xfrm>
            <a:off x="6804249" y="1917397"/>
            <a:ext cx="2305296" cy="2663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51520" y="5036983"/>
            <a:ext cx="8820472" cy="1200329"/>
          </a:xfrm>
          <a:prstGeom prst="rect">
            <a:avLst/>
          </a:prstGeom>
          <a:noFill/>
        </p:spPr>
        <p:txBody>
          <a:bodyPr wrap="square" rtlCol="0">
            <a:spAutoFit/>
          </a:bodyPr>
          <a:lstStyle/>
          <a:p>
            <a:pPr algn="ctr"/>
            <a:r>
              <a:rPr lang="en-GB" sz="3600" b="1" dirty="0" smtClean="0">
                <a:latin typeface="Segoe Script" panose="020B0504020000000003" pitchFamily="34" charset="0"/>
              </a:rPr>
              <a:t>Dos </a:t>
            </a:r>
            <a:r>
              <a:rPr lang="en-GB" sz="3600" b="1" dirty="0" err="1" smtClean="0">
                <a:latin typeface="Segoe Script" panose="020B0504020000000003" pitchFamily="34" charset="0"/>
              </a:rPr>
              <a:t>deportes</a:t>
            </a:r>
            <a:r>
              <a:rPr lang="en-GB" sz="3600" b="1" dirty="0">
                <a:latin typeface="Segoe Script" panose="020B0504020000000003" pitchFamily="34" charset="0"/>
              </a:rPr>
              <a:t> </a:t>
            </a:r>
            <a:r>
              <a:rPr lang="en-GB" sz="3600" b="1" dirty="0" smtClean="0">
                <a:latin typeface="Segoe Script" panose="020B0504020000000003" pitchFamily="34" charset="0"/>
              </a:rPr>
              <a:t>son </a:t>
            </a:r>
          </a:p>
          <a:p>
            <a:pPr algn="ctr"/>
            <a:r>
              <a:rPr lang="en-GB" sz="3600" b="1" dirty="0" err="1" smtClean="0">
                <a:latin typeface="Segoe Script" panose="020B0504020000000003" pitchFamily="34" charset="0"/>
              </a:rPr>
              <a:t>deportes</a:t>
            </a:r>
            <a:r>
              <a:rPr lang="en-GB" sz="3600" b="1" dirty="0" smtClean="0">
                <a:latin typeface="Segoe Script" panose="020B0504020000000003" pitchFamily="34" charset="0"/>
              </a:rPr>
              <a:t> de </a:t>
            </a:r>
            <a:r>
              <a:rPr lang="en-GB" sz="3600" b="1" dirty="0" err="1" smtClean="0">
                <a:latin typeface="Segoe Script" panose="020B0504020000000003" pitchFamily="34" charset="0"/>
              </a:rPr>
              <a:t>pelota</a:t>
            </a:r>
            <a:r>
              <a:rPr lang="en-GB" sz="3600" b="1" dirty="0" smtClean="0">
                <a:latin typeface="Segoe Script" panose="020B0504020000000003" pitchFamily="34" charset="0"/>
              </a:rPr>
              <a:t>.</a:t>
            </a:r>
            <a:endParaRPr lang="en-GB" sz="3600" b="1" dirty="0">
              <a:latin typeface="Segoe Script" panose="020B0504020000000003" pitchFamily="34" charset="0"/>
            </a:endParaRPr>
          </a:p>
        </p:txBody>
      </p:sp>
      <p:sp>
        <p:nvSpPr>
          <p:cNvPr id="2" name="Oval 1"/>
          <p:cNvSpPr/>
          <p:nvPr/>
        </p:nvSpPr>
        <p:spPr>
          <a:xfrm>
            <a:off x="3184798" y="1781475"/>
            <a:ext cx="797414" cy="6584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275856" y="4171900"/>
            <a:ext cx="398707" cy="4812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138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794" y="260648"/>
            <a:ext cx="9001000" cy="646331"/>
          </a:xfrm>
          <a:prstGeom prst="rect">
            <a:avLst/>
          </a:prstGeom>
          <a:noFill/>
        </p:spPr>
        <p:txBody>
          <a:bodyPr wrap="square" rtlCol="0">
            <a:spAutoFit/>
          </a:bodyPr>
          <a:lstStyle/>
          <a:p>
            <a:pPr algn="ctr"/>
            <a:r>
              <a:rPr lang="en-GB" sz="3600" b="1" dirty="0" smtClean="0">
                <a:latin typeface="Segoe Script" panose="020B0504020000000003" pitchFamily="34" charset="0"/>
              </a:rPr>
              <a:t>¿</a:t>
            </a:r>
            <a:r>
              <a:rPr lang="en-GB" sz="3600" b="1" dirty="0" err="1" smtClean="0">
                <a:latin typeface="Segoe Script" panose="020B0504020000000003" pitchFamily="34" charset="0"/>
              </a:rPr>
              <a:t>Cuáles</a:t>
            </a:r>
            <a:r>
              <a:rPr lang="en-GB" sz="3600" b="1" dirty="0" smtClean="0">
                <a:latin typeface="Segoe Script" panose="020B0504020000000003" pitchFamily="34" charset="0"/>
              </a:rPr>
              <a:t> son los </a:t>
            </a:r>
            <a:r>
              <a:rPr lang="en-GB" sz="3600" b="1" dirty="0" err="1" smtClean="0">
                <a:latin typeface="Segoe Script" panose="020B0504020000000003" pitchFamily="34" charset="0"/>
              </a:rPr>
              <a:t>deportes</a:t>
            </a:r>
            <a:r>
              <a:rPr lang="en-GB" sz="3600" b="1" dirty="0" smtClean="0">
                <a:latin typeface="Segoe Script" panose="020B0504020000000003" pitchFamily="34" charset="0"/>
              </a:rPr>
              <a:t> de </a:t>
            </a:r>
            <a:r>
              <a:rPr lang="en-GB" sz="3600" b="1" dirty="0" err="1" smtClean="0">
                <a:latin typeface="Segoe Script" panose="020B0504020000000003" pitchFamily="34" charset="0"/>
              </a:rPr>
              <a:t>pelota</a:t>
            </a:r>
            <a:r>
              <a:rPr lang="en-GB" sz="3600" b="1" dirty="0" smtClean="0">
                <a:latin typeface="Segoe Script" panose="020B0504020000000003" pitchFamily="34" charset="0"/>
              </a:rPr>
              <a:t>?</a:t>
            </a:r>
            <a:endParaRPr lang="en-GB" sz="3600" b="1" dirty="0">
              <a:latin typeface="Segoe Script" panose="020B0504020000000003" pitchFamily="34" charset="0"/>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554" b="50000"/>
          <a:stretch/>
        </p:blipFill>
        <p:spPr bwMode="auto">
          <a:xfrm>
            <a:off x="841645" y="727679"/>
            <a:ext cx="7460710" cy="5971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5696" y="1268760"/>
            <a:ext cx="1224136"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5896" y="1268760"/>
            <a:ext cx="1224136"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8104" y="3212976"/>
            <a:ext cx="1224136"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7904" y="5229200"/>
            <a:ext cx="1224136"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74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814" t="50000"/>
          <a:stretch/>
        </p:blipFill>
        <p:spPr bwMode="auto">
          <a:xfrm>
            <a:off x="769431" y="774350"/>
            <a:ext cx="7605138" cy="6111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9794" y="260648"/>
            <a:ext cx="9001000" cy="646331"/>
          </a:xfrm>
          <a:prstGeom prst="rect">
            <a:avLst/>
          </a:prstGeom>
          <a:noFill/>
        </p:spPr>
        <p:txBody>
          <a:bodyPr wrap="square" rtlCol="0">
            <a:spAutoFit/>
          </a:bodyPr>
          <a:lstStyle/>
          <a:p>
            <a:pPr algn="ctr"/>
            <a:r>
              <a:rPr lang="en-GB" sz="3600" b="1" dirty="0" smtClean="0">
                <a:latin typeface="Segoe Script" panose="020B0504020000000003" pitchFamily="34" charset="0"/>
              </a:rPr>
              <a:t>¿</a:t>
            </a:r>
            <a:r>
              <a:rPr lang="en-GB" sz="3600" b="1" dirty="0" err="1" smtClean="0">
                <a:latin typeface="Segoe Script" panose="020B0504020000000003" pitchFamily="34" charset="0"/>
              </a:rPr>
              <a:t>Cuáles</a:t>
            </a:r>
            <a:r>
              <a:rPr lang="en-GB" sz="3600" b="1" dirty="0" smtClean="0">
                <a:latin typeface="Segoe Script" panose="020B0504020000000003" pitchFamily="34" charset="0"/>
              </a:rPr>
              <a:t> son los </a:t>
            </a:r>
            <a:r>
              <a:rPr lang="en-GB" sz="3600" b="1" dirty="0" err="1" smtClean="0">
                <a:latin typeface="Segoe Script" panose="020B0504020000000003" pitchFamily="34" charset="0"/>
              </a:rPr>
              <a:t>deportes</a:t>
            </a:r>
            <a:r>
              <a:rPr lang="en-GB" sz="3600" b="1" dirty="0" smtClean="0">
                <a:latin typeface="Segoe Script" panose="020B0504020000000003" pitchFamily="34" charset="0"/>
              </a:rPr>
              <a:t> de </a:t>
            </a:r>
            <a:r>
              <a:rPr lang="en-GB" sz="3600" b="1" dirty="0" err="1" smtClean="0">
                <a:latin typeface="Segoe Script" panose="020B0504020000000003" pitchFamily="34" charset="0"/>
              </a:rPr>
              <a:t>pelota</a:t>
            </a:r>
            <a:r>
              <a:rPr lang="en-GB" sz="3600" b="1" dirty="0" smtClean="0">
                <a:latin typeface="Segoe Script" panose="020B0504020000000003" pitchFamily="34" charset="0"/>
              </a:rPr>
              <a:t>?</a:t>
            </a:r>
            <a:endParaRPr lang="en-GB" sz="3600" b="1" dirty="0">
              <a:latin typeface="Segoe Script" panose="020B0504020000000003" pitchFamily="34" charset="0"/>
            </a:endParaRPr>
          </a:p>
        </p:txBody>
      </p:sp>
      <p:pic>
        <p:nvPicPr>
          <p:cNvPr id="4098"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3688" y="3284984"/>
            <a:ext cx="1224136"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3888" y="3284984"/>
            <a:ext cx="1224136"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8104" y="5229200"/>
            <a:ext cx="1224136"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5896" y="5229200"/>
            <a:ext cx="1224136"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6296" y="5229200"/>
            <a:ext cx="1224136"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109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35085729"/>
              </p:ext>
            </p:extLst>
          </p:nvPr>
        </p:nvGraphicFramePr>
        <p:xfrm>
          <a:off x="179512" y="260648"/>
          <a:ext cx="8794170" cy="6336705"/>
        </p:xfrm>
        <a:graphic>
          <a:graphicData uri="http://schemas.openxmlformats.org/drawingml/2006/table">
            <a:tbl>
              <a:tblPr firstRow="1" bandRow="1">
                <a:tableStyleId>{5940675A-B579-460E-94D1-54222C63F5DA}</a:tableStyleId>
              </a:tblPr>
              <a:tblGrid>
                <a:gridCol w="2931390"/>
                <a:gridCol w="2931390"/>
                <a:gridCol w="2931390"/>
              </a:tblGrid>
              <a:tr h="2112235">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B0F0"/>
                    </a:solidFill>
                  </a:tcPr>
                </a:tc>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B0F0"/>
                    </a:solidFill>
                  </a:tcPr>
                </a:tc>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0000"/>
                    </a:solidFill>
                  </a:tcPr>
                </a:tc>
              </a:tr>
              <a:tr h="2112235">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B0F0"/>
                    </a:solidFill>
                  </a:tcPr>
                </a:tc>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B0F0"/>
                    </a:solidFill>
                  </a:tcPr>
                </a:tc>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0000"/>
                    </a:solidFill>
                  </a:tcPr>
                </a:tc>
              </a:tr>
              <a:tr h="2112235">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B0F0"/>
                    </a:solidFill>
                  </a:tcPr>
                </a:tc>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B0F0"/>
                    </a:solidFill>
                  </a:tcPr>
                </a:tc>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56" y="495850"/>
            <a:ext cx="2326804" cy="16506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356" y="2627631"/>
            <a:ext cx="2326804" cy="16063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344" y="4808708"/>
            <a:ext cx="2249456" cy="15726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1831" y="476672"/>
            <a:ext cx="2255001" cy="16698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872" y="2671232"/>
            <a:ext cx="2276960" cy="15627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872" y="4808708"/>
            <a:ext cx="2276960" cy="15726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1980" y="491723"/>
            <a:ext cx="2160240" cy="1628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35014" y="2695272"/>
            <a:ext cx="2169434" cy="15386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169824" y="4863300"/>
            <a:ext cx="2664296" cy="1446550"/>
          </a:xfrm>
          <a:prstGeom prst="rect">
            <a:avLst/>
          </a:prstGeom>
          <a:noFill/>
        </p:spPr>
        <p:txBody>
          <a:bodyPr wrap="square" rtlCol="0">
            <a:spAutoFit/>
          </a:bodyPr>
          <a:lstStyle/>
          <a:p>
            <a:pPr algn="ctr"/>
            <a:r>
              <a:rPr lang="en-GB" sz="4400" b="1" dirty="0">
                <a:latin typeface="Segoe Script" panose="020B0504020000000003" pitchFamily="34" charset="0"/>
              </a:rPr>
              <a:t>l</a:t>
            </a:r>
            <a:r>
              <a:rPr lang="en-GB" sz="4400" b="1" dirty="0" smtClean="0">
                <a:latin typeface="Segoe Script" panose="020B0504020000000003" pitchFamily="34" charset="0"/>
              </a:rPr>
              <a:t>os </a:t>
            </a:r>
            <a:r>
              <a:rPr lang="en-GB" sz="4400" b="1" dirty="0" err="1" smtClean="0">
                <a:latin typeface="Segoe Script" panose="020B0504020000000003" pitchFamily="34" charset="0"/>
              </a:rPr>
              <a:t>deportes</a:t>
            </a:r>
            <a:endParaRPr lang="en-GB" sz="4400" b="1" dirty="0">
              <a:latin typeface="Segoe Script" panose="020B0504020000000003" pitchFamily="34" charset="0"/>
            </a:endParaRPr>
          </a:p>
        </p:txBody>
      </p:sp>
    </p:spTree>
    <p:extLst>
      <p:ext uri="{BB962C8B-B14F-4D97-AF65-F5344CB8AC3E}">
        <p14:creationId xmlns:p14="http://schemas.microsoft.com/office/powerpoint/2010/main" val="197445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539552" y="188640"/>
            <a:ext cx="7992888" cy="3456384"/>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392" y="2021759"/>
            <a:ext cx="1754595" cy="1263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3" y="532127"/>
            <a:ext cx="1839607" cy="12699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064" y="2033981"/>
            <a:ext cx="1778455" cy="1243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8892" y="2033982"/>
            <a:ext cx="1683508" cy="1246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1999" y="532127"/>
            <a:ext cx="1800200" cy="1235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583" y="2003134"/>
            <a:ext cx="1855961" cy="1281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8"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64480" y="523210"/>
            <a:ext cx="1707919" cy="1244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9"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71799" y="532127"/>
            <a:ext cx="1715188" cy="12699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827583" y="1340453"/>
            <a:ext cx="385755" cy="461665"/>
          </a:xfrm>
          <a:prstGeom prst="rect">
            <a:avLst/>
          </a:prstGeom>
          <a:solidFill>
            <a:schemeClr val="tx1"/>
          </a:solidFill>
        </p:spPr>
        <p:txBody>
          <a:bodyPr wrap="square" rtlCol="0">
            <a:spAutoFit/>
          </a:bodyPr>
          <a:lstStyle/>
          <a:p>
            <a:r>
              <a:rPr lang="en-GB" sz="2400" b="1" dirty="0" smtClean="0">
                <a:solidFill>
                  <a:schemeClr val="bg1"/>
                </a:solidFill>
                <a:latin typeface="Segoe Script" panose="020B0504020000000003" pitchFamily="34" charset="0"/>
              </a:rPr>
              <a:t>1</a:t>
            </a:r>
            <a:endParaRPr lang="en-GB" sz="2400" b="1" dirty="0">
              <a:solidFill>
                <a:schemeClr val="bg1"/>
              </a:solidFill>
              <a:latin typeface="Segoe Script" panose="020B0504020000000003" pitchFamily="34" charset="0"/>
            </a:endParaRPr>
          </a:p>
        </p:txBody>
      </p:sp>
      <p:sp>
        <p:nvSpPr>
          <p:cNvPr id="12" name="TextBox 11"/>
          <p:cNvSpPr txBox="1"/>
          <p:nvPr/>
        </p:nvSpPr>
        <p:spPr>
          <a:xfrm>
            <a:off x="2771799" y="1340453"/>
            <a:ext cx="385755" cy="461665"/>
          </a:xfrm>
          <a:prstGeom prst="rect">
            <a:avLst/>
          </a:prstGeom>
          <a:solidFill>
            <a:schemeClr val="tx1"/>
          </a:solidFill>
        </p:spPr>
        <p:txBody>
          <a:bodyPr wrap="square" rtlCol="0">
            <a:spAutoFit/>
          </a:bodyPr>
          <a:lstStyle/>
          <a:p>
            <a:r>
              <a:rPr lang="en-GB" sz="2400" b="1" dirty="0">
                <a:solidFill>
                  <a:schemeClr val="bg1"/>
                </a:solidFill>
                <a:latin typeface="Segoe Script" panose="020B0504020000000003" pitchFamily="34" charset="0"/>
              </a:rPr>
              <a:t>2</a:t>
            </a:r>
          </a:p>
        </p:txBody>
      </p:sp>
      <p:sp>
        <p:nvSpPr>
          <p:cNvPr id="13" name="TextBox 12"/>
          <p:cNvSpPr txBox="1"/>
          <p:nvPr/>
        </p:nvSpPr>
        <p:spPr>
          <a:xfrm>
            <a:off x="4571999" y="1342782"/>
            <a:ext cx="385755" cy="461665"/>
          </a:xfrm>
          <a:prstGeom prst="rect">
            <a:avLst/>
          </a:prstGeom>
          <a:solidFill>
            <a:schemeClr val="tx1"/>
          </a:solidFill>
        </p:spPr>
        <p:txBody>
          <a:bodyPr wrap="square" rtlCol="0">
            <a:spAutoFit/>
          </a:bodyPr>
          <a:lstStyle/>
          <a:p>
            <a:r>
              <a:rPr lang="en-GB" sz="2400" b="1" dirty="0" smtClean="0">
                <a:solidFill>
                  <a:schemeClr val="bg1"/>
                </a:solidFill>
                <a:latin typeface="Segoe Script" panose="020B0504020000000003" pitchFamily="34" charset="0"/>
              </a:rPr>
              <a:t>3</a:t>
            </a:r>
            <a:endParaRPr lang="en-GB" sz="2400" b="1" dirty="0">
              <a:solidFill>
                <a:schemeClr val="bg1"/>
              </a:solidFill>
              <a:latin typeface="Segoe Script" panose="020B0504020000000003" pitchFamily="34" charset="0"/>
            </a:endParaRPr>
          </a:p>
        </p:txBody>
      </p:sp>
      <p:sp>
        <p:nvSpPr>
          <p:cNvPr id="14" name="TextBox 13"/>
          <p:cNvSpPr txBox="1"/>
          <p:nvPr/>
        </p:nvSpPr>
        <p:spPr>
          <a:xfrm>
            <a:off x="6451138" y="1340452"/>
            <a:ext cx="385755" cy="461665"/>
          </a:xfrm>
          <a:prstGeom prst="rect">
            <a:avLst/>
          </a:prstGeom>
          <a:solidFill>
            <a:schemeClr val="tx1"/>
          </a:solidFill>
        </p:spPr>
        <p:txBody>
          <a:bodyPr wrap="square" rtlCol="0">
            <a:spAutoFit/>
          </a:bodyPr>
          <a:lstStyle/>
          <a:p>
            <a:r>
              <a:rPr lang="en-GB" sz="2400" b="1" dirty="0">
                <a:solidFill>
                  <a:schemeClr val="bg1"/>
                </a:solidFill>
                <a:latin typeface="Segoe Script" panose="020B0504020000000003" pitchFamily="34" charset="0"/>
              </a:rPr>
              <a:t>4</a:t>
            </a:r>
          </a:p>
        </p:txBody>
      </p:sp>
      <p:sp>
        <p:nvSpPr>
          <p:cNvPr id="15" name="TextBox 14"/>
          <p:cNvSpPr txBox="1"/>
          <p:nvPr/>
        </p:nvSpPr>
        <p:spPr>
          <a:xfrm>
            <a:off x="827584" y="2820990"/>
            <a:ext cx="385755" cy="461665"/>
          </a:xfrm>
          <a:prstGeom prst="rect">
            <a:avLst/>
          </a:prstGeom>
          <a:solidFill>
            <a:schemeClr val="tx1"/>
          </a:solidFill>
        </p:spPr>
        <p:txBody>
          <a:bodyPr wrap="square" rtlCol="0">
            <a:spAutoFit/>
          </a:bodyPr>
          <a:lstStyle/>
          <a:p>
            <a:r>
              <a:rPr lang="en-GB" sz="2400" b="1" dirty="0">
                <a:solidFill>
                  <a:schemeClr val="bg1"/>
                </a:solidFill>
                <a:latin typeface="Segoe Script" panose="020B0504020000000003" pitchFamily="34" charset="0"/>
              </a:rPr>
              <a:t>5</a:t>
            </a:r>
          </a:p>
        </p:txBody>
      </p:sp>
      <p:sp>
        <p:nvSpPr>
          <p:cNvPr id="16" name="TextBox 15"/>
          <p:cNvSpPr txBox="1"/>
          <p:nvPr/>
        </p:nvSpPr>
        <p:spPr>
          <a:xfrm>
            <a:off x="2730856" y="2820990"/>
            <a:ext cx="385755" cy="461665"/>
          </a:xfrm>
          <a:prstGeom prst="rect">
            <a:avLst/>
          </a:prstGeom>
          <a:solidFill>
            <a:schemeClr val="tx1"/>
          </a:solidFill>
        </p:spPr>
        <p:txBody>
          <a:bodyPr wrap="square" rtlCol="0">
            <a:spAutoFit/>
          </a:bodyPr>
          <a:lstStyle/>
          <a:p>
            <a:r>
              <a:rPr lang="en-GB" sz="2400" b="1" dirty="0">
                <a:solidFill>
                  <a:schemeClr val="bg1"/>
                </a:solidFill>
                <a:latin typeface="Segoe Script" panose="020B0504020000000003" pitchFamily="34" charset="0"/>
              </a:rPr>
              <a:t>6</a:t>
            </a:r>
          </a:p>
        </p:txBody>
      </p:sp>
      <p:sp>
        <p:nvSpPr>
          <p:cNvPr id="17" name="TextBox 16"/>
          <p:cNvSpPr txBox="1"/>
          <p:nvPr/>
        </p:nvSpPr>
        <p:spPr>
          <a:xfrm>
            <a:off x="4599296" y="2823319"/>
            <a:ext cx="385755" cy="461665"/>
          </a:xfrm>
          <a:prstGeom prst="rect">
            <a:avLst/>
          </a:prstGeom>
          <a:solidFill>
            <a:schemeClr val="tx1"/>
          </a:solidFill>
        </p:spPr>
        <p:txBody>
          <a:bodyPr wrap="square" rtlCol="0">
            <a:spAutoFit/>
          </a:bodyPr>
          <a:lstStyle/>
          <a:p>
            <a:r>
              <a:rPr lang="en-GB" sz="2400" b="1" dirty="0">
                <a:solidFill>
                  <a:schemeClr val="bg1"/>
                </a:solidFill>
                <a:latin typeface="Segoe Script" panose="020B0504020000000003" pitchFamily="34" charset="0"/>
              </a:rPr>
              <a:t>7</a:t>
            </a:r>
          </a:p>
        </p:txBody>
      </p:sp>
      <p:sp>
        <p:nvSpPr>
          <p:cNvPr id="18" name="TextBox 17"/>
          <p:cNvSpPr txBox="1"/>
          <p:nvPr/>
        </p:nvSpPr>
        <p:spPr>
          <a:xfrm>
            <a:off x="6492083" y="2820989"/>
            <a:ext cx="385755" cy="461665"/>
          </a:xfrm>
          <a:prstGeom prst="rect">
            <a:avLst/>
          </a:prstGeom>
          <a:solidFill>
            <a:schemeClr val="tx1"/>
          </a:solidFill>
        </p:spPr>
        <p:txBody>
          <a:bodyPr wrap="square" rtlCol="0">
            <a:spAutoFit/>
          </a:bodyPr>
          <a:lstStyle/>
          <a:p>
            <a:r>
              <a:rPr lang="en-GB" sz="2400" b="1" dirty="0">
                <a:solidFill>
                  <a:schemeClr val="bg1"/>
                </a:solidFill>
                <a:latin typeface="Segoe Script" panose="020B0504020000000003" pitchFamily="34" charset="0"/>
              </a:rPr>
              <a:t>8</a:t>
            </a:r>
          </a:p>
        </p:txBody>
      </p:sp>
      <p:sp>
        <p:nvSpPr>
          <p:cNvPr id="19" name="TextBox 18"/>
          <p:cNvSpPr txBox="1"/>
          <p:nvPr/>
        </p:nvSpPr>
        <p:spPr>
          <a:xfrm>
            <a:off x="467544" y="4006805"/>
            <a:ext cx="7012486" cy="646331"/>
          </a:xfrm>
          <a:prstGeom prst="rect">
            <a:avLst/>
          </a:prstGeom>
          <a:noFill/>
        </p:spPr>
        <p:txBody>
          <a:bodyPr wrap="square" rtlCol="0">
            <a:spAutoFit/>
          </a:bodyPr>
          <a:lstStyle/>
          <a:p>
            <a:r>
              <a:rPr lang="en-GB" sz="3600" b="1" dirty="0" smtClean="0">
                <a:latin typeface="Segoe Script" panose="020B0504020000000003" pitchFamily="34" charset="0"/>
              </a:rPr>
              <a:t>¿</a:t>
            </a:r>
            <a:r>
              <a:rPr lang="en-GB" sz="3600" b="1" dirty="0" err="1" smtClean="0">
                <a:latin typeface="Segoe Script" panose="020B0504020000000003" pitchFamily="34" charset="0"/>
              </a:rPr>
              <a:t>Qué</a:t>
            </a:r>
            <a:r>
              <a:rPr lang="en-GB" sz="3600" b="1" dirty="0" smtClean="0">
                <a:latin typeface="Segoe Script" panose="020B0504020000000003" pitchFamily="34" charset="0"/>
              </a:rPr>
              <a:t> </a:t>
            </a:r>
            <a:r>
              <a:rPr lang="en-GB" sz="3600" b="1" dirty="0" err="1" smtClean="0">
                <a:latin typeface="Segoe Script" panose="020B0504020000000003" pitchFamily="34" charset="0"/>
              </a:rPr>
              <a:t>número</a:t>
            </a:r>
            <a:r>
              <a:rPr lang="en-GB" sz="3600" b="1" dirty="0" smtClean="0">
                <a:latin typeface="Segoe Script" panose="020B0504020000000003" pitchFamily="34" charset="0"/>
              </a:rPr>
              <a:t> </a:t>
            </a:r>
            <a:r>
              <a:rPr lang="en-GB" sz="3600" b="1" dirty="0" err="1" smtClean="0">
                <a:latin typeface="Segoe Script" panose="020B0504020000000003" pitchFamily="34" charset="0"/>
              </a:rPr>
              <a:t>es</a:t>
            </a:r>
            <a:r>
              <a:rPr lang="en-GB" sz="3600" b="1" dirty="0" smtClean="0">
                <a:latin typeface="Segoe Script" panose="020B0504020000000003" pitchFamily="34" charset="0"/>
              </a:rPr>
              <a:t> </a:t>
            </a:r>
            <a:r>
              <a:rPr lang="en-GB" sz="3600" b="1" dirty="0" smtClean="0">
                <a:solidFill>
                  <a:srgbClr val="00B0F0"/>
                </a:solidFill>
                <a:latin typeface="Segoe Script" panose="020B0504020000000003" pitchFamily="34" charset="0"/>
              </a:rPr>
              <a:t>el </a:t>
            </a:r>
            <a:r>
              <a:rPr lang="en-GB" sz="3600" b="1" dirty="0" err="1" smtClean="0">
                <a:solidFill>
                  <a:srgbClr val="00B0F0"/>
                </a:solidFill>
                <a:latin typeface="Segoe Script" panose="020B0504020000000003" pitchFamily="34" charset="0"/>
              </a:rPr>
              <a:t>esquí</a:t>
            </a:r>
            <a:r>
              <a:rPr lang="en-GB" sz="3600" b="1" dirty="0" smtClean="0">
                <a:latin typeface="Segoe Script" panose="020B0504020000000003" pitchFamily="34" charset="0"/>
              </a:rPr>
              <a:t>?</a:t>
            </a:r>
            <a:endParaRPr lang="en-GB" sz="3600" b="1" dirty="0">
              <a:latin typeface="Segoe Script" panose="020B0504020000000003" pitchFamily="34" charset="0"/>
            </a:endParaRPr>
          </a:p>
        </p:txBody>
      </p:sp>
      <p:sp>
        <p:nvSpPr>
          <p:cNvPr id="20" name="TextBox 19"/>
          <p:cNvSpPr txBox="1"/>
          <p:nvPr/>
        </p:nvSpPr>
        <p:spPr>
          <a:xfrm>
            <a:off x="7480030" y="4055006"/>
            <a:ext cx="648072" cy="584775"/>
          </a:xfrm>
          <a:prstGeom prst="rect">
            <a:avLst/>
          </a:prstGeom>
          <a:noFill/>
        </p:spPr>
        <p:txBody>
          <a:bodyPr wrap="square" rtlCol="0">
            <a:spAutoFit/>
          </a:bodyPr>
          <a:lstStyle/>
          <a:p>
            <a:r>
              <a:rPr lang="en-GB" sz="3200" b="1" dirty="0" smtClean="0">
                <a:latin typeface="Segoe Script" panose="020B0504020000000003" pitchFamily="34" charset="0"/>
              </a:rPr>
              <a:t>3</a:t>
            </a:r>
            <a:endParaRPr lang="en-GB" sz="3200" b="1" dirty="0">
              <a:latin typeface="Segoe Script" panose="020B0504020000000003" pitchFamily="34" charset="0"/>
            </a:endParaRPr>
          </a:p>
        </p:txBody>
      </p:sp>
      <p:sp>
        <p:nvSpPr>
          <p:cNvPr id="22" name="TextBox 21"/>
          <p:cNvSpPr txBox="1"/>
          <p:nvPr/>
        </p:nvSpPr>
        <p:spPr>
          <a:xfrm>
            <a:off x="467544" y="4005064"/>
            <a:ext cx="7012486" cy="646331"/>
          </a:xfrm>
          <a:prstGeom prst="rect">
            <a:avLst/>
          </a:prstGeom>
          <a:noFill/>
        </p:spPr>
        <p:txBody>
          <a:bodyPr wrap="square" rtlCol="0">
            <a:spAutoFit/>
          </a:bodyPr>
          <a:lstStyle/>
          <a:p>
            <a:r>
              <a:rPr lang="en-GB" sz="3600" b="1" dirty="0" smtClean="0">
                <a:latin typeface="Segoe Script" panose="020B0504020000000003" pitchFamily="34" charset="0"/>
              </a:rPr>
              <a:t>¿</a:t>
            </a:r>
            <a:r>
              <a:rPr lang="en-GB" sz="3600" b="1" dirty="0" err="1" smtClean="0">
                <a:latin typeface="Segoe Script" panose="020B0504020000000003" pitchFamily="34" charset="0"/>
              </a:rPr>
              <a:t>Qué</a:t>
            </a:r>
            <a:r>
              <a:rPr lang="en-GB" sz="3600" b="1" dirty="0" smtClean="0">
                <a:latin typeface="Segoe Script" panose="020B0504020000000003" pitchFamily="34" charset="0"/>
              </a:rPr>
              <a:t> </a:t>
            </a:r>
            <a:r>
              <a:rPr lang="en-GB" sz="3600" b="1" dirty="0" err="1" smtClean="0">
                <a:latin typeface="Segoe Script" panose="020B0504020000000003" pitchFamily="34" charset="0"/>
              </a:rPr>
              <a:t>número</a:t>
            </a:r>
            <a:r>
              <a:rPr lang="en-GB" sz="3600" b="1" dirty="0" smtClean="0">
                <a:latin typeface="Segoe Script" panose="020B0504020000000003" pitchFamily="34" charset="0"/>
              </a:rPr>
              <a:t> </a:t>
            </a:r>
            <a:r>
              <a:rPr lang="en-GB" sz="3600" b="1" dirty="0" err="1" smtClean="0">
                <a:latin typeface="Segoe Script" panose="020B0504020000000003" pitchFamily="34" charset="0"/>
              </a:rPr>
              <a:t>es</a:t>
            </a:r>
            <a:r>
              <a:rPr lang="en-GB" sz="3600" b="1" dirty="0" smtClean="0">
                <a:latin typeface="Segoe Script" panose="020B0504020000000003" pitchFamily="34" charset="0"/>
              </a:rPr>
              <a:t> </a:t>
            </a:r>
            <a:r>
              <a:rPr lang="en-GB" sz="3600" b="1" dirty="0" smtClean="0">
                <a:solidFill>
                  <a:srgbClr val="00B0F0"/>
                </a:solidFill>
                <a:latin typeface="Segoe Script" panose="020B0504020000000003" pitchFamily="34" charset="0"/>
              </a:rPr>
              <a:t>el </a:t>
            </a:r>
            <a:r>
              <a:rPr lang="en-GB" sz="3600" b="1" dirty="0" err="1" smtClean="0">
                <a:solidFill>
                  <a:srgbClr val="00B0F0"/>
                </a:solidFill>
                <a:latin typeface="Segoe Script" panose="020B0504020000000003" pitchFamily="34" charset="0"/>
              </a:rPr>
              <a:t>tenis</a:t>
            </a:r>
            <a:r>
              <a:rPr lang="en-GB" sz="3600" b="1" dirty="0" smtClean="0">
                <a:latin typeface="Segoe Script" panose="020B0504020000000003" pitchFamily="34" charset="0"/>
              </a:rPr>
              <a:t>?</a:t>
            </a:r>
            <a:endParaRPr lang="en-GB" sz="3600" b="1" dirty="0">
              <a:latin typeface="Segoe Script" panose="020B0504020000000003" pitchFamily="34" charset="0"/>
            </a:endParaRPr>
          </a:p>
        </p:txBody>
      </p:sp>
      <p:sp>
        <p:nvSpPr>
          <p:cNvPr id="23" name="TextBox 22"/>
          <p:cNvSpPr txBox="1"/>
          <p:nvPr/>
        </p:nvSpPr>
        <p:spPr>
          <a:xfrm>
            <a:off x="7480030" y="4053265"/>
            <a:ext cx="648072" cy="584775"/>
          </a:xfrm>
          <a:prstGeom prst="rect">
            <a:avLst/>
          </a:prstGeom>
          <a:noFill/>
        </p:spPr>
        <p:txBody>
          <a:bodyPr wrap="square" rtlCol="0">
            <a:spAutoFit/>
          </a:bodyPr>
          <a:lstStyle/>
          <a:p>
            <a:r>
              <a:rPr lang="en-GB" sz="3200" b="1" dirty="0">
                <a:latin typeface="Segoe Script" panose="020B0504020000000003" pitchFamily="34" charset="0"/>
              </a:rPr>
              <a:t>8</a:t>
            </a:r>
          </a:p>
        </p:txBody>
      </p:sp>
      <p:sp>
        <p:nvSpPr>
          <p:cNvPr id="24" name="TextBox 23"/>
          <p:cNvSpPr txBox="1"/>
          <p:nvPr/>
        </p:nvSpPr>
        <p:spPr>
          <a:xfrm>
            <a:off x="467544" y="4005064"/>
            <a:ext cx="7660558" cy="646331"/>
          </a:xfrm>
          <a:prstGeom prst="rect">
            <a:avLst/>
          </a:prstGeom>
          <a:noFill/>
        </p:spPr>
        <p:txBody>
          <a:bodyPr wrap="square" rtlCol="0">
            <a:spAutoFit/>
          </a:bodyPr>
          <a:lstStyle/>
          <a:p>
            <a:r>
              <a:rPr lang="en-GB" sz="3600" b="1" dirty="0" smtClean="0">
                <a:latin typeface="Segoe Script" panose="020B0504020000000003" pitchFamily="34" charset="0"/>
              </a:rPr>
              <a:t>¿</a:t>
            </a:r>
            <a:r>
              <a:rPr lang="en-GB" sz="3600" b="1" dirty="0" err="1" smtClean="0">
                <a:latin typeface="Segoe Script" panose="020B0504020000000003" pitchFamily="34" charset="0"/>
              </a:rPr>
              <a:t>Qué</a:t>
            </a:r>
            <a:r>
              <a:rPr lang="en-GB" sz="3600" b="1" dirty="0" smtClean="0">
                <a:latin typeface="Segoe Script" panose="020B0504020000000003" pitchFamily="34" charset="0"/>
              </a:rPr>
              <a:t> </a:t>
            </a:r>
            <a:r>
              <a:rPr lang="en-GB" sz="3600" b="1" dirty="0" err="1" smtClean="0">
                <a:latin typeface="Segoe Script" panose="020B0504020000000003" pitchFamily="34" charset="0"/>
              </a:rPr>
              <a:t>número</a:t>
            </a:r>
            <a:r>
              <a:rPr lang="en-GB" sz="3600" b="1" dirty="0" smtClean="0">
                <a:latin typeface="Segoe Script" panose="020B0504020000000003" pitchFamily="34" charset="0"/>
              </a:rPr>
              <a:t> </a:t>
            </a:r>
            <a:r>
              <a:rPr lang="en-GB" sz="3600" b="1" dirty="0" err="1" smtClean="0">
                <a:latin typeface="Segoe Script" panose="020B0504020000000003" pitchFamily="34" charset="0"/>
              </a:rPr>
              <a:t>es</a:t>
            </a:r>
            <a:r>
              <a:rPr lang="en-GB" sz="3600" b="1" dirty="0" smtClean="0">
                <a:latin typeface="Segoe Script" panose="020B0504020000000003" pitchFamily="34" charset="0"/>
              </a:rPr>
              <a:t> </a:t>
            </a:r>
            <a:r>
              <a:rPr lang="en-GB" sz="3600" b="1" dirty="0" smtClean="0">
                <a:solidFill>
                  <a:srgbClr val="FF0000"/>
                </a:solidFill>
                <a:latin typeface="Segoe Script" panose="020B0504020000000003" pitchFamily="34" charset="0"/>
              </a:rPr>
              <a:t>la </a:t>
            </a:r>
            <a:r>
              <a:rPr lang="en-GB" sz="3600" b="1" dirty="0" err="1" smtClean="0">
                <a:solidFill>
                  <a:srgbClr val="FF0000"/>
                </a:solidFill>
                <a:latin typeface="Segoe Script" panose="020B0504020000000003" pitchFamily="34" charset="0"/>
              </a:rPr>
              <a:t>gimnasia</a:t>
            </a:r>
            <a:r>
              <a:rPr lang="en-GB" sz="3600" b="1" dirty="0" smtClean="0">
                <a:latin typeface="Segoe Script" panose="020B0504020000000003" pitchFamily="34" charset="0"/>
              </a:rPr>
              <a:t>?</a:t>
            </a:r>
            <a:endParaRPr lang="en-GB" sz="3600" b="1" dirty="0">
              <a:latin typeface="Segoe Script" panose="020B0504020000000003" pitchFamily="34" charset="0"/>
            </a:endParaRPr>
          </a:p>
        </p:txBody>
      </p:sp>
      <p:sp>
        <p:nvSpPr>
          <p:cNvPr id="25" name="TextBox 24"/>
          <p:cNvSpPr txBox="1"/>
          <p:nvPr/>
        </p:nvSpPr>
        <p:spPr>
          <a:xfrm>
            <a:off x="7884368" y="4053265"/>
            <a:ext cx="648072" cy="584775"/>
          </a:xfrm>
          <a:prstGeom prst="rect">
            <a:avLst/>
          </a:prstGeom>
          <a:noFill/>
        </p:spPr>
        <p:txBody>
          <a:bodyPr wrap="square" rtlCol="0">
            <a:spAutoFit/>
          </a:bodyPr>
          <a:lstStyle/>
          <a:p>
            <a:r>
              <a:rPr lang="en-GB" sz="3200" b="1" dirty="0" smtClean="0">
                <a:latin typeface="Segoe Script" panose="020B0504020000000003" pitchFamily="34" charset="0"/>
              </a:rPr>
              <a:t>2</a:t>
            </a:r>
            <a:endParaRPr lang="en-GB" sz="3200" b="1" dirty="0">
              <a:latin typeface="Segoe Script" panose="020B0504020000000003" pitchFamily="34" charset="0"/>
            </a:endParaRPr>
          </a:p>
        </p:txBody>
      </p:sp>
      <p:sp>
        <p:nvSpPr>
          <p:cNvPr id="26" name="TextBox 25"/>
          <p:cNvSpPr txBox="1"/>
          <p:nvPr/>
        </p:nvSpPr>
        <p:spPr>
          <a:xfrm>
            <a:off x="467544" y="4005064"/>
            <a:ext cx="7012486" cy="646331"/>
          </a:xfrm>
          <a:prstGeom prst="rect">
            <a:avLst/>
          </a:prstGeom>
          <a:noFill/>
        </p:spPr>
        <p:txBody>
          <a:bodyPr wrap="square" rtlCol="0">
            <a:spAutoFit/>
          </a:bodyPr>
          <a:lstStyle/>
          <a:p>
            <a:r>
              <a:rPr lang="en-GB" sz="3600" b="1" dirty="0" smtClean="0">
                <a:latin typeface="Segoe Script" panose="020B0504020000000003" pitchFamily="34" charset="0"/>
              </a:rPr>
              <a:t>¿</a:t>
            </a:r>
            <a:r>
              <a:rPr lang="en-GB" sz="3600" b="1" dirty="0" err="1" smtClean="0">
                <a:latin typeface="Segoe Script" panose="020B0504020000000003" pitchFamily="34" charset="0"/>
              </a:rPr>
              <a:t>Qué</a:t>
            </a:r>
            <a:r>
              <a:rPr lang="en-GB" sz="3600" b="1" dirty="0" smtClean="0">
                <a:latin typeface="Segoe Script" panose="020B0504020000000003" pitchFamily="34" charset="0"/>
              </a:rPr>
              <a:t> </a:t>
            </a:r>
            <a:r>
              <a:rPr lang="en-GB" sz="3600" b="1" dirty="0" err="1" smtClean="0">
                <a:latin typeface="Segoe Script" panose="020B0504020000000003" pitchFamily="34" charset="0"/>
              </a:rPr>
              <a:t>número</a:t>
            </a:r>
            <a:r>
              <a:rPr lang="en-GB" sz="3600" b="1" dirty="0" smtClean="0">
                <a:latin typeface="Segoe Script" panose="020B0504020000000003" pitchFamily="34" charset="0"/>
              </a:rPr>
              <a:t> </a:t>
            </a:r>
            <a:r>
              <a:rPr lang="en-GB" sz="3600" b="1" dirty="0" err="1" smtClean="0">
                <a:latin typeface="Segoe Script" panose="020B0504020000000003" pitchFamily="34" charset="0"/>
              </a:rPr>
              <a:t>es</a:t>
            </a:r>
            <a:r>
              <a:rPr lang="en-GB" sz="3600" b="1" dirty="0" smtClean="0">
                <a:latin typeface="Segoe Script" panose="020B0504020000000003" pitchFamily="34" charset="0"/>
              </a:rPr>
              <a:t> </a:t>
            </a:r>
            <a:r>
              <a:rPr lang="en-GB" sz="3600" b="1" dirty="0" smtClean="0">
                <a:solidFill>
                  <a:srgbClr val="00B0F0"/>
                </a:solidFill>
                <a:latin typeface="Segoe Script" panose="020B0504020000000003" pitchFamily="34" charset="0"/>
              </a:rPr>
              <a:t>el </a:t>
            </a:r>
            <a:r>
              <a:rPr lang="en-GB" sz="3600" b="1" dirty="0" err="1" smtClean="0">
                <a:solidFill>
                  <a:srgbClr val="00B0F0"/>
                </a:solidFill>
                <a:latin typeface="Segoe Script" panose="020B0504020000000003" pitchFamily="34" charset="0"/>
              </a:rPr>
              <a:t>fútbol</a:t>
            </a:r>
            <a:r>
              <a:rPr lang="en-GB" sz="3600" b="1" dirty="0" smtClean="0">
                <a:latin typeface="Segoe Script" panose="020B0504020000000003" pitchFamily="34" charset="0"/>
              </a:rPr>
              <a:t>?</a:t>
            </a:r>
            <a:endParaRPr lang="en-GB" sz="3600" b="1" dirty="0">
              <a:latin typeface="Segoe Script" panose="020B0504020000000003" pitchFamily="34" charset="0"/>
            </a:endParaRPr>
          </a:p>
        </p:txBody>
      </p:sp>
      <p:sp>
        <p:nvSpPr>
          <p:cNvPr id="27" name="TextBox 26"/>
          <p:cNvSpPr txBox="1"/>
          <p:nvPr/>
        </p:nvSpPr>
        <p:spPr>
          <a:xfrm>
            <a:off x="7524328" y="4053265"/>
            <a:ext cx="648072" cy="584775"/>
          </a:xfrm>
          <a:prstGeom prst="rect">
            <a:avLst/>
          </a:prstGeom>
          <a:noFill/>
        </p:spPr>
        <p:txBody>
          <a:bodyPr wrap="square" rtlCol="0">
            <a:spAutoFit/>
          </a:bodyPr>
          <a:lstStyle/>
          <a:p>
            <a:r>
              <a:rPr lang="en-GB" sz="3200" b="1" dirty="0">
                <a:latin typeface="Segoe Script" panose="020B0504020000000003" pitchFamily="34" charset="0"/>
              </a:rPr>
              <a:t>6</a:t>
            </a:r>
          </a:p>
        </p:txBody>
      </p:sp>
      <p:sp>
        <p:nvSpPr>
          <p:cNvPr id="28" name="TextBox 27"/>
          <p:cNvSpPr txBox="1"/>
          <p:nvPr/>
        </p:nvSpPr>
        <p:spPr>
          <a:xfrm>
            <a:off x="467544" y="4005064"/>
            <a:ext cx="7452828" cy="646331"/>
          </a:xfrm>
          <a:prstGeom prst="rect">
            <a:avLst/>
          </a:prstGeom>
          <a:noFill/>
        </p:spPr>
        <p:txBody>
          <a:bodyPr wrap="square" rtlCol="0">
            <a:spAutoFit/>
          </a:bodyPr>
          <a:lstStyle/>
          <a:p>
            <a:r>
              <a:rPr lang="en-GB" sz="3600" b="1" dirty="0" smtClean="0">
                <a:latin typeface="Segoe Script" panose="020B0504020000000003" pitchFamily="34" charset="0"/>
              </a:rPr>
              <a:t>¿</a:t>
            </a:r>
            <a:r>
              <a:rPr lang="en-GB" sz="3600" b="1" dirty="0" err="1" smtClean="0">
                <a:latin typeface="Segoe Script" panose="020B0504020000000003" pitchFamily="34" charset="0"/>
              </a:rPr>
              <a:t>Qué</a:t>
            </a:r>
            <a:r>
              <a:rPr lang="en-GB" sz="3600" b="1" dirty="0" smtClean="0">
                <a:latin typeface="Segoe Script" panose="020B0504020000000003" pitchFamily="34" charset="0"/>
              </a:rPr>
              <a:t> </a:t>
            </a:r>
            <a:r>
              <a:rPr lang="en-GB" sz="3600" b="1" dirty="0" err="1" smtClean="0">
                <a:latin typeface="Segoe Script" panose="020B0504020000000003" pitchFamily="34" charset="0"/>
              </a:rPr>
              <a:t>número</a:t>
            </a:r>
            <a:r>
              <a:rPr lang="en-GB" sz="3600" b="1" dirty="0" smtClean="0">
                <a:latin typeface="Segoe Script" panose="020B0504020000000003" pitchFamily="34" charset="0"/>
              </a:rPr>
              <a:t> </a:t>
            </a:r>
            <a:r>
              <a:rPr lang="en-GB" sz="3600" b="1" dirty="0" err="1" smtClean="0">
                <a:latin typeface="Segoe Script" panose="020B0504020000000003" pitchFamily="34" charset="0"/>
              </a:rPr>
              <a:t>es</a:t>
            </a:r>
            <a:r>
              <a:rPr lang="en-GB" sz="3600" b="1" dirty="0" smtClean="0">
                <a:latin typeface="Segoe Script" panose="020B0504020000000003" pitchFamily="34" charset="0"/>
              </a:rPr>
              <a:t> </a:t>
            </a:r>
            <a:r>
              <a:rPr lang="en-GB" sz="3600" b="1" dirty="0" smtClean="0">
                <a:solidFill>
                  <a:srgbClr val="FF0000"/>
                </a:solidFill>
                <a:latin typeface="Segoe Script" panose="020B0504020000000003" pitchFamily="34" charset="0"/>
              </a:rPr>
              <a:t>la </a:t>
            </a:r>
            <a:r>
              <a:rPr lang="en-GB" sz="3600" b="1" dirty="0" err="1" smtClean="0">
                <a:solidFill>
                  <a:srgbClr val="FF0000"/>
                </a:solidFill>
                <a:latin typeface="Segoe Script" panose="020B0504020000000003" pitchFamily="34" charset="0"/>
              </a:rPr>
              <a:t>natación</a:t>
            </a:r>
            <a:r>
              <a:rPr lang="en-GB" sz="3600" b="1" dirty="0" smtClean="0">
                <a:latin typeface="Segoe Script" panose="020B0504020000000003" pitchFamily="34" charset="0"/>
              </a:rPr>
              <a:t>?</a:t>
            </a:r>
            <a:endParaRPr lang="en-GB" sz="3600" b="1" dirty="0">
              <a:latin typeface="Segoe Script" panose="020B0504020000000003" pitchFamily="34" charset="0"/>
            </a:endParaRPr>
          </a:p>
        </p:txBody>
      </p:sp>
      <p:sp>
        <p:nvSpPr>
          <p:cNvPr id="29" name="TextBox 28"/>
          <p:cNvSpPr txBox="1"/>
          <p:nvPr/>
        </p:nvSpPr>
        <p:spPr>
          <a:xfrm>
            <a:off x="7812360" y="4053265"/>
            <a:ext cx="648072" cy="584775"/>
          </a:xfrm>
          <a:prstGeom prst="rect">
            <a:avLst/>
          </a:prstGeom>
          <a:noFill/>
        </p:spPr>
        <p:txBody>
          <a:bodyPr wrap="square" rtlCol="0">
            <a:spAutoFit/>
          </a:bodyPr>
          <a:lstStyle/>
          <a:p>
            <a:r>
              <a:rPr lang="en-GB" sz="3200" b="1" dirty="0" smtClean="0">
                <a:latin typeface="Segoe Script" panose="020B0504020000000003" pitchFamily="34" charset="0"/>
              </a:rPr>
              <a:t>4</a:t>
            </a:r>
            <a:endParaRPr lang="en-GB" sz="3200" b="1" dirty="0">
              <a:latin typeface="Segoe Script" panose="020B0504020000000003" pitchFamily="34" charset="0"/>
            </a:endParaRPr>
          </a:p>
        </p:txBody>
      </p:sp>
      <p:sp>
        <p:nvSpPr>
          <p:cNvPr id="30" name="TextBox 29"/>
          <p:cNvSpPr txBox="1"/>
          <p:nvPr/>
        </p:nvSpPr>
        <p:spPr>
          <a:xfrm>
            <a:off x="467544" y="4005064"/>
            <a:ext cx="7336522" cy="646331"/>
          </a:xfrm>
          <a:prstGeom prst="rect">
            <a:avLst/>
          </a:prstGeom>
          <a:noFill/>
        </p:spPr>
        <p:txBody>
          <a:bodyPr wrap="square" rtlCol="0">
            <a:spAutoFit/>
          </a:bodyPr>
          <a:lstStyle/>
          <a:p>
            <a:r>
              <a:rPr lang="en-GB" sz="3600" b="1" dirty="0" smtClean="0">
                <a:latin typeface="Segoe Script" panose="020B0504020000000003" pitchFamily="34" charset="0"/>
              </a:rPr>
              <a:t>¿</a:t>
            </a:r>
            <a:r>
              <a:rPr lang="en-GB" sz="3600" b="1" dirty="0" err="1" smtClean="0">
                <a:latin typeface="Segoe Script" panose="020B0504020000000003" pitchFamily="34" charset="0"/>
              </a:rPr>
              <a:t>Qué</a:t>
            </a:r>
            <a:r>
              <a:rPr lang="en-GB" sz="3600" b="1" dirty="0" smtClean="0">
                <a:latin typeface="Segoe Script" panose="020B0504020000000003" pitchFamily="34" charset="0"/>
              </a:rPr>
              <a:t> </a:t>
            </a:r>
            <a:r>
              <a:rPr lang="en-GB" sz="3600" b="1" dirty="0" err="1" smtClean="0">
                <a:latin typeface="Segoe Script" panose="020B0504020000000003" pitchFamily="34" charset="0"/>
              </a:rPr>
              <a:t>número</a:t>
            </a:r>
            <a:r>
              <a:rPr lang="en-GB" sz="3600" b="1" dirty="0" smtClean="0">
                <a:latin typeface="Segoe Script" panose="020B0504020000000003" pitchFamily="34" charset="0"/>
              </a:rPr>
              <a:t> </a:t>
            </a:r>
            <a:r>
              <a:rPr lang="en-GB" sz="3600" b="1" dirty="0" err="1" smtClean="0">
                <a:latin typeface="Segoe Script" panose="020B0504020000000003" pitchFamily="34" charset="0"/>
              </a:rPr>
              <a:t>es</a:t>
            </a:r>
            <a:r>
              <a:rPr lang="en-GB" sz="3600" b="1" dirty="0" smtClean="0">
                <a:latin typeface="Segoe Script" panose="020B0504020000000003" pitchFamily="34" charset="0"/>
              </a:rPr>
              <a:t> </a:t>
            </a:r>
            <a:r>
              <a:rPr lang="en-GB" sz="3600" b="1" dirty="0" smtClean="0">
                <a:solidFill>
                  <a:srgbClr val="00B0F0"/>
                </a:solidFill>
                <a:latin typeface="Segoe Script" panose="020B0504020000000003" pitchFamily="34" charset="0"/>
              </a:rPr>
              <a:t>el </a:t>
            </a:r>
            <a:r>
              <a:rPr lang="en-GB" sz="3600" b="1" dirty="0" err="1" smtClean="0">
                <a:solidFill>
                  <a:srgbClr val="00B0F0"/>
                </a:solidFill>
                <a:latin typeface="Segoe Script" panose="020B0504020000000003" pitchFamily="34" charset="0"/>
              </a:rPr>
              <a:t>ciclismo</a:t>
            </a:r>
            <a:r>
              <a:rPr lang="en-GB" sz="3600" b="1" dirty="0" smtClean="0">
                <a:latin typeface="Segoe Script" panose="020B0504020000000003" pitchFamily="34" charset="0"/>
              </a:rPr>
              <a:t>?</a:t>
            </a:r>
            <a:endParaRPr lang="en-GB" sz="3600" b="1" dirty="0">
              <a:latin typeface="Segoe Script" panose="020B0504020000000003" pitchFamily="34" charset="0"/>
            </a:endParaRPr>
          </a:p>
        </p:txBody>
      </p:sp>
      <p:sp>
        <p:nvSpPr>
          <p:cNvPr id="31" name="TextBox 30"/>
          <p:cNvSpPr txBox="1"/>
          <p:nvPr/>
        </p:nvSpPr>
        <p:spPr>
          <a:xfrm>
            <a:off x="7596336" y="4053265"/>
            <a:ext cx="648072" cy="584775"/>
          </a:xfrm>
          <a:prstGeom prst="rect">
            <a:avLst/>
          </a:prstGeom>
          <a:noFill/>
        </p:spPr>
        <p:txBody>
          <a:bodyPr wrap="square" rtlCol="0">
            <a:spAutoFit/>
          </a:bodyPr>
          <a:lstStyle/>
          <a:p>
            <a:r>
              <a:rPr lang="en-GB" sz="3200" b="1" dirty="0">
                <a:latin typeface="Segoe Script" panose="020B0504020000000003" pitchFamily="34" charset="0"/>
              </a:rPr>
              <a:t>7</a:t>
            </a:r>
          </a:p>
        </p:txBody>
      </p:sp>
      <p:sp>
        <p:nvSpPr>
          <p:cNvPr id="32" name="TextBox 31"/>
          <p:cNvSpPr txBox="1"/>
          <p:nvPr/>
        </p:nvSpPr>
        <p:spPr>
          <a:xfrm>
            <a:off x="467544" y="4005064"/>
            <a:ext cx="7012486" cy="646331"/>
          </a:xfrm>
          <a:prstGeom prst="rect">
            <a:avLst/>
          </a:prstGeom>
          <a:noFill/>
        </p:spPr>
        <p:txBody>
          <a:bodyPr wrap="square" rtlCol="0">
            <a:spAutoFit/>
          </a:bodyPr>
          <a:lstStyle/>
          <a:p>
            <a:r>
              <a:rPr lang="en-GB" sz="3600" b="1" dirty="0" smtClean="0">
                <a:latin typeface="Segoe Script" panose="020B0504020000000003" pitchFamily="34" charset="0"/>
              </a:rPr>
              <a:t>¿</a:t>
            </a:r>
            <a:r>
              <a:rPr lang="en-GB" sz="3600" b="1" dirty="0" err="1" smtClean="0">
                <a:latin typeface="Segoe Script" panose="020B0504020000000003" pitchFamily="34" charset="0"/>
              </a:rPr>
              <a:t>Qué</a:t>
            </a:r>
            <a:r>
              <a:rPr lang="en-GB" sz="3600" b="1" dirty="0" smtClean="0">
                <a:latin typeface="Segoe Script" panose="020B0504020000000003" pitchFamily="34" charset="0"/>
              </a:rPr>
              <a:t> </a:t>
            </a:r>
            <a:r>
              <a:rPr lang="en-GB" sz="3600" b="1" dirty="0" err="1" smtClean="0">
                <a:latin typeface="Segoe Script" panose="020B0504020000000003" pitchFamily="34" charset="0"/>
              </a:rPr>
              <a:t>número</a:t>
            </a:r>
            <a:r>
              <a:rPr lang="en-GB" sz="3600" b="1" dirty="0" smtClean="0">
                <a:latin typeface="Segoe Script" panose="020B0504020000000003" pitchFamily="34" charset="0"/>
              </a:rPr>
              <a:t> </a:t>
            </a:r>
            <a:r>
              <a:rPr lang="en-GB" sz="3600" b="1" dirty="0" err="1" smtClean="0">
                <a:latin typeface="Segoe Script" panose="020B0504020000000003" pitchFamily="34" charset="0"/>
              </a:rPr>
              <a:t>es</a:t>
            </a:r>
            <a:r>
              <a:rPr lang="en-GB" sz="3600" b="1" dirty="0" smtClean="0">
                <a:latin typeface="Segoe Script" panose="020B0504020000000003" pitchFamily="34" charset="0"/>
              </a:rPr>
              <a:t> </a:t>
            </a:r>
            <a:r>
              <a:rPr lang="en-GB" sz="3600" b="1" dirty="0" smtClean="0">
                <a:solidFill>
                  <a:srgbClr val="00B0F0"/>
                </a:solidFill>
                <a:latin typeface="Segoe Script" panose="020B0504020000000003" pitchFamily="34" charset="0"/>
              </a:rPr>
              <a:t>el rugby</a:t>
            </a:r>
            <a:r>
              <a:rPr lang="en-GB" sz="3600" b="1" dirty="0" smtClean="0">
                <a:latin typeface="Segoe Script" panose="020B0504020000000003" pitchFamily="34" charset="0"/>
              </a:rPr>
              <a:t>?</a:t>
            </a:r>
            <a:endParaRPr lang="en-GB" sz="3600" b="1" dirty="0">
              <a:latin typeface="Segoe Script" panose="020B0504020000000003" pitchFamily="34" charset="0"/>
            </a:endParaRPr>
          </a:p>
        </p:txBody>
      </p:sp>
      <p:sp>
        <p:nvSpPr>
          <p:cNvPr id="33" name="TextBox 32"/>
          <p:cNvSpPr txBox="1"/>
          <p:nvPr/>
        </p:nvSpPr>
        <p:spPr>
          <a:xfrm>
            <a:off x="7596336" y="4053265"/>
            <a:ext cx="648072" cy="584775"/>
          </a:xfrm>
          <a:prstGeom prst="rect">
            <a:avLst/>
          </a:prstGeom>
          <a:noFill/>
        </p:spPr>
        <p:txBody>
          <a:bodyPr wrap="square" rtlCol="0">
            <a:spAutoFit/>
          </a:bodyPr>
          <a:lstStyle/>
          <a:p>
            <a:r>
              <a:rPr lang="en-GB" sz="3200" b="1" dirty="0" smtClean="0">
                <a:latin typeface="Segoe Script" panose="020B0504020000000003" pitchFamily="34" charset="0"/>
              </a:rPr>
              <a:t>1</a:t>
            </a:r>
            <a:endParaRPr lang="en-GB" sz="3200" b="1" dirty="0">
              <a:latin typeface="Segoe Script" panose="020B0504020000000003" pitchFamily="34" charset="0"/>
            </a:endParaRPr>
          </a:p>
        </p:txBody>
      </p:sp>
      <p:sp>
        <p:nvSpPr>
          <p:cNvPr id="34" name="TextBox 33"/>
          <p:cNvSpPr txBox="1"/>
          <p:nvPr/>
        </p:nvSpPr>
        <p:spPr>
          <a:xfrm>
            <a:off x="467544" y="4005064"/>
            <a:ext cx="7452828" cy="646331"/>
          </a:xfrm>
          <a:prstGeom prst="rect">
            <a:avLst/>
          </a:prstGeom>
          <a:noFill/>
        </p:spPr>
        <p:txBody>
          <a:bodyPr wrap="square" rtlCol="0">
            <a:spAutoFit/>
          </a:bodyPr>
          <a:lstStyle/>
          <a:p>
            <a:r>
              <a:rPr lang="en-GB" sz="3600" b="1" dirty="0" smtClean="0">
                <a:latin typeface="Segoe Script" panose="020B0504020000000003" pitchFamily="34" charset="0"/>
              </a:rPr>
              <a:t>¿</a:t>
            </a:r>
            <a:r>
              <a:rPr lang="en-GB" sz="3600" b="1" dirty="0" err="1" smtClean="0">
                <a:latin typeface="Segoe Script" panose="020B0504020000000003" pitchFamily="34" charset="0"/>
              </a:rPr>
              <a:t>Qué</a:t>
            </a:r>
            <a:r>
              <a:rPr lang="en-GB" sz="3600" b="1" dirty="0" smtClean="0">
                <a:latin typeface="Segoe Script" panose="020B0504020000000003" pitchFamily="34" charset="0"/>
              </a:rPr>
              <a:t> </a:t>
            </a:r>
            <a:r>
              <a:rPr lang="en-GB" sz="3600" b="1" dirty="0" err="1" smtClean="0">
                <a:latin typeface="Segoe Script" panose="020B0504020000000003" pitchFamily="34" charset="0"/>
              </a:rPr>
              <a:t>número</a:t>
            </a:r>
            <a:r>
              <a:rPr lang="en-GB" sz="3600" b="1" dirty="0" smtClean="0">
                <a:latin typeface="Segoe Script" panose="020B0504020000000003" pitchFamily="34" charset="0"/>
              </a:rPr>
              <a:t> </a:t>
            </a:r>
            <a:r>
              <a:rPr lang="en-GB" sz="3600" b="1" dirty="0" err="1" smtClean="0">
                <a:latin typeface="Segoe Script" panose="020B0504020000000003" pitchFamily="34" charset="0"/>
              </a:rPr>
              <a:t>es</a:t>
            </a:r>
            <a:r>
              <a:rPr lang="en-GB" sz="3600" b="1" dirty="0" smtClean="0">
                <a:latin typeface="Segoe Script" panose="020B0504020000000003" pitchFamily="34" charset="0"/>
              </a:rPr>
              <a:t> </a:t>
            </a:r>
            <a:r>
              <a:rPr lang="en-GB" sz="3600" b="1" dirty="0" smtClean="0">
                <a:solidFill>
                  <a:srgbClr val="00B0F0"/>
                </a:solidFill>
                <a:latin typeface="Segoe Script" panose="020B0504020000000003" pitchFamily="34" charset="0"/>
              </a:rPr>
              <a:t>el </a:t>
            </a:r>
            <a:r>
              <a:rPr lang="en-GB" sz="3600" b="1" dirty="0" err="1" smtClean="0">
                <a:solidFill>
                  <a:srgbClr val="00B0F0"/>
                </a:solidFill>
                <a:latin typeface="Segoe Script" panose="020B0504020000000003" pitchFamily="34" charset="0"/>
              </a:rPr>
              <a:t>atletismo</a:t>
            </a:r>
            <a:r>
              <a:rPr lang="en-GB" sz="3600" b="1" dirty="0" smtClean="0">
                <a:latin typeface="Segoe Script" panose="020B0504020000000003" pitchFamily="34" charset="0"/>
              </a:rPr>
              <a:t>?</a:t>
            </a:r>
            <a:endParaRPr lang="en-GB" sz="3600" b="1" dirty="0">
              <a:latin typeface="Segoe Script" panose="020B0504020000000003" pitchFamily="34" charset="0"/>
            </a:endParaRPr>
          </a:p>
        </p:txBody>
      </p:sp>
      <p:sp>
        <p:nvSpPr>
          <p:cNvPr id="35" name="TextBox 34"/>
          <p:cNvSpPr txBox="1"/>
          <p:nvPr/>
        </p:nvSpPr>
        <p:spPr>
          <a:xfrm>
            <a:off x="7812360" y="4053265"/>
            <a:ext cx="648072" cy="584775"/>
          </a:xfrm>
          <a:prstGeom prst="rect">
            <a:avLst/>
          </a:prstGeom>
          <a:noFill/>
        </p:spPr>
        <p:txBody>
          <a:bodyPr wrap="square" rtlCol="0">
            <a:spAutoFit/>
          </a:bodyPr>
          <a:lstStyle/>
          <a:p>
            <a:r>
              <a:rPr lang="en-GB" sz="3200" b="1" dirty="0">
                <a:latin typeface="Segoe Script" panose="020B0504020000000003" pitchFamily="34" charset="0"/>
              </a:rPr>
              <a:t>5</a:t>
            </a:r>
          </a:p>
        </p:txBody>
      </p:sp>
    </p:spTree>
    <p:extLst>
      <p:ext uri="{BB962C8B-B14F-4D97-AF65-F5344CB8AC3E}">
        <p14:creationId xmlns:p14="http://schemas.microsoft.com/office/powerpoint/2010/main" val="142584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6"/>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28"/>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30"/>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31"/>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32"/>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33"/>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1" nodeType="clickEffect">
                                  <p:stCondLst>
                                    <p:cond delay="0"/>
                                  </p:stCondLst>
                                  <p:childTnLst>
                                    <p:set>
                                      <p:cBhvr>
                                        <p:cTn id="112" dur="1" fill="hold">
                                          <p:stCondLst>
                                            <p:cond delay="0"/>
                                          </p:stCondLst>
                                        </p:cTn>
                                        <p:tgtEl>
                                          <p:spTgt spid="34"/>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p:bldP spid="20"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7062" y="991868"/>
            <a:ext cx="3425928" cy="23651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1033839"/>
            <a:ext cx="3312043" cy="23154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3" y="1030993"/>
            <a:ext cx="3135221" cy="23216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1029" y="1056064"/>
            <a:ext cx="3352540" cy="23009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824" y="969783"/>
            <a:ext cx="3456384" cy="2387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7"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87824" y="967450"/>
            <a:ext cx="3180683" cy="2317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8416" y="1004469"/>
            <a:ext cx="3267608" cy="23525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9"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7823" y="991868"/>
            <a:ext cx="3194220" cy="23651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339752" y="3884855"/>
            <a:ext cx="4896544" cy="646331"/>
          </a:xfrm>
          <a:prstGeom prst="rect">
            <a:avLst/>
          </a:prstGeom>
          <a:noFill/>
        </p:spPr>
        <p:txBody>
          <a:bodyPr wrap="square" rtlCol="0">
            <a:spAutoFit/>
          </a:bodyPr>
          <a:lstStyle/>
          <a:p>
            <a:pPr algn="ctr"/>
            <a:r>
              <a:rPr lang="en-GB" sz="3600" b="1" dirty="0" smtClean="0">
                <a:latin typeface="Segoe Script" panose="020B0504020000000003" pitchFamily="34" charset="0"/>
              </a:rPr>
              <a:t>¿</a:t>
            </a:r>
            <a:r>
              <a:rPr lang="en-GB" sz="3600" b="1" dirty="0" err="1" smtClean="0">
                <a:latin typeface="Segoe Script" panose="020B0504020000000003" pitchFamily="34" charset="0"/>
              </a:rPr>
              <a:t>Qué</a:t>
            </a:r>
            <a:r>
              <a:rPr lang="en-GB" sz="3600" b="1" dirty="0" smtClean="0">
                <a:latin typeface="Segoe Script" panose="020B0504020000000003" pitchFamily="34" charset="0"/>
              </a:rPr>
              <a:t> </a:t>
            </a:r>
            <a:r>
              <a:rPr lang="en-GB" sz="3600" b="1" dirty="0" err="1" smtClean="0">
                <a:latin typeface="Segoe Script" panose="020B0504020000000003" pitchFamily="34" charset="0"/>
              </a:rPr>
              <a:t>deporte</a:t>
            </a:r>
            <a:r>
              <a:rPr lang="en-GB" sz="3600" b="1" dirty="0" smtClean="0">
                <a:latin typeface="Segoe Script" panose="020B0504020000000003" pitchFamily="34" charset="0"/>
              </a:rPr>
              <a:t> </a:t>
            </a:r>
            <a:r>
              <a:rPr lang="en-GB" sz="3600" b="1" dirty="0" err="1" smtClean="0">
                <a:latin typeface="Segoe Script" panose="020B0504020000000003" pitchFamily="34" charset="0"/>
              </a:rPr>
              <a:t>es</a:t>
            </a:r>
            <a:r>
              <a:rPr lang="en-GB" sz="3600" b="1" dirty="0" smtClean="0">
                <a:latin typeface="Segoe Script" panose="020B0504020000000003" pitchFamily="34" charset="0"/>
              </a:rPr>
              <a:t>?</a:t>
            </a:r>
            <a:endParaRPr lang="en-GB" sz="3600" b="1" dirty="0">
              <a:latin typeface="Segoe Script" panose="020B0504020000000003" pitchFamily="34" charset="0"/>
            </a:endParaRPr>
          </a:p>
        </p:txBody>
      </p:sp>
      <p:sp>
        <p:nvSpPr>
          <p:cNvPr id="11" name="TextBox 10"/>
          <p:cNvSpPr txBox="1"/>
          <p:nvPr/>
        </p:nvSpPr>
        <p:spPr>
          <a:xfrm>
            <a:off x="863588" y="4654877"/>
            <a:ext cx="7452828" cy="646331"/>
          </a:xfrm>
          <a:prstGeom prst="rect">
            <a:avLst/>
          </a:prstGeom>
          <a:noFill/>
        </p:spPr>
        <p:txBody>
          <a:bodyPr wrap="square" rtlCol="0">
            <a:spAutoFit/>
          </a:bodyPr>
          <a:lstStyle/>
          <a:p>
            <a:pPr algn="ctr"/>
            <a:r>
              <a:rPr lang="en-GB" sz="3600" b="1" dirty="0" err="1" smtClean="0">
                <a:latin typeface="Segoe Script" panose="020B0504020000000003" pitchFamily="34" charset="0"/>
              </a:rPr>
              <a:t>Es</a:t>
            </a:r>
            <a:r>
              <a:rPr lang="en-GB" sz="3600" b="1" dirty="0" smtClean="0">
                <a:latin typeface="Segoe Script" panose="020B0504020000000003" pitchFamily="34" charset="0"/>
              </a:rPr>
              <a:t> </a:t>
            </a:r>
            <a:r>
              <a:rPr lang="en-GB" sz="3600" b="1" dirty="0" smtClean="0">
                <a:solidFill>
                  <a:srgbClr val="00B0F0"/>
                </a:solidFill>
                <a:latin typeface="Segoe Script" panose="020B0504020000000003" pitchFamily="34" charset="0"/>
              </a:rPr>
              <a:t>el rugby</a:t>
            </a:r>
            <a:r>
              <a:rPr lang="en-GB" sz="3600" b="1" dirty="0" smtClean="0">
                <a:latin typeface="Segoe Script" panose="020B0504020000000003" pitchFamily="34" charset="0"/>
              </a:rPr>
              <a:t>.</a:t>
            </a:r>
            <a:endParaRPr lang="en-GB" sz="3600" b="1" dirty="0">
              <a:latin typeface="Segoe Script" panose="020B0504020000000003" pitchFamily="34" charset="0"/>
            </a:endParaRPr>
          </a:p>
        </p:txBody>
      </p:sp>
      <p:sp>
        <p:nvSpPr>
          <p:cNvPr id="12" name="TextBox 11"/>
          <p:cNvSpPr txBox="1"/>
          <p:nvPr/>
        </p:nvSpPr>
        <p:spPr>
          <a:xfrm>
            <a:off x="827584" y="4653136"/>
            <a:ext cx="7452828" cy="646331"/>
          </a:xfrm>
          <a:prstGeom prst="rect">
            <a:avLst/>
          </a:prstGeom>
          <a:noFill/>
        </p:spPr>
        <p:txBody>
          <a:bodyPr wrap="square" rtlCol="0">
            <a:spAutoFit/>
          </a:bodyPr>
          <a:lstStyle/>
          <a:p>
            <a:pPr algn="ctr"/>
            <a:r>
              <a:rPr lang="en-GB" sz="3600" b="1" dirty="0" err="1" smtClean="0">
                <a:latin typeface="Segoe Script" panose="020B0504020000000003" pitchFamily="34" charset="0"/>
              </a:rPr>
              <a:t>Es</a:t>
            </a:r>
            <a:r>
              <a:rPr lang="en-GB" sz="3600" b="1" dirty="0" smtClean="0">
                <a:latin typeface="Segoe Script" panose="020B0504020000000003" pitchFamily="34" charset="0"/>
              </a:rPr>
              <a:t> </a:t>
            </a:r>
            <a:r>
              <a:rPr lang="en-GB" sz="3600" b="1" dirty="0" smtClean="0">
                <a:solidFill>
                  <a:srgbClr val="00B0F0"/>
                </a:solidFill>
                <a:latin typeface="Segoe Script" panose="020B0504020000000003" pitchFamily="34" charset="0"/>
              </a:rPr>
              <a:t>el </a:t>
            </a:r>
            <a:r>
              <a:rPr lang="en-GB" sz="3600" b="1" dirty="0" err="1" smtClean="0">
                <a:solidFill>
                  <a:srgbClr val="00B0F0"/>
                </a:solidFill>
                <a:latin typeface="Segoe Script" panose="020B0504020000000003" pitchFamily="34" charset="0"/>
              </a:rPr>
              <a:t>atletismo</a:t>
            </a:r>
            <a:r>
              <a:rPr lang="en-GB" sz="3600" b="1" dirty="0" smtClean="0">
                <a:latin typeface="Segoe Script" panose="020B0504020000000003" pitchFamily="34" charset="0"/>
              </a:rPr>
              <a:t>.</a:t>
            </a:r>
            <a:endParaRPr lang="en-GB" sz="3600" b="1" dirty="0">
              <a:latin typeface="Segoe Script" panose="020B0504020000000003" pitchFamily="34" charset="0"/>
            </a:endParaRPr>
          </a:p>
        </p:txBody>
      </p:sp>
      <p:sp>
        <p:nvSpPr>
          <p:cNvPr id="13" name="TextBox 12"/>
          <p:cNvSpPr txBox="1"/>
          <p:nvPr/>
        </p:nvSpPr>
        <p:spPr>
          <a:xfrm>
            <a:off x="827584" y="4653136"/>
            <a:ext cx="7452828" cy="646331"/>
          </a:xfrm>
          <a:prstGeom prst="rect">
            <a:avLst/>
          </a:prstGeom>
          <a:noFill/>
        </p:spPr>
        <p:txBody>
          <a:bodyPr wrap="square" rtlCol="0">
            <a:spAutoFit/>
          </a:bodyPr>
          <a:lstStyle/>
          <a:p>
            <a:pPr algn="ctr"/>
            <a:r>
              <a:rPr lang="en-GB" sz="3600" b="1" dirty="0" err="1" smtClean="0">
                <a:latin typeface="Segoe Script" panose="020B0504020000000003" pitchFamily="34" charset="0"/>
              </a:rPr>
              <a:t>Es</a:t>
            </a:r>
            <a:r>
              <a:rPr lang="en-GB" sz="3600" b="1" dirty="0" smtClean="0">
                <a:latin typeface="Segoe Script" panose="020B0504020000000003" pitchFamily="34" charset="0"/>
              </a:rPr>
              <a:t> </a:t>
            </a:r>
            <a:r>
              <a:rPr lang="en-GB" sz="3600" b="1" dirty="0" smtClean="0">
                <a:solidFill>
                  <a:srgbClr val="FF0000"/>
                </a:solidFill>
                <a:latin typeface="Segoe Script" panose="020B0504020000000003" pitchFamily="34" charset="0"/>
              </a:rPr>
              <a:t>la </a:t>
            </a:r>
            <a:r>
              <a:rPr lang="en-GB" sz="3600" b="1" dirty="0" err="1" smtClean="0">
                <a:solidFill>
                  <a:srgbClr val="FF0000"/>
                </a:solidFill>
                <a:latin typeface="Segoe Script" panose="020B0504020000000003" pitchFamily="34" charset="0"/>
              </a:rPr>
              <a:t>gimnasia</a:t>
            </a:r>
            <a:r>
              <a:rPr lang="en-GB" sz="3600" b="1" dirty="0" smtClean="0">
                <a:latin typeface="Segoe Script" panose="020B0504020000000003" pitchFamily="34" charset="0"/>
              </a:rPr>
              <a:t>.</a:t>
            </a:r>
            <a:endParaRPr lang="en-GB" sz="3600" b="1" dirty="0">
              <a:latin typeface="Segoe Script" panose="020B0504020000000003" pitchFamily="34" charset="0"/>
            </a:endParaRPr>
          </a:p>
        </p:txBody>
      </p:sp>
      <p:sp>
        <p:nvSpPr>
          <p:cNvPr id="14" name="TextBox 13"/>
          <p:cNvSpPr txBox="1"/>
          <p:nvPr/>
        </p:nvSpPr>
        <p:spPr>
          <a:xfrm>
            <a:off x="827584" y="4653136"/>
            <a:ext cx="7452828" cy="646331"/>
          </a:xfrm>
          <a:prstGeom prst="rect">
            <a:avLst/>
          </a:prstGeom>
          <a:noFill/>
        </p:spPr>
        <p:txBody>
          <a:bodyPr wrap="square" rtlCol="0">
            <a:spAutoFit/>
          </a:bodyPr>
          <a:lstStyle/>
          <a:p>
            <a:pPr algn="ctr"/>
            <a:r>
              <a:rPr lang="en-GB" sz="3600" b="1" dirty="0" err="1" smtClean="0">
                <a:latin typeface="Segoe Script" panose="020B0504020000000003" pitchFamily="34" charset="0"/>
              </a:rPr>
              <a:t>Es</a:t>
            </a:r>
            <a:r>
              <a:rPr lang="en-GB" sz="3600" b="1" dirty="0" smtClean="0">
                <a:latin typeface="Segoe Script" panose="020B0504020000000003" pitchFamily="34" charset="0"/>
              </a:rPr>
              <a:t> </a:t>
            </a:r>
            <a:r>
              <a:rPr lang="en-GB" sz="3600" b="1" dirty="0" smtClean="0">
                <a:solidFill>
                  <a:srgbClr val="00B0F0"/>
                </a:solidFill>
                <a:latin typeface="Segoe Script" panose="020B0504020000000003" pitchFamily="34" charset="0"/>
              </a:rPr>
              <a:t>el </a:t>
            </a:r>
            <a:r>
              <a:rPr lang="en-GB" sz="3600" b="1" dirty="0" err="1" smtClean="0">
                <a:solidFill>
                  <a:srgbClr val="00B0F0"/>
                </a:solidFill>
                <a:latin typeface="Segoe Script" panose="020B0504020000000003" pitchFamily="34" charset="0"/>
              </a:rPr>
              <a:t>esquí</a:t>
            </a:r>
            <a:r>
              <a:rPr lang="en-GB" sz="3600" b="1" dirty="0" smtClean="0">
                <a:latin typeface="Segoe Script" panose="020B0504020000000003" pitchFamily="34" charset="0"/>
              </a:rPr>
              <a:t>.</a:t>
            </a:r>
            <a:endParaRPr lang="en-GB" sz="3600" b="1" dirty="0">
              <a:latin typeface="Segoe Script" panose="020B0504020000000003" pitchFamily="34" charset="0"/>
            </a:endParaRPr>
          </a:p>
        </p:txBody>
      </p:sp>
      <p:sp>
        <p:nvSpPr>
          <p:cNvPr id="15" name="TextBox 14"/>
          <p:cNvSpPr txBox="1"/>
          <p:nvPr/>
        </p:nvSpPr>
        <p:spPr>
          <a:xfrm>
            <a:off x="827584" y="4653136"/>
            <a:ext cx="7452828" cy="646331"/>
          </a:xfrm>
          <a:prstGeom prst="rect">
            <a:avLst/>
          </a:prstGeom>
          <a:noFill/>
        </p:spPr>
        <p:txBody>
          <a:bodyPr wrap="square" rtlCol="0">
            <a:spAutoFit/>
          </a:bodyPr>
          <a:lstStyle/>
          <a:p>
            <a:pPr algn="ctr"/>
            <a:r>
              <a:rPr lang="en-GB" sz="3600" b="1" dirty="0" err="1" smtClean="0">
                <a:latin typeface="Segoe Script" panose="020B0504020000000003" pitchFamily="34" charset="0"/>
              </a:rPr>
              <a:t>Es</a:t>
            </a:r>
            <a:r>
              <a:rPr lang="en-GB" sz="3600" b="1" dirty="0" smtClean="0">
                <a:latin typeface="Segoe Script" panose="020B0504020000000003" pitchFamily="34" charset="0"/>
              </a:rPr>
              <a:t> </a:t>
            </a:r>
            <a:r>
              <a:rPr lang="en-GB" sz="3600" b="1" dirty="0" smtClean="0">
                <a:solidFill>
                  <a:srgbClr val="00B0F0"/>
                </a:solidFill>
                <a:latin typeface="Segoe Script" panose="020B0504020000000003" pitchFamily="34" charset="0"/>
              </a:rPr>
              <a:t>el </a:t>
            </a:r>
            <a:r>
              <a:rPr lang="en-GB" sz="3600" b="1" dirty="0" err="1" smtClean="0">
                <a:solidFill>
                  <a:srgbClr val="00B0F0"/>
                </a:solidFill>
                <a:latin typeface="Segoe Script" panose="020B0504020000000003" pitchFamily="34" charset="0"/>
              </a:rPr>
              <a:t>fútbol</a:t>
            </a:r>
            <a:r>
              <a:rPr lang="en-GB" sz="3600" b="1" dirty="0" smtClean="0">
                <a:latin typeface="Segoe Script" panose="020B0504020000000003" pitchFamily="34" charset="0"/>
              </a:rPr>
              <a:t>.</a:t>
            </a:r>
            <a:endParaRPr lang="en-GB" sz="3600" b="1" dirty="0">
              <a:latin typeface="Segoe Script" panose="020B0504020000000003" pitchFamily="34" charset="0"/>
            </a:endParaRPr>
          </a:p>
        </p:txBody>
      </p:sp>
      <p:sp>
        <p:nvSpPr>
          <p:cNvPr id="16" name="TextBox 15"/>
          <p:cNvSpPr txBox="1"/>
          <p:nvPr/>
        </p:nvSpPr>
        <p:spPr>
          <a:xfrm>
            <a:off x="827584" y="4653136"/>
            <a:ext cx="7452828" cy="646331"/>
          </a:xfrm>
          <a:prstGeom prst="rect">
            <a:avLst/>
          </a:prstGeom>
          <a:noFill/>
        </p:spPr>
        <p:txBody>
          <a:bodyPr wrap="square" rtlCol="0">
            <a:spAutoFit/>
          </a:bodyPr>
          <a:lstStyle/>
          <a:p>
            <a:pPr algn="ctr"/>
            <a:r>
              <a:rPr lang="en-GB" sz="3600" b="1" dirty="0" err="1" smtClean="0">
                <a:latin typeface="Segoe Script" panose="020B0504020000000003" pitchFamily="34" charset="0"/>
              </a:rPr>
              <a:t>Es</a:t>
            </a:r>
            <a:r>
              <a:rPr lang="en-GB" sz="3600" b="1" dirty="0" smtClean="0">
                <a:latin typeface="Segoe Script" panose="020B0504020000000003" pitchFamily="34" charset="0"/>
              </a:rPr>
              <a:t> </a:t>
            </a:r>
            <a:r>
              <a:rPr lang="en-GB" sz="3600" b="1" dirty="0" smtClean="0">
                <a:solidFill>
                  <a:srgbClr val="00B0F0"/>
                </a:solidFill>
                <a:latin typeface="Segoe Script" panose="020B0504020000000003" pitchFamily="34" charset="0"/>
              </a:rPr>
              <a:t>el </a:t>
            </a:r>
            <a:r>
              <a:rPr lang="en-GB" sz="3600" b="1" dirty="0" err="1" smtClean="0">
                <a:solidFill>
                  <a:srgbClr val="00B0F0"/>
                </a:solidFill>
                <a:latin typeface="Segoe Script" panose="020B0504020000000003" pitchFamily="34" charset="0"/>
              </a:rPr>
              <a:t>ciclismo</a:t>
            </a:r>
            <a:r>
              <a:rPr lang="en-GB" sz="3600" b="1" dirty="0" smtClean="0">
                <a:latin typeface="Segoe Script" panose="020B0504020000000003" pitchFamily="34" charset="0"/>
              </a:rPr>
              <a:t>.</a:t>
            </a:r>
            <a:endParaRPr lang="en-GB" sz="3600" b="1" dirty="0">
              <a:latin typeface="Segoe Script" panose="020B0504020000000003" pitchFamily="34" charset="0"/>
            </a:endParaRPr>
          </a:p>
        </p:txBody>
      </p:sp>
      <p:sp>
        <p:nvSpPr>
          <p:cNvPr id="17" name="TextBox 16"/>
          <p:cNvSpPr txBox="1"/>
          <p:nvPr/>
        </p:nvSpPr>
        <p:spPr>
          <a:xfrm>
            <a:off x="827584" y="4653136"/>
            <a:ext cx="7452828" cy="646331"/>
          </a:xfrm>
          <a:prstGeom prst="rect">
            <a:avLst/>
          </a:prstGeom>
          <a:noFill/>
        </p:spPr>
        <p:txBody>
          <a:bodyPr wrap="square" rtlCol="0">
            <a:spAutoFit/>
          </a:bodyPr>
          <a:lstStyle/>
          <a:p>
            <a:pPr algn="ctr"/>
            <a:r>
              <a:rPr lang="en-GB" sz="3600" b="1" dirty="0" err="1" smtClean="0">
                <a:latin typeface="Segoe Script" panose="020B0504020000000003" pitchFamily="34" charset="0"/>
              </a:rPr>
              <a:t>Es</a:t>
            </a:r>
            <a:r>
              <a:rPr lang="en-GB" sz="3600" b="1" dirty="0" smtClean="0">
                <a:latin typeface="Segoe Script" panose="020B0504020000000003" pitchFamily="34" charset="0"/>
              </a:rPr>
              <a:t> </a:t>
            </a:r>
            <a:r>
              <a:rPr lang="en-GB" sz="3600" b="1" dirty="0" smtClean="0">
                <a:solidFill>
                  <a:srgbClr val="FF0000"/>
                </a:solidFill>
                <a:latin typeface="Segoe Script" panose="020B0504020000000003" pitchFamily="34" charset="0"/>
              </a:rPr>
              <a:t>la </a:t>
            </a:r>
            <a:r>
              <a:rPr lang="en-GB" sz="3600" b="1" dirty="0" err="1" smtClean="0">
                <a:solidFill>
                  <a:srgbClr val="FF0000"/>
                </a:solidFill>
                <a:latin typeface="Segoe Script" panose="020B0504020000000003" pitchFamily="34" charset="0"/>
              </a:rPr>
              <a:t>natación</a:t>
            </a:r>
            <a:r>
              <a:rPr lang="en-GB" sz="3600" b="1" dirty="0" smtClean="0">
                <a:latin typeface="Segoe Script" panose="020B0504020000000003" pitchFamily="34" charset="0"/>
              </a:rPr>
              <a:t>.</a:t>
            </a:r>
            <a:endParaRPr lang="en-GB" sz="3600" b="1" dirty="0">
              <a:latin typeface="Segoe Script" panose="020B0504020000000003" pitchFamily="34" charset="0"/>
            </a:endParaRPr>
          </a:p>
        </p:txBody>
      </p:sp>
      <p:sp>
        <p:nvSpPr>
          <p:cNvPr id="18" name="TextBox 17"/>
          <p:cNvSpPr txBox="1"/>
          <p:nvPr/>
        </p:nvSpPr>
        <p:spPr>
          <a:xfrm>
            <a:off x="827584" y="4654877"/>
            <a:ext cx="7452828" cy="646331"/>
          </a:xfrm>
          <a:prstGeom prst="rect">
            <a:avLst/>
          </a:prstGeom>
          <a:noFill/>
        </p:spPr>
        <p:txBody>
          <a:bodyPr wrap="square" rtlCol="0">
            <a:spAutoFit/>
          </a:bodyPr>
          <a:lstStyle/>
          <a:p>
            <a:pPr algn="ctr"/>
            <a:r>
              <a:rPr lang="en-GB" sz="3600" b="1" dirty="0" err="1" smtClean="0">
                <a:latin typeface="Segoe Script" panose="020B0504020000000003" pitchFamily="34" charset="0"/>
              </a:rPr>
              <a:t>Es</a:t>
            </a:r>
            <a:r>
              <a:rPr lang="en-GB" sz="3600" b="1" dirty="0" smtClean="0">
                <a:latin typeface="Segoe Script" panose="020B0504020000000003" pitchFamily="34" charset="0"/>
              </a:rPr>
              <a:t> </a:t>
            </a:r>
            <a:r>
              <a:rPr lang="en-GB" sz="3600" b="1" dirty="0" smtClean="0">
                <a:solidFill>
                  <a:srgbClr val="00B0F0"/>
                </a:solidFill>
                <a:latin typeface="Segoe Script" panose="020B0504020000000003" pitchFamily="34" charset="0"/>
              </a:rPr>
              <a:t>el </a:t>
            </a:r>
            <a:r>
              <a:rPr lang="en-GB" sz="3600" b="1" dirty="0" err="1" smtClean="0">
                <a:solidFill>
                  <a:srgbClr val="00B0F0"/>
                </a:solidFill>
                <a:latin typeface="Segoe Script" panose="020B0504020000000003" pitchFamily="34" charset="0"/>
              </a:rPr>
              <a:t>tenis</a:t>
            </a:r>
            <a:r>
              <a:rPr lang="en-GB" sz="3600" b="1" dirty="0" smtClean="0">
                <a:latin typeface="Segoe Script" panose="020B0504020000000003" pitchFamily="34" charset="0"/>
              </a:rPr>
              <a:t>.</a:t>
            </a:r>
            <a:endParaRPr lang="en-GB" sz="3600" b="1" dirty="0">
              <a:latin typeface="Segoe Script" panose="020B0504020000000003" pitchFamily="34" charset="0"/>
            </a:endParaRPr>
          </a:p>
        </p:txBody>
      </p:sp>
    </p:spTree>
    <p:extLst>
      <p:ext uri="{BB962C8B-B14F-4D97-AF65-F5344CB8AC3E}">
        <p14:creationId xmlns:p14="http://schemas.microsoft.com/office/powerpoint/2010/main" val="308684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0" presetClass="exit" presetSubtype="0" fill="hold" nodeType="after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anim calcmode="lin" valueType="num">
                                      <p:cBhvr>
                                        <p:cTn id="28" dur="2000" fill="hold"/>
                                        <p:tgtEl>
                                          <p:spTgt spid="6"/>
                                        </p:tgtEl>
                                        <p:attrNameLst>
                                          <p:attrName>style.rotation</p:attrName>
                                        </p:attrNameLst>
                                      </p:cBhvr>
                                      <p:tavLst>
                                        <p:tav tm="0">
                                          <p:val>
                                            <p:fltVal val="720"/>
                                          </p:val>
                                        </p:tav>
                                        <p:tav tm="100000">
                                          <p:val>
                                            <p:fltVal val="0"/>
                                          </p:val>
                                        </p:tav>
                                      </p:tavLst>
                                    </p:anim>
                                    <p:anim calcmode="lin" valueType="num">
                                      <p:cBhvr>
                                        <p:cTn id="29" dur="2000" fill="hold"/>
                                        <p:tgtEl>
                                          <p:spTgt spid="6"/>
                                        </p:tgtEl>
                                        <p:attrNameLst>
                                          <p:attrName>ppt_h</p:attrName>
                                        </p:attrNameLst>
                                      </p:cBhvr>
                                      <p:tavLst>
                                        <p:tav tm="0">
                                          <p:val>
                                            <p:fltVal val="0"/>
                                          </p:val>
                                        </p:tav>
                                        <p:tav tm="100000">
                                          <p:val>
                                            <p:strVal val="#ppt_h"/>
                                          </p:val>
                                        </p:tav>
                                      </p:tavLst>
                                    </p:anim>
                                    <p:anim calcmode="lin" valueType="num">
                                      <p:cBhvr>
                                        <p:cTn id="30" dur="2000" fill="hold"/>
                                        <p:tgtEl>
                                          <p:spTgt spid="6"/>
                                        </p:tgtEl>
                                        <p:attrNameLst>
                                          <p:attrName>ppt_w</p:attrName>
                                        </p:attrNameLst>
                                      </p:cBhvr>
                                      <p:tavLst>
                                        <p:tav tm="0">
                                          <p:val>
                                            <p:fltVal val="0"/>
                                          </p:val>
                                        </p:tav>
                                        <p:tav tm="100000">
                                          <p:val>
                                            <p:strVal val="#ppt_w"/>
                                          </p:val>
                                        </p:tav>
                                      </p:tavLst>
                                    </p:anim>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000"/>
                                        <p:tgtEl>
                                          <p:spTgt spid="9"/>
                                        </p:tgtEl>
                                      </p:cBhvr>
                                    </p:animEffect>
                                    <p:anim calcmode="lin" valueType="num">
                                      <p:cBhvr>
                                        <p:cTn id="48" dur="2000" fill="hold"/>
                                        <p:tgtEl>
                                          <p:spTgt spid="9"/>
                                        </p:tgtEl>
                                        <p:attrNameLst>
                                          <p:attrName>style.rotation</p:attrName>
                                        </p:attrNameLst>
                                      </p:cBhvr>
                                      <p:tavLst>
                                        <p:tav tm="0">
                                          <p:val>
                                            <p:fltVal val="720"/>
                                          </p:val>
                                        </p:tav>
                                        <p:tav tm="100000">
                                          <p:val>
                                            <p:fltVal val="0"/>
                                          </p:val>
                                        </p:tav>
                                      </p:tavLst>
                                    </p:anim>
                                    <p:anim calcmode="lin" valueType="num">
                                      <p:cBhvr>
                                        <p:cTn id="49" dur="2000" fill="hold"/>
                                        <p:tgtEl>
                                          <p:spTgt spid="9"/>
                                        </p:tgtEl>
                                        <p:attrNameLst>
                                          <p:attrName>ppt_h</p:attrName>
                                        </p:attrNameLst>
                                      </p:cBhvr>
                                      <p:tavLst>
                                        <p:tav tm="0">
                                          <p:val>
                                            <p:fltVal val="0"/>
                                          </p:val>
                                        </p:tav>
                                        <p:tav tm="100000">
                                          <p:val>
                                            <p:strVal val="#ppt_h"/>
                                          </p:val>
                                        </p:tav>
                                      </p:tavLst>
                                    </p:anim>
                                    <p:anim calcmode="lin" valueType="num">
                                      <p:cBhvr>
                                        <p:cTn id="50" dur="2000" fill="hold"/>
                                        <p:tgtEl>
                                          <p:spTgt spid="9"/>
                                        </p:tgtEl>
                                        <p:attrNameLst>
                                          <p:attrName>ppt_w</p:attrName>
                                        </p:attrNameLst>
                                      </p:cBhvr>
                                      <p:tavLst>
                                        <p:tav tm="0">
                                          <p:val>
                                            <p:fltVal val="0"/>
                                          </p:val>
                                        </p:tav>
                                        <p:tav tm="100000">
                                          <p:val>
                                            <p:strVal val="#ppt_w"/>
                                          </p:val>
                                        </p:tav>
                                      </p:tavLst>
                                    </p:anim>
                                  </p:childTnLst>
                                </p:cTn>
                              </p:par>
                            </p:childTnLst>
                          </p:cTn>
                        </p:par>
                        <p:par>
                          <p:cTn id="51" fill="hold">
                            <p:stCondLst>
                              <p:cond delay="2000"/>
                            </p:stCondLst>
                            <p:childTnLst>
                              <p:par>
                                <p:cTn id="52" presetID="10" presetClass="exit" presetSubtype="0" fill="hold" nodeType="afterEffect">
                                  <p:stCondLst>
                                    <p:cond delay="0"/>
                                  </p:stCondLst>
                                  <p:childTnLst>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5" presetClass="entr" presetSubtype="0"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2000"/>
                                        <p:tgtEl>
                                          <p:spTgt spid="5"/>
                                        </p:tgtEl>
                                      </p:cBhvr>
                                    </p:animEffect>
                                    <p:anim calcmode="lin" valueType="num">
                                      <p:cBhvr>
                                        <p:cTn id="68" dur="2000" fill="hold"/>
                                        <p:tgtEl>
                                          <p:spTgt spid="5"/>
                                        </p:tgtEl>
                                        <p:attrNameLst>
                                          <p:attrName>style.rotation</p:attrName>
                                        </p:attrNameLst>
                                      </p:cBhvr>
                                      <p:tavLst>
                                        <p:tav tm="0">
                                          <p:val>
                                            <p:fltVal val="720"/>
                                          </p:val>
                                        </p:tav>
                                        <p:tav tm="100000">
                                          <p:val>
                                            <p:fltVal val="0"/>
                                          </p:val>
                                        </p:tav>
                                      </p:tavLst>
                                    </p:anim>
                                    <p:anim calcmode="lin" valueType="num">
                                      <p:cBhvr>
                                        <p:cTn id="69" dur="2000" fill="hold"/>
                                        <p:tgtEl>
                                          <p:spTgt spid="5"/>
                                        </p:tgtEl>
                                        <p:attrNameLst>
                                          <p:attrName>ppt_h</p:attrName>
                                        </p:attrNameLst>
                                      </p:cBhvr>
                                      <p:tavLst>
                                        <p:tav tm="0">
                                          <p:val>
                                            <p:fltVal val="0"/>
                                          </p:val>
                                        </p:tav>
                                        <p:tav tm="100000">
                                          <p:val>
                                            <p:strVal val="#ppt_h"/>
                                          </p:val>
                                        </p:tav>
                                      </p:tavLst>
                                    </p:anim>
                                    <p:anim calcmode="lin" valueType="num">
                                      <p:cBhvr>
                                        <p:cTn id="70" dur="2000" fill="hold"/>
                                        <p:tgtEl>
                                          <p:spTgt spid="5"/>
                                        </p:tgtEl>
                                        <p:attrNameLst>
                                          <p:attrName>ppt_w</p:attrName>
                                        </p:attrNameLst>
                                      </p:cBhvr>
                                      <p:tavLst>
                                        <p:tav tm="0">
                                          <p:val>
                                            <p:fltVal val="0"/>
                                          </p:val>
                                        </p:tav>
                                        <p:tav tm="100000">
                                          <p:val>
                                            <p:strVal val="#ppt_w"/>
                                          </p:val>
                                        </p:tav>
                                      </p:tavLst>
                                    </p:anim>
                                  </p:childTnLst>
                                </p:cTn>
                              </p:par>
                            </p:childTnLst>
                          </p:cTn>
                        </p:par>
                        <p:par>
                          <p:cTn id="71" fill="hold">
                            <p:stCondLst>
                              <p:cond delay="2000"/>
                            </p:stCondLst>
                            <p:childTnLst>
                              <p:par>
                                <p:cTn id="72" presetID="10" presetClass="exit" presetSubtype="0" fill="hold" nodeType="afterEffect">
                                  <p:stCondLst>
                                    <p:cond delay="0"/>
                                  </p:stCondLst>
                                  <p:childTnLst>
                                    <p:animEffect transition="out" filter="fade">
                                      <p:cBhvr>
                                        <p:cTn id="73" dur="500"/>
                                        <p:tgtEl>
                                          <p:spTgt spid="5"/>
                                        </p:tgtEl>
                                      </p:cBhvr>
                                    </p:animEffect>
                                    <p:set>
                                      <p:cBhvr>
                                        <p:cTn id="74" dur="1" fill="hold">
                                          <p:stCondLst>
                                            <p:cond delay="499"/>
                                          </p:stCondLst>
                                        </p:cTn>
                                        <p:tgtEl>
                                          <p:spTgt spid="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14"/>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35" presetClass="entr" presetSubtype="0" fill="hold"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2000"/>
                                        <p:tgtEl>
                                          <p:spTgt spid="8"/>
                                        </p:tgtEl>
                                      </p:cBhvr>
                                    </p:animEffect>
                                    <p:anim calcmode="lin" valueType="num">
                                      <p:cBhvr>
                                        <p:cTn id="88" dur="2000" fill="hold"/>
                                        <p:tgtEl>
                                          <p:spTgt spid="8"/>
                                        </p:tgtEl>
                                        <p:attrNameLst>
                                          <p:attrName>style.rotation</p:attrName>
                                        </p:attrNameLst>
                                      </p:cBhvr>
                                      <p:tavLst>
                                        <p:tav tm="0">
                                          <p:val>
                                            <p:fltVal val="720"/>
                                          </p:val>
                                        </p:tav>
                                        <p:tav tm="100000">
                                          <p:val>
                                            <p:fltVal val="0"/>
                                          </p:val>
                                        </p:tav>
                                      </p:tavLst>
                                    </p:anim>
                                    <p:anim calcmode="lin" valueType="num">
                                      <p:cBhvr>
                                        <p:cTn id="89" dur="2000" fill="hold"/>
                                        <p:tgtEl>
                                          <p:spTgt spid="8"/>
                                        </p:tgtEl>
                                        <p:attrNameLst>
                                          <p:attrName>ppt_h</p:attrName>
                                        </p:attrNameLst>
                                      </p:cBhvr>
                                      <p:tavLst>
                                        <p:tav tm="0">
                                          <p:val>
                                            <p:fltVal val="0"/>
                                          </p:val>
                                        </p:tav>
                                        <p:tav tm="100000">
                                          <p:val>
                                            <p:strVal val="#ppt_h"/>
                                          </p:val>
                                        </p:tav>
                                      </p:tavLst>
                                    </p:anim>
                                    <p:anim calcmode="lin" valueType="num">
                                      <p:cBhvr>
                                        <p:cTn id="90" dur="2000" fill="hold"/>
                                        <p:tgtEl>
                                          <p:spTgt spid="8"/>
                                        </p:tgtEl>
                                        <p:attrNameLst>
                                          <p:attrName>ppt_w</p:attrName>
                                        </p:attrNameLst>
                                      </p:cBhvr>
                                      <p:tavLst>
                                        <p:tav tm="0">
                                          <p:val>
                                            <p:fltVal val="0"/>
                                          </p:val>
                                        </p:tav>
                                        <p:tav tm="100000">
                                          <p:val>
                                            <p:strVal val="#ppt_w"/>
                                          </p:val>
                                        </p:tav>
                                      </p:tavLst>
                                    </p:anim>
                                  </p:childTnLst>
                                </p:cTn>
                              </p:par>
                            </p:childTnLst>
                          </p:cTn>
                        </p:par>
                        <p:par>
                          <p:cTn id="91" fill="hold">
                            <p:stCondLst>
                              <p:cond delay="2000"/>
                            </p:stCondLst>
                            <p:childTnLst>
                              <p:par>
                                <p:cTn id="92" presetID="10" presetClass="exit" presetSubtype="0" fill="hold" nodeType="afterEffect">
                                  <p:stCondLst>
                                    <p:cond delay="0"/>
                                  </p:stCondLst>
                                  <p:childTnLst>
                                    <p:animEffect transition="out" filter="fade">
                                      <p:cBhvr>
                                        <p:cTn id="93" dur="500"/>
                                        <p:tgtEl>
                                          <p:spTgt spid="8"/>
                                        </p:tgtEl>
                                      </p:cBhvr>
                                    </p:animEffect>
                                    <p:set>
                                      <p:cBhvr>
                                        <p:cTn id="94" dur="1" fill="hold">
                                          <p:stCondLst>
                                            <p:cond delay="499"/>
                                          </p:stCondLst>
                                        </p:cTn>
                                        <p:tgtEl>
                                          <p:spTgt spid="8"/>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childTnLst>
                                    <p:set>
                                      <p:cBhvr>
                                        <p:cTn id="102" dur="1" fill="hold">
                                          <p:stCondLst>
                                            <p:cond delay="0"/>
                                          </p:stCondLst>
                                        </p:cTn>
                                        <p:tgtEl>
                                          <p:spTgt spid="15"/>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35" presetClass="entr" presetSubtype="0" fill="hold" nodeType="clickEffect">
                                  <p:stCondLst>
                                    <p:cond delay="0"/>
                                  </p:stCondLst>
                                  <p:childTnLst>
                                    <p:set>
                                      <p:cBhvr>
                                        <p:cTn id="106" dur="1" fill="hold">
                                          <p:stCondLst>
                                            <p:cond delay="0"/>
                                          </p:stCondLst>
                                        </p:cTn>
                                        <p:tgtEl>
                                          <p:spTgt spid="3"/>
                                        </p:tgtEl>
                                        <p:attrNameLst>
                                          <p:attrName>style.visibility</p:attrName>
                                        </p:attrNameLst>
                                      </p:cBhvr>
                                      <p:to>
                                        <p:strVal val="visible"/>
                                      </p:to>
                                    </p:set>
                                    <p:animEffect transition="in" filter="fade">
                                      <p:cBhvr>
                                        <p:cTn id="107" dur="2000"/>
                                        <p:tgtEl>
                                          <p:spTgt spid="3"/>
                                        </p:tgtEl>
                                      </p:cBhvr>
                                    </p:animEffect>
                                    <p:anim calcmode="lin" valueType="num">
                                      <p:cBhvr>
                                        <p:cTn id="108" dur="2000" fill="hold"/>
                                        <p:tgtEl>
                                          <p:spTgt spid="3"/>
                                        </p:tgtEl>
                                        <p:attrNameLst>
                                          <p:attrName>style.rotation</p:attrName>
                                        </p:attrNameLst>
                                      </p:cBhvr>
                                      <p:tavLst>
                                        <p:tav tm="0">
                                          <p:val>
                                            <p:fltVal val="720"/>
                                          </p:val>
                                        </p:tav>
                                        <p:tav tm="100000">
                                          <p:val>
                                            <p:fltVal val="0"/>
                                          </p:val>
                                        </p:tav>
                                      </p:tavLst>
                                    </p:anim>
                                    <p:anim calcmode="lin" valueType="num">
                                      <p:cBhvr>
                                        <p:cTn id="109" dur="2000" fill="hold"/>
                                        <p:tgtEl>
                                          <p:spTgt spid="3"/>
                                        </p:tgtEl>
                                        <p:attrNameLst>
                                          <p:attrName>ppt_h</p:attrName>
                                        </p:attrNameLst>
                                      </p:cBhvr>
                                      <p:tavLst>
                                        <p:tav tm="0">
                                          <p:val>
                                            <p:fltVal val="0"/>
                                          </p:val>
                                        </p:tav>
                                        <p:tav tm="100000">
                                          <p:val>
                                            <p:strVal val="#ppt_h"/>
                                          </p:val>
                                        </p:tav>
                                      </p:tavLst>
                                    </p:anim>
                                    <p:anim calcmode="lin" valueType="num">
                                      <p:cBhvr>
                                        <p:cTn id="110" dur="2000" fill="hold"/>
                                        <p:tgtEl>
                                          <p:spTgt spid="3"/>
                                        </p:tgtEl>
                                        <p:attrNameLst>
                                          <p:attrName>ppt_w</p:attrName>
                                        </p:attrNameLst>
                                      </p:cBhvr>
                                      <p:tavLst>
                                        <p:tav tm="0">
                                          <p:val>
                                            <p:fltVal val="0"/>
                                          </p:val>
                                        </p:tav>
                                        <p:tav tm="100000">
                                          <p:val>
                                            <p:strVal val="#ppt_w"/>
                                          </p:val>
                                        </p:tav>
                                      </p:tavLst>
                                    </p:anim>
                                  </p:childTnLst>
                                </p:cTn>
                              </p:par>
                            </p:childTnLst>
                          </p:cTn>
                        </p:par>
                        <p:par>
                          <p:cTn id="111" fill="hold">
                            <p:stCondLst>
                              <p:cond delay="2000"/>
                            </p:stCondLst>
                            <p:childTnLst>
                              <p:par>
                                <p:cTn id="112" presetID="10" presetClass="exit" presetSubtype="0" fill="hold" nodeType="afterEffect">
                                  <p:stCondLst>
                                    <p:cond delay="0"/>
                                  </p:stCondLst>
                                  <p:childTnLst>
                                    <p:animEffect transition="out" filter="fade">
                                      <p:cBhvr>
                                        <p:cTn id="113" dur="500"/>
                                        <p:tgtEl>
                                          <p:spTgt spid="3"/>
                                        </p:tgtEl>
                                      </p:cBhvr>
                                    </p:animEffect>
                                    <p:set>
                                      <p:cBhvr>
                                        <p:cTn id="114" dur="1" fill="hold">
                                          <p:stCondLst>
                                            <p:cond delay="499"/>
                                          </p:stCondLst>
                                        </p:cTn>
                                        <p:tgtEl>
                                          <p:spTgt spid="3"/>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6"/>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1" nodeType="clickEffect">
                                  <p:stCondLst>
                                    <p:cond delay="0"/>
                                  </p:stCondLst>
                                  <p:childTnLst>
                                    <p:set>
                                      <p:cBhvr>
                                        <p:cTn id="122" dur="1" fill="hold">
                                          <p:stCondLst>
                                            <p:cond delay="0"/>
                                          </p:stCondLst>
                                        </p:cTn>
                                        <p:tgtEl>
                                          <p:spTgt spid="16"/>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35" presetClass="entr" presetSubtype="0" fill="hold" nodeType="clickEffect">
                                  <p:stCondLst>
                                    <p:cond delay="0"/>
                                  </p:stCondLst>
                                  <p:childTnLst>
                                    <p:set>
                                      <p:cBhvr>
                                        <p:cTn id="126" dur="1" fill="hold">
                                          <p:stCondLst>
                                            <p:cond delay="0"/>
                                          </p:stCondLst>
                                        </p:cTn>
                                        <p:tgtEl>
                                          <p:spTgt spid="7"/>
                                        </p:tgtEl>
                                        <p:attrNameLst>
                                          <p:attrName>style.visibility</p:attrName>
                                        </p:attrNameLst>
                                      </p:cBhvr>
                                      <p:to>
                                        <p:strVal val="visible"/>
                                      </p:to>
                                    </p:set>
                                    <p:animEffect transition="in" filter="fade">
                                      <p:cBhvr>
                                        <p:cTn id="127" dur="2000"/>
                                        <p:tgtEl>
                                          <p:spTgt spid="7"/>
                                        </p:tgtEl>
                                      </p:cBhvr>
                                    </p:animEffect>
                                    <p:anim calcmode="lin" valueType="num">
                                      <p:cBhvr>
                                        <p:cTn id="128" dur="2000" fill="hold"/>
                                        <p:tgtEl>
                                          <p:spTgt spid="7"/>
                                        </p:tgtEl>
                                        <p:attrNameLst>
                                          <p:attrName>style.rotation</p:attrName>
                                        </p:attrNameLst>
                                      </p:cBhvr>
                                      <p:tavLst>
                                        <p:tav tm="0">
                                          <p:val>
                                            <p:fltVal val="720"/>
                                          </p:val>
                                        </p:tav>
                                        <p:tav tm="100000">
                                          <p:val>
                                            <p:fltVal val="0"/>
                                          </p:val>
                                        </p:tav>
                                      </p:tavLst>
                                    </p:anim>
                                    <p:anim calcmode="lin" valueType="num">
                                      <p:cBhvr>
                                        <p:cTn id="129" dur="2000" fill="hold"/>
                                        <p:tgtEl>
                                          <p:spTgt spid="7"/>
                                        </p:tgtEl>
                                        <p:attrNameLst>
                                          <p:attrName>ppt_h</p:attrName>
                                        </p:attrNameLst>
                                      </p:cBhvr>
                                      <p:tavLst>
                                        <p:tav tm="0">
                                          <p:val>
                                            <p:fltVal val="0"/>
                                          </p:val>
                                        </p:tav>
                                        <p:tav tm="100000">
                                          <p:val>
                                            <p:strVal val="#ppt_h"/>
                                          </p:val>
                                        </p:tav>
                                      </p:tavLst>
                                    </p:anim>
                                    <p:anim calcmode="lin" valueType="num">
                                      <p:cBhvr>
                                        <p:cTn id="130" dur="2000" fill="hold"/>
                                        <p:tgtEl>
                                          <p:spTgt spid="7"/>
                                        </p:tgtEl>
                                        <p:attrNameLst>
                                          <p:attrName>ppt_w</p:attrName>
                                        </p:attrNameLst>
                                      </p:cBhvr>
                                      <p:tavLst>
                                        <p:tav tm="0">
                                          <p:val>
                                            <p:fltVal val="0"/>
                                          </p:val>
                                        </p:tav>
                                        <p:tav tm="100000">
                                          <p:val>
                                            <p:strVal val="#ppt_w"/>
                                          </p:val>
                                        </p:tav>
                                      </p:tavLst>
                                    </p:anim>
                                  </p:childTnLst>
                                </p:cTn>
                              </p:par>
                            </p:childTnLst>
                          </p:cTn>
                        </p:par>
                        <p:par>
                          <p:cTn id="131" fill="hold">
                            <p:stCondLst>
                              <p:cond delay="2000"/>
                            </p:stCondLst>
                            <p:childTnLst>
                              <p:par>
                                <p:cTn id="132" presetID="10" presetClass="exit" presetSubtype="0" fill="hold" nodeType="afterEffect">
                                  <p:stCondLst>
                                    <p:cond delay="0"/>
                                  </p:stCondLst>
                                  <p:childTnLst>
                                    <p:animEffect transition="out" filter="fade">
                                      <p:cBhvr>
                                        <p:cTn id="133" dur="500"/>
                                        <p:tgtEl>
                                          <p:spTgt spid="7"/>
                                        </p:tgtEl>
                                      </p:cBhvr>
                                    </p:animEffect>
                                    <p:set>
                                      <p:cBhvr>
                                        <p:cTn id="134" dur="1" fill="hold">
                                          <p:stCondLst>
                                            <p:cond delay="499"/>
                                          </p:stCondLst>
                                        </p:cTn>
                                        <p:tgtEl>
                                          <p:spTgt spid="7"/>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7"/>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grpId="1" nodeType="clickEffect">
                                  <p:stCondLst>
                                    <p:cond delay="0"/>
                                  </p:stCondLst>
                                  <p:childTnLst>
                                    <p:set>
                                      <p:cBhvr>
                                        <p:cTn id="142" dur="1" fill="hold">
                                          <p:stCondLst>
                                            <p:cond delay="0"/>
                                          </p:stCondLst>
                                        </p:cTn>
                                        <p:tgtEl>
                                          <p:spTgt spid="17"/>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35" presetClass="entr" presetSubtype="0" fill="hold" nodeType="clickEffect">
                                  <p:stCondLst>
                                    <p:cond delay="0"/>
                                  </p:stCondLst>
                                  <p:childTnLst>
                                    <p:set>
                                      <p:cBhvr>
                                        <p:cTn id="146" dur="1" fill="hold">
                                          <p:stCondLst>
                                            <p:cond delay="0"/>
                                          </p:stCondLst>
                                        </p:cTn>
                                        <p:tgtEl>
                                          <p:spTgt spid="4"/>
                                        </p:tgtEl>
                                        <p:attrNameLst>
                                          <p:attrName>style.visibility</p:attrName>
                                        </p:attrNameLst>
                                      </p:cBhvr>
                                      <p:to>
                                        <p:strVal val="visible"/>
                                      </p:to>
                                    </p:set>
                                    <p:animEffect transition="in" filter="fade">
                                      <p:cBhvr>
                                        <p:cTn id="147" dur="2000"/>
                                        <p:tgtEl>
                                          <p:spTgt spid="4"/>
                                        </p:tgtEl>
                                      </p:cBhvr>
                                    </p:animEffect>
                                    <p:anim calcmode="lin" valueType="num">
                                      <p:cBhvr>
                                        <p:cTn id="148" dur="2000" fill="hold"/>
                                        <p:tgtEl>
                                          <p:spTgt spid="4"/>
                                        </p:tgtEl>
                                        <p:attrNameLst>
                                          <p:attrName>style.rotation</p:attrName>
                                        </p:attrNameLst>
                                      </p:cBhvr>
                                      <p:tavLst>
                                        <p:tav tm="0">
                                          <p:val>
                                            <p:fltVal val="720"/>
                                          </p:val>
                                        </p:tav>
                                        <p:tav tm="100000">
                                          <p:val>
                                            <p:fltVal val="0"/>
                                          </p:val>
                                        </p:tav>
                                      </p:tavLst>
                                    </p:anim>
                                    <p:anim calcmode="lin" valueType="num">
                                      <p:cBhvr>
                                        <p:cTn id="149" dur="2000" fill="hold"/>
                                        <p:tgtEl>
                                          <p:spTgt spid="4"/>
                                        </p:tgtEl>
                                        <p:attrNameLst>
                                          <p:attrName>ppt_h</p:attrName>
                                        </p:attrNameLst>
                                      </p:cBhvr>
                                      <p:tavLst>
                                        <p:tav tm="0">
                                          <p:val>
                                            <p:fltVal val="0"/>
                                          </p:val>
                                        </p:tav>
                                        <p:tav tm="100000">
                                          <p:val>
                                            <p:strVal val="#ppt_h"/>
                                          </p:val>
                                        </p:tav>
                                      </p:tavLst>
                                    </p:anim>
                                    <p:anim calcmode="lin" valueType="num">
                                      <p:cBhvr>
                                        <p:cTn id="150" dur="2000" fill="hold"/>
                                        <p:tgtEl>
                                          <p:spTgt spid="4"/>
                                        </p:tgtEl>
                                        <p:attrNameLst>
                                          <p:attrName>ppt_w</p:attrName>
                                        </p:attrNameLst>
                                      </p:cBhvr>
                                      <p:tavLst>
                                        <p:tav tm="0">
                                          <p:val>
                                            <p:fltVal val="0"/>
                                          </p:val>
                                        </p:tav>
                                        <p:tav tm="100000">
                                          <p:val>
                                            <p:strVal val="#ppt_w"/>
                                          </p:val>
                                        </p:tav>
                                      </p:tavLst>
                                    </p:anim>
                                  </p:childTnLst>
                                </p:cTn>
                              </p:par>
                            </p:childTnLst>
                          </p:cTn>
                        </p:par>
                        <p:par>
                          <p:cTn id="151" fill="hold">
                            <p:stCondLst>
                              <p:cond delay="2000"/>
                            </p:stCondLst>
                            <p:childTnLst>
                              <p:par>
                                <p:cTn id="152" presetID="10" presetClass="exit" presetSubtype="0" fill="hold" nodeType="afterEffect">
                                  <p:stCondLst>
                                    <p:cond delay="0"/>
                                  </p:stCondLst>
                                  <p:childTnLst>
                                    <p:animEffect transition="out" filter="fade">
                                      <p:cBhvr>
                                        <p:cTn id="153" dur="500"/>
                                        <p:tgtEl>
                                          <p:spTgt spid="4"/>
                                        </p:tgtEl>
                                      </p:cBhvr>
                                    </p:animEffect>
                                    <p:set>
                                      <p:cBhvr>
                                        <p:cTn id="154" dur="1" fill="hold">
                                          <p:stCondLst>
                                            <p:cond delay="499"/>
                                          </p:stCondLst>
                                        </p:cTn>
                                        <p:tgtEl>
                                          <p:spTgt spid="4"/>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18"/>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xit" presetSubtype="0" fill="hold" grpId="1" nodeType="clickEffect">
                                  <p:stCondLst>
                                    <p:cond delay="0"/>
                                  </p:stCondLst>
                                  <p:childTnLst>
                                    <p:set>
                                      <p:cBhvr>
                                        <p:cTn id="162"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634"/>
            <a:ext cx="7234521" cy="6827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0"/>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10</a:t>
            </a:r>
            <a:endParaRPr lang="en-GB" sz="9600" dirty="0">
              <a:solidFill>
                <a:schemeClr val="tx1">
                  <a:lumMod val="75000"/>
                  <a:lumOff val="25000"/>
                </a:schemeClr>
              </a:solidFill>
            </a:endParaRPr>
          </a:p>
        </p:txBody>
      </p:sp>
      <p:sp>
        <p:nvSpPr>
          <p:cNvPr id="11" name="Rectangle 10"/>
          <p:cNvSpPr/>
          <p:nvPr/>
        </p:nvSpPr>
        <p:spPr>
          <a:xfrm>
            <a:off x="2292381" y="-3634"/>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22</a:t>
            </a:r>
            <a:endParaRPr lang="en-GB" sz="9600" dirty="0">
              <a:solidFill>
                <a:schemeClr val="tx1">
                  <a:lumMod val="75000"/>
                  <a:lumOff val="25000"/>
                </a:schemeClr>
              </a:solidFill>
            </a:endParaRPr>
          </a:p>
        </p:txBody>
      </p:sp>
      <p:sp>
        <p:nvSpPr>
          <p:cNvPr id="12" name="Rectangle 11"/>
          <p:cNvSpPr/>
          <p:nvPr/>
        </p:nvSpPr>
        <p:spPr>
          <a:xfrm>
            <a:off x="4583875" y="0"/>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33</a:t>
            </a:r>
            <a:endParaRPr lang="en-GB" sz="9600" dirty="0">
              <a:solidFill>
                <a:schemeClr val="tx1">
                  <a:lumMod val="75000"/>
                  <a:lumOff val="25000"/>
                </a:schemeClr>
              </a:solidFill>
            </a:endParaRPr>
          </a:p>
        </p:txBody>
      </p:sp>
      <p:sp>
        <p:nvSpPr>
          <p:cNvPr id="13" name="Rectangle 12"/>
          <p:cNvSpPr/>
          <p:nvPr/>
        </p:nvSpPr>
        <p:spPr>
          <a:xfrm>
            <a:off x="6863494" y="0"/>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44</a:t>
            </a:r>
            <a:endParaRPr lang="en-GB" sz="9600" dirty="0">
              <a:solidFill>
                <a:schemeClr val="tx1">
                  <a:lumMod val="75000"/>
                  <a:lumOff val="25000"/>
                </a:schemeClr>
              </a:solidFill>
            </a:endParaRPr>
          </a:p>
        </p:txBody>
      </p:sp>
      <p:sp>
        <p:nvSpPr>
          <p:cNvPr id="14" name="Rectangle 13"/>
          <p:cNvSpPr/>
          <p:nvPr/>
        </p:nvSpPr>
        <p:spPr>
          <a:xfrm>
            <a:off x="1774" y="2280506"/>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55</a:t>
            </a:r>
            <a:endParaRPr lang="en-GB" sz="9600" dirty="0">
              <a:solidFill>
                <a:schemeClr val="tx1">
                  <a:lumMod val="75000"/>
                  <a:lumOff val="25000"/>
                </a:schemeClr>
              </a:solidFill>
            </a:endParaRPr>
          </a:p>
        </p:txBody>
      </p:sp>
      <p:sp>
        <p:nvSpPr>
          <p:cNvPr id="15" name="Rectangle 14"/>
          <p:cNvSpPr/>
          <p:nvPr/>
        </p:nvSpPr>
        <p:spPr>
          <a:xfrm>
            <a:off x="2294155" y="2288747"/>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16</a:t>
            </a:r>
            <a:endParaRPr lang="en-GB" sz="9600" dirty="0">
              <a:solidFill>
                <a:schemeClr val="tx1">
                  <a:lumMod val="75000"/>
                  <a:lumOff val="25000"/>
                </a:schemeClr>
              </a:solidFill>
            </a:endParaRPr>
          </a:p>
        </p:txBody>
      </p:sp>
      <p:sp>
        <p:nvSpPr>
          <p:cNvPr id="16" name="Rectangle 15"/>
          <p:cNvSpPr/>
          <p:nvPr/>
        </p:nvSpPr>
        <p:spPr>
          <a:xfrm>
            <a:off x="4585649" y="2280506"/>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27</a:t>
            </a:r>
            <a:endParaRPr lang="en-GB" sz="9600" dirty="0">
              <a:solidFill>
                <a:schemeClr val="tx1">
                  <a:lumMod val="75000"/>
                  <a:lumOff val="25000"/>
                </a:schemeClr>
              </a:solidFill>
            </a:endParaRPr>
          </a:p>
        </p:txBody>
      </p:sp>
      <p:sp>
        <p:nvSpPr>
          <p:cNvPr id="17" name="Rectangle 16"/>
          <p:cNvSpPr/>
          <p:nvPr/>
        </p:nvSpPr>
        <p:spPr>
          <a:xfrm>
            <a:off x="6865268" y="2280506"/>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38</a:t>
            </a:r>
            <a:endParaRPr lang="en-GB" sz="9600" dirty="0">
              <a:solidFill>
                <a:schemeClr val="tx1">
                  <a:lumMod val="75000"/>
                  <a:lumOff val="25000"/>
                </a:schemeClr>
              </a:solidFill>
            </a:endParaRPr>
          </a:p>
        </p:txBody>
      </p:sp>
      <p:sp>
        <p:nvSpPr>
          <p:cNvPr id="18" name="Rectangle 17"/>
          <p:cNvSpPr/>
          <p:nvPr/>
        </p:nvSpPr>
        <p:spPr>
          <a:xfrm>
            <a:off x="1016" y="4572887"/>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13</a:t>
            </a:r>
            <a:endParaRPr lang="en-GB" sz="9600" dirty="0">
              <a:solidFill>
                <a:schemeClr val="tx1">
                  <a:lumMod val="75000"/>
                  <a:lumOff val="25000"/>
                </a:schemeClr>
              </a:solidFill>
            </a:endParaRPr>
          </a:p>
        </p:txBody>
      </p:sp>
      <p:sp>
        <p:nvSpPr>
          <p:cNvPr id="19" name="Rectangle 18"/>
          <p:cNvSpPr/>
          <p:nvPr/>
        </p:nvSpPr>
        <p:spPr>
          <a:xfrm>
            <a:off x="2293397" y="4569253"/>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39</a:t>
            </a:r>
            <a:endParaRPr lang="en-GB" sz="9600" dirty="0">
              <a:solidFill>
                <a:schemeClr val="tx1">
                  <a:lumMod val="75000"/>
                  <a:lumOff val="25000"/>
                </a:schemeClr>
              </a:solidFill>
            </a:endParaRPr>
          </a:p>
        </p:txBody>
      </p:sp>
      <p:sp>
        <p:nvSpPr>
          <p:cNvPr id="20" name="Rectangle 19"/>
          <p:cNvSpPr/>
          <p:nvPr/>
        </p:nvSpPr>
        <p:spPr>
          <a:xfrm>
            <a:off x="4584891" y="4572887"/>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41</a:t>
            </a:r>
            <a:endParaRPr lang="en-GB" sz="9600" dirty="0">
              <a:solidFill>
                <a:schemeClr val="tx1">
                  <a:lumMod val="75000"/>
                  <a:lumOff val="25000"/>
                </a:schemeClr>
              </a:solidFill>
            </a:endParaRPr>
          </a:p>
        </p:txBody>
      </p:sp>
      <p:sp>
        <p:nvSpPr>
          <p:cNvPr id="21" name="Rectangle 20"/>
          <p:cNvSpPr/>
          <p:nvPr/>
        </p:nvSpPr>
        <p:spPr>
          <a:xfrm>
            <a:off x="6864510" y="4572887"/>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52</a:t>
            </a:r>
            <a:endParaRPr lang="en-GB" sz="9600" dirty="0">
              <a:solidFill>
                <a:schemeClr val="tx1">
                  <a:lumMod val="75000"/>
                  <a:lumOff val="25000"/>
                </a:schemeClr>
              </a:solidFill>
            </a:endParaRPr>
          </a:p>
        </p:txBody>
      </p:sp>
    </p:spTree>
    <p:extLst>
      <p:ext uri="{BB962C8B-B14F-4D97-AF65-F5344CB8AC3E}">
        <p14:creationId xmlns:p14="http://schemas.microsoft.com/office/powerpoint/2010/main" val="11080812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4" restart="whenNotActive" fill="hold" evtFilter="cancelBubble" nodeType="interactiveSeq">
                <p:stCondLst>
                  <p:cond evt="onClick" delay="0">
                    <p:tgtEl>
                      <p:spTgt spid="17"/>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18"/>
                                        </p:tgtEl>
                                      </p:cBhvr>
                                    </p:animEffect>
                                    <p:set>
                                      <p:cBhvr>
                                        <p:cTn id="5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6" restart="whenNotActive" fill="hold" evtFilter="cancelBubble" nodeType="interactiveSeq">
                <p:stCondLst>
                  <p:cond evt="onClick" delay="0">
                    <p:tgtEl>
                      <p:spTgt spid="19"/>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19"/>
                                        </p:tgtEl>
                                      </p:cBhvr>
                                    </p:animEffect>
                                    <p:set>
                                      <p:cBhvr>
                                        <p:cTn id="6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2" restart="whenNotActive" fill="hold" evtFilter="cancelBubble" nodeType="interactiveSeq">
                <p:stCondLst>
                  <p:cond evt="onClick" delay="0">
                    <p:tgtEl>
                      <p:spTgt spid="20"/>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3"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10</a:t>
            </a:r>
            <a:endParaRPr lang="en-GB" sz="9600" dirty="0">
              <a:solidFill>
                <a:schemeClr val="tx1">
                  <a:lumMod val="75000"/>
                  <a:lumOff val="25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818872"/>
            <a:ext cx="4678914" cy="2994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2292381" y="-3634"/>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22</a:t>
            </a:r>
            <a:endParaRPr lang="en-GB" sz="9600" dirty="0">
              <a:solidFill>
                <a:schemeClr val="tx1">
                  <a:lumMod val="75000"/>
                  <a:lumOff val="25000"/>
                </a:schemeClr>
              </a:solidFill>
            </a:endParaRPr>
          </a:p>
        </p:txBody>
      </p:sp>
      <p:sp>
        <p:nvSpPr>
          <p:cNvPr id="12" name="Rectangle 11"/>
          <p:cNvSpPr/>
          <p:nvPr/>
        </p:nvSpPr>
        <p:spPr>
          <a:xfrm>
            <a:off x="4583875" y="0"/>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33</a:t>
            </a:r>
            <a:endParaRPr lang="en-GB" sz="9600" dirty="0">
              <a:solidFill>
                <a:schemeClr val="tx1">
                  <a:lumMod val="75000"/>
                  <a:lumOff val="25000"/>
                </a:schemeClr>
              </a:solidFill>
            </a:endParaRPr>
          </a:p>
        </p:txBody>
      </p:sp>
      <p:sp>
        <p:nvSpPr>
          <p:cNvPr id="13" name="Rectangle 12"/>
          <p:cNvSpPr/>
          <p:nvPr/>
        </p:nvSpPr>
        <p:spPr>
          <a:xfrm>
            <a:off x="6863494" y="0"/>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44</a:t>
            </a:r>
            <a:endParaRPr lang="en-GB" sz="9600" dirty="0">
              <a:solidFill>
                <a:schemeClr val="tx1">
                  <a:lumMod val="75000"/>
                  <a:lumOff val="25000"/>
                </a:schemeClr>
              </a:solidFill>
            </a:endParaRPr>
          </a:p>
        </p:txBody>
      </p:sp>
      <p:sp>
        <p:nvSpPr>
          <p:cNvPr id="14" name="Rectangle 13"/>
          <p:cNvSpPr/>
          <p:nvPr/>
        </p:nvSpPr>
        <p:spPr>
          <a:xfrm>
            <a:off x="1774" y="2280506"/>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55</a:t>
            </a:r>
            <a:endParaRPr lang="en-GB" sz="9600" dirty="0">
              <a:solidFill>
                <a:schemeClr val="tx1">
                  <a:lumMod val="75000"/>
                  <a:lumOff val="25000"/>
                </a:schemeClr>
              </a:solidFill>
            </a:endParaRPr>
          </a:p>
        </p:txBody>
      </p:sp>
      <p:sp>
        <p:nvSpPr>
          <p:cNvPr id="15" name="Rectangle 14"/>
          <p:cNvSpPr/>
          <p:nvPr/>
        </p:nvSpPr>
        <p:spPr>
          <a:xfrm>
            <a:off x="2294155" y="2288747"/>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16</a:t>
            </a:r>
            <a:endParaRPr lang="en-GB" sz="9600" dirty="0">
              <a:solidFill>
                <a:schemeClr val="tx1">
                  <a:lumMod val="75000"/>
                  <a:lumOff val="25000"/>
                </a:schemeClr>
              </a:solidFill>
            </a:endParaRPr>
          </a:p>
        </p:txBody>
      </p:sp>
      <p:sp>
        <p:nvSpPr>
          <p:cNvPr id="16" name="Rectangle 15"/>
          <p:cNvSpPr/>
          <p:nvPr/>
        </p:nvSpPr>
        <p:spPr>
          <a:xfrm>
            <a:off x="4585649" y="2280506"/>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27</a:t>
            </a:r>
            <a:endParaRPr lang="en-GB" sz="9600" dirty="0">
              <a:solidFill>
                <a:schemeClr val="tx1">
                  <a:lumMod val="75000"/>
                  <a:lumOff val="25000"/>
                </a:schemeClr>
              </a:solidFill>
            </a:endParaRPr>
          </a:p>
        </p:txBody>
      </p:sp>
      <p:sp>
        <p:nvSpPr>
          <p:cNvPr id="17" name="Rectangle 16"/>
          <p:cNvSpPr/>
          <p:nvPr/>
        </p:nvSpPr>
        <p:spPr>
          <a:xfrm>
            <a:off x="6865268" y="2280506"/>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38</a:t>
            </a:r>
            <a:endParaRPr lang="en-GB" sz="9600" dirty="0">
              <a:solidFill>
                <a:schemeClr val="tx1">
                  <a:lumMod val="75000"/>
                  <a:lumOff val="25000"/>
                </a:schemeClr>
              </a:solidFill>
            </a:endParaRPr>
          </a:p>
        </p:txBody>
      </p:sp>
      <p:sp>
        <p:nvSpPr>
          <p:cNvPr id="18" name="Rectangle 17"/>
          <p:cNvSpPr/>
          <p:nvPr/>
        </p:nvSpPr>
        <p:spPr>
          <a:xfrm>
            <a:off x="1016" y="4572887"/>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13</a:t>
            </a:r>
            <a:endParaRPr lang="en-GB" sz="9600" dirty="0">
              <a:solidFill>
                <a:schemeClr val="tx1">
                  <a:lumMod val="75000"/>
                  <a:lumOff val="25000"/>
                </a:schemeClr>
              </a:solidFill>
            </a:endParaRPr>
          </a:p>
        </p:txBody>
      </p:sp>
      <p:sp>
        <p:nvSpPr>
          <p:cNvPr id="19" name="Rectangle 18"/>
          <p:cNvSpPr/>
          <p:nvPr/>
        </p:nvSpPr>
        <p:spPr>
          <a:xfrm>
            <a:off x="2293397" y="4569253"/>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39</a:t>
            </a:r>
            <a:endParaRPr lang="en-GB" sz="9600" dirty="0">
              <a:solidFill>
                <a:schemeClr val="tx1">
                  <a:lumMod val="75000"/>
                  <a:lumOff val="25000"/>
                </a:schemeClr>
              </a:solidFill>
            </a:endParaRPr>
          </a:p>
        </p:txBody>
      </p:sp>
      <p:sp>
        <p:nvSpPr>
          <p:cNvPr id="20" name="Rectangle 19"/>
          <p:cNvSpPr/>
          <p:nvPr/>
        </p:nvSpPr>
        <p:spPr>
          <a:xfrm>
            <a:off x="4584891" y="4572887"/>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41</a:t>
            </a:r>
            <a:endParaRPr lang="en-GB" sz="9600" dirty="0">
              <a:solidFill>
                <a:schemeClr val="tx1">
                  <a:lumMod val="75000"/>
                  <a:lumOff val="25000"/>
                </a:schemeClr>
              </a:solidFill>
            </a:endParaRPr>
          </a:p>
        </p:txBody>
      </p:sp>
      <p:sp>
        <p:nvSpPr>
          <p:cNvPr id="21" name="Rectangle 20"/>
          <p:cNvSpPr/>
          <p:nvPr/>
        </p:nvSpPr>
        <p:spPr>
          <a:xfrm>
            <a:off x="6864510" y="4572887"/>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52</a:t>
            </a:r>
            <a:endParaRPr lang="en-GB" sz="9600" dirty="0">
              <a:solidFill>
                <a:schemeClr val="tx1">
                  <a:lumMod val="75000"/>
                  <a:lumOff val="25000"/>
                </a:schemeClr>
              </a:solidFill>
            </a:endParaRPr>
          </a:p>
        </p:txBody>
      </p:sp>
    </p:spTree>
    <p:extLst>
      <p:ext uri="{BB962C8B-B14F-4D97-AF65-F5344CB8AC3E}">
        <p14:creationId xmlns:p14="http://schemas.microsoft.com/office/powerpoint/2010/main" val="1270919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4" restart="whenNotActive" fill="hold" evtFilter="cancelBubble" nodeType="interactiveSeq">
                <p:stCondLst>
                  <p:cond evt="onClick" delay="0">
                    <p:tgtEl>
                      <p:spTgt spid="17"/>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18"/>
                                        </p:tgtEl>
                                      </p:cBhvr>
                                    </p:animEffect>
                                    <p:set>
                                      <p:cBhvr>
                                        <p:cTn id="5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6" restart="whenNotActive" fill="hold" evtFilter="cancelBubble" nodeType="interactiveSeq">
                <p:stCondLst>
                  <p:cond evt="onClick" delay="0">
                    <p:tgtEl>
                      <p:spTgt spid="19"/>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19"/>
                                        </p:tgtEl>
                                      </p:cBhvr>
                                    </p:animEffect>
                                    <p:set>
                                      <p:cBhvr>
                                        <p:cTn id="6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2" restart="whenNotActive" fill="hold" evtFilter="cancelBubble" nodeType="interactiveSeq">
                <p:stCondLst>
                  <p:cond evt="onClick" delay="0">
                    <p:tgtEl>
                      <p:spTgt spid="20"/>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3"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80758"/>
            <a:ext cx="5091243" cy="214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0"/>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10</a:t>
            </a:r>
            <a:endParaRPr lang="en-GB" sz="9600" dirty="0">
              <a:solidFill>
                <a:schemeClr val="tx1">
                  <a:lumMod val="75000"/>
                  <a:lumOff val="25000"/>
                </a:schemeClr>
              </a:solidFill>
            </a:endParaRPr>
          </a:p>
        </p:txBody>
      </p:sp>
      <p:sp>
        <p:nvSpPr>
          <p:cNvPr id="11" name="Rectangle 10"/>
          <p:cNvSpPr/>
          <p:nvPr/>
        </p:nvSpPr>
        <p:spPr>
          <a:xfrm>
            <a:off x="2292381" y="-3634"/>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22</a:t>
            </a:r>
            <a:endParaRPr lang="en-GB" sz="9600" dirty="0">
              <a:solidFill>
                <a:schemeClr val="tx1">
                  <a:lumMod val="75000"/>
                  <a:lumOff val="25000"/>
                </a:schemeClr>
              </a:solidFill>
            </a:endParaRPr>
          </a:p>
        </p:txBody>
      </p:sp>
      <p:sp>
        <p:nvSpPr>
          <p:cNvPr id="12" name="Rectangle 11"/>
          <p:cNvSpPr/>
          <p:nvPr/>
        </p:nvSpPr>
        <p:spPr>
          <a:xfrm>
            <a:off x="4583875" y="0"/>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33</a:t>
            </a:r>
            <a:endParaRPr lang="en-GB" sz="9600" dirty="0">
              <a:solidFill>
                <a:schemeClr val="tx1">
                  <a:lumMod val="75000"/>
                  <a:lumOff val="25000"/>
                </a:schemeClr>
              </a:solidFill>
            </a:endParaRPr>
          </a:p>
        </p:txBody>
      </p:sp>
      <p:sp>
        <p:nvSpPr>
          <p:cNvPr id="13" name="Rectangle 12"/>
          <p:cNvSpPr/>
          <p:nvPr/>
        </p:nvSpPr>
        <p:spPr>
          <a:xfrm>
            <a:off x="6863494" y="0"/>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44</a:t>
            </a:r>
            <a:endParaRPr lang="en-GB" sz="9600" dirty="0">
              <a:solidFill>
                <a:schemeClr val="tx1">
                  <a:lumMod val="75000"/>
                  <a:lumOff val="25000"/>
                </a:schemeClr>
              </a:solidFill>
            </a:endParaRPr>
          </a:p>
        </p:txBody>
      </p:sp>
      <p:sp>
        <p:nvSpPr>
          <p:cNvPr id="14" name="Rectangle 13"/>
          <p:cNvSpPr/>
          <p:nvPr/>
        </p:nvSpPr>
        <p:spPr>
          <a:xfrm>
            <a:off x="1774" y="2280506"/>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55</a:t>
            </a:r>
            <a:endParaRPr lang="en-GB" sz="9600" dirty="0">
              <a:solidFill>
                <a:schemeClr val="tx1">
                  <a:lumMod val="75000"/>
                  <a:lumOff val="25000"/>
                </a:schemeClr>
              </a:solidFill>
            </a:endParaRPr>
          </a:p>
        </p:txBody>
      </p:sp>
      <p:sp>
        <p:nvSpPr>
          <p:cNvPr id="15" name="Rectangle 14"/>
          <p:cNvSpPr/>
          <p:nvPr/>
        </p:nvSpPr>
        <p:spPr>
          <a:xfrm>
            <a:off x="2294155" y="2288747"/>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16</a:t>
            </a:r>
            <a:endParaRPr lang="en-GB" sz="9600" dirty="0">
              <a:solidFill>
                <a:schemeClr val="tx1">
                  <a:lumMod val="75000"/>
                  <a:lumOff val="25000"/>
                </a:schemeClr>
              </a:solidFill>
            </a:endParaRPr>
          </a:p>
        </p:txBody>
      </p:sp>
      <p:sp>
        <p:nvSpPr>
          <p:cNvPr id="16" name="Rectangle 15"/>
          <p:cNvSpPr/>
          <p:nvPr/>
        </p:nvSpPr>
        <p:spPr>
          <a:xfrm>
            <a:off x="4585649" y="2280506"/>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27</a:t>
            </a:r>
            <a:endParaRPr lang="en-GB" sz="9600" dirty="0">
              <a:solidFill>
                <a:schemeClr val="tx1">
                  <a:lumMod val="75000"/>
                  <a:lumOff val="25000"/>
                </a:schemeClr>
              </a:solidFill>
            </a:endParaRPr>
          </a:p>
        </p:txBody>
      </p:sp>
      <p:sp>
        <p:nvSpPr>
          <p:cNvPr id="17" name="Rectangle 16"/>
          <p:cNvSpPr/>
          <p:nvPr/>
        </p:nvSpPr>
        <p:spPr>
          <a:xfrm>
            <a:off x="6865268" y="2280506"/>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38</a:t>
            </a:r>
            <a:endParaRPr lang="en-GB" sz="9600" dirty="0">
              <a:solidFill>
                <a:schemeClr val="tx1">
                  <a:lumMod val="75000"/>
                  <a:lumOff val="25000"/>
                </a:schemeClr>
              </a:solidFill>
            </a:endParaRPr>
          </a:p>
        </p:txBody>
      </p:sp>
      <p:sp>
        <p:nvSpPr>
          <p:cNvPr id="18" name="Rectangle 17"/>
          <p:cNvSpPr/>
          <p:nvPr/>
        </p:nvSpPr>
        <p:spPr>
          <a:xfrm>
            <a:off x="1016" y="4572887"/>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13</a:t>
            </a:r>
            <a:endParaRPr lang="en-GB" sz="9600" dirty="0">
              <a:solidFill>
                <a:schemeClr val="tx1">
                  <a:lumMod val="75000"/>
                  <a:lumOff val="25000"/>
                </a:schemeClr>
              </a:solidFill>
            </a:endParaRPr>
          </a:p>
        </p:txBody>
      </p:sp>
      <p:sp>
        <p:nvSpPr>
          <p:cNvPr id="19" name="Rectangle 18"/>
          <p:cNvSpPr/>
          <p:nvPr/>
        </p:nvSpPr>
        <p:spPr>
          <a:xfrm>
            <a:off x="2293397" y="4569253"/>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39</a:t>
            </a:r>
            <a:endParaRPr lang="en-GB" sz="9600" dirty="0">
              <a:solidFill>
                <a:schemeClr val="tx1">
                  <a:lumMod val="75000"/>
                  <a:lumOff val="25000"/>
                </a:schemeClr>
              </a:solidFill>
            </a:endParaRPr>
          </a:p>
        </p:txBody>
      </p:sp>
      <p:sp>
        <p:nvSpPr>
          <p:cNvPr id="20" name="Rectangle 19"/>
          <p:cNvSpPr/>
          <p:nvPr/>
        </p:nvSpPr>
        <p:spPr>
          <a:xfrm>
            <a:off x="4584891" y="4572887"/>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41</a:t>
            </a:r>
            <a:endParaRPr lang="en-GB" sz="9600" dirty="0">
              <a:solidFill>
                <a:schemeClr val="tx1">
                  <a:lumMod val="75000"/>
                  <a:lumOff val="25000"/>
                </a:schemeClr>
              </a:solidFill>
            </a:endParaRPr>
          </a:p>
        </p:txBody>
      </p:sp>
      <p:sp>
        <p:nvSpPr>
          <p:cNvPr id="21" name="Rectangle 20"/>
          <p:cNvSpPr/>
          <p:nvPr/>
        </p:nvSpPr>
        <p:spPr>
          <a:xfrm>
            <a:off x="6864510" y="4572887"/>
            <a:ext cx="2267744" cy="2276872"/>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lumMod val="75000"/>
                    <a:lumOff val="25000"/>
                  </a:schemeClr>
                </a:solidFill>
              </a:rPr>
              <a:t>52</a:t>
            </a:r>
            <a:endParaRPr lang="en-GB" sz="9600" dirty="0">
              <a:solidFill>
                <a:schemeClr val="tx1">
                  <a:lumMod val="75000"/>
                  <a:lumOff val="25000"/>
                </a:schemeClr>
              </a:solidFill>
            </a:endParaRPr>
          </a:p>
        </p:txBody>
      </p:sp>
    </p:spTree>
    <p:extLst>
      <p:ext uri="{BB962C8B-B14F-4D97-AF65-F5344CB8AC3E}">
        <p14:creationId xmlns:p14="http://schemas.microsoft.com/office/powerpoint/2010/main" val="4343577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4" restart="whenNotActive" fill="hold" evtFilter="cancelBubble" nodeType="interactiveSeq">
                <p:stCondLst>
                  <p:cond evt="onClick" delay="0">
                    <p:tgtEl>
                      <p:spTgt spid="17"/>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18"/>
                                        </p:tgtEl>
                                      </p:cBhvr>
                                    </p:animEffect>
                                    <p:set>
                                      <p:cBhvr>
                                        <p:cTn id="5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6" restart="whenNotActive" fill="hold" evtFilter="cancelBubble" nodeType="interactiveSeq">
                <p:stCondLst>
                  <p:cond evt="onClick" delay="0">
                    <p:tgtEl>
                      <p:spTgt spid="19"/>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19"/>
                                        </p:tgtEl>
                                      </p:cBhvr>
                                    </p:animEffect>
                                    <p:set>
                                      <p:cBhvr>
                                        <p:cTn id="6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2" restart="whenNotActive" fill="hold" evtFilter="cancelBubble" nodeType="interactiveSeq">
                <p:stCondLst>
                  <p:cond evt="onClick" delay="0">
                    <p:tgtEl>
                      <p:spTgt spid="20"/>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3"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lker.com/cliparts/7/d/9/B/f/R/smiley-face-md.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736" y="2916764"/>
            <a:ext cx="658345" cy="6583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www.decodeunicode.org/en/u%25252B2639/data/glyph/196x196/2639.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254" y="4288910"/>
            <a:ext cx="1012297" cy="10122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b="37103"/>
          <a:stretch/>
        </p:blipFill>
        <p:spPr bwMode="auto">
          <a:xfrm>
            <a:off x="117208" y="1209117"/>
            <a:ext cx="1159343" cy="1030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18"/>
          <p:cNvGrpSpPr/>
          <p:nvPr/>
        </p:nvGrpSpPr>
        <p:grpSpPr>
          <a:xfrm>
            <a:off x="160477" y="5855254"/>
            <a:ext cx="1159343" cy="1030130"/>
            <a:chOff x="160477" y="5855254"/>
            <a:chExt cx="1159343" cy="1030130"/>
          </a:xfrm>
        </p:grpSpPr>
        <p:pic>
          <p:nvPicPr>
            <p:cNvPr id="4" name="Picture 11"/>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b="37103"/>
            <a:stretch/>
          </p:blipFill>
          <p:spPr bwMode="auto">
            <a:xfrm>
              <a:off x="160477" y="5855254"/>
              <a:ext cx="1159343" cy="1030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flipV="1">
              <a:off x="383717" y="6133014"/>
              <a:ext cx="678112" cy="586338"/>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31758" y="6071279"/>
              <a:ext cx="672039" cy="666392"/>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97904" y="838805"/>
            <a:ext cx="6867568" cy="523220"/>
          </a:xfrm>
          <a:prstGeom prst="rect">
            <a:avLst/>
          </a:prstGeom>
          <a:noFill/>
        </p:spPr>
        <p:txBody>
          <a:bodyPr wrap="square" rtlCol="0">
            <a:spAutoFit/>
          </a:bodyPr>
          <a:lstStyle/>
          <a:p>
            <a:r>
              <a:rPr lang="en-GB" sz="2800" b="1" dirty="0" smtClean="0">
                <a:latin typeface="Segoe Script" panose="020B0504020000000003" pitchFamily="34" charset="0"/>
              </a:rPr>
              <a:t>¿</a:t>
            </a:r>
            <a:r>
              <a:rPr lang="en-GB" sz="2800" b="1" dirty="0" err="1" smtClean="0">
                <a:latin typeface="Segoe Script" panose="020B0504020000000003" pitchFamily="34" charset="0"/>
              </a:rPr>
              <a:t>Qué</a:t>
            </a:r>
            <a:r>
              <a:rPr lang="en-GB" sz="2800" b="1" dirty="0" smtClean="0">
                <a:latin typeface="Segoe Script" panose="020B0504020000000003" pitchFamily="34" charset="0"/>
              </a:rPr>
              <a:t> </a:t>
            </a:r>
            <a:r>
              <a:rPr lang="en-GB" sz="2800" b="1" dirty="0" err="1" smtClean="0">
                <a:latin typeface="Segoe Script" panose="020B0504020000000003" pitchFamily="34" charset="0"/>
              </a:rPr>
              <a:t>opinas</a:t>
            </a:r>
            <a:r>
              <a:rPr lang="en-GB" sz="2800" b="1" dirty="0" smtClean="0">
                <a:latin typeface="Segoe Script" panose="020B0504020000000003" pitchFamily="34" charset="0"/>
              </a:rPr>
              <a:t> de </a:t>
            </a:r>
            <a:r>
              <a:rPr lang="en-GB" sz="2800" b="1" dirty="0" smtClean="0">
                <a:solidFill>
                  <a:srgbClr val="FF0000"/>
                </a:solidFill>
                <a:latin typeface="Segoe Script" panose="020B0504020000000003" pitchFamily="34" charset="0"/>
              </a:rPr>
              <a:t>la </a:t>
            </a:r>
            <a:r>
              <a:rPr lang="en-GB" sz="2800" b="1" dirty="0" err="1" smtClean="0">
                <a:solidFill>
                  <a:srgbClr val="FF0000"/>
                </a:solidFill>
                <a:latin typeface="Segoe Script" panose="020B0504020000000003" pitchFamily="34" charset="0"/>
              </a:rPr>
              <a:t>gimnasia</a:t>
            </a:r>
            <a:r>
              <a:rPr lang="en-GB" sz="2800" b="1" dirty="0" smtClean="0">
                <a:latin typeface="Segoe Script" panose="020B0504020000000003" pitchFamily="34" charset="0"/>
              </a:rPr>
              <a:t>?</a:t>
            </a:r>
            <a:endParaRPr lang="en-GB" sz="2800" b="1" dirty="0">
              <a:latin typeface="Segoe Script" panose="020B0504020000000003" pitchFamily="34" charset="0"/>
            </a:endParaRPr>
          </a:p>
        </p:txBody>
      </p:sp>
      <p:sp>
        <p:nvSpPr>
          <p:cNvPr id="9" name="TextBox 8"/>
          <p:cNvSpPr txBox="1"/>
          <p:nvPr/>
        </p:nvSpPr>
        <p:spPr>
          <a:xfrm>
            <a:off x="1134008" y="1539721"/>
            <a:ext cx="6867568" cy="523220"/>
          </a:xfrm>
          <a:prstGeom prst="rect">
            <a:avLst/>
          </a:prstGeom>
          <a:noFill/>
        </p:spPr>
        <p:txBody>
          <a:bodyPr wrap="square" rtlCol="0">
            <a:spAutoFit/>
          </a:bodyPr>
          <a:lstStyle/>
          <a:p>
            <a:r>
              <a:rPr lang="en-GB" sz="2800" b="1" dirty="0" smtClean="0">
                <a:latin typeface="Segoe Script" panose="020B0504020000000003" pitchFamily="34" charset="0"/>
              </a:rPr>
              <a:t>Me </a:t>
            </a:r>
            <a:r>
              <a:rPr lang="en-GB" sz="2800" b="1" dirty="0" err="1" smtClean="0">
                <a:latin typeface="Segoe Script" panose="020B0504020000000003" pitchFamily="34" charset="0"/>
              </a:rPr>
              <a:t>encanta</a:t>
            </a:r>
            <a:r>
              <a:rPr lang="en-GB" sz="2800" b="1" dirty="0" smtClean="0">
                <a:latin typeface="Segoe Script" panose="020B0504020000000003" pitchFamily="34" charset="0"/>
              </a:rPr>
              <a:t> </a:t>
            </a:r>
            <a:r>
              <a:rPr lang="en-GB" sz="2800" b="1" dirty="0" smtClean="0">
                <a:solidFill>
                  <a:srgbClr val="FF0000"/>
                </a:solidFill>
                <a:latin typeface="Segoe Script" panose="020B0504020000000003" pitchFamily="34" charset="0"/>
              </a:rPr>
              <a:t>(la </a:t>
            </a:r>
            <a:r>
              <a:rPr lang="en-GB" sz="2800" b="1" dirty="0" err="1" smtClean="0">
                <a:solidFill>
                  <a:srgbClr val="FF0000"/>
                </a:solidFill>
                <a:latin typeface="Segoe Script" panose="020B0504020000000003" pitchFamily="34" charset="0"/>
              </a:rPr>
              <a:t>gimnasia</a:t>
            </a:r>
            <a:r>
              <a:rPr lang="en-GB" sz="2800" b="1" dirty="0" smtClean="0">
                <a:solidFill>
                  <a:srgbClr val="FF0000"/>
                </a:solidFill>
                <a:latin typeface="Segoe Script" panose="020B0504020000000003" pitchFamily="34" charset="0"/>
              </a:rPr>
              <a:t>)</a:t>
            </a:r>
            <a:r>
              <a:rPr lang="en-GB" sz="2800" b="1" dirty="0" smtClean="0">
                <a:latin typeface="Segoe Script" panose="020B0504020000000003" pitchFamily="34" charset="0"/>
              </a:rPr>
              <a:t>.</a:t>
            </a:r>
            <a:endParaRPr lang="en-GB" sz="2800" b="1" dirty="0">
              <a:latin typeface="Segoe Script" panose="020B0504020000000003" pitchFamily="34" charset="0"/>
            </a:endParaRPr>
          </a:p>
        </p:txBody>
      </p:sp>
      <p:sp>
        <p:nvSpPr>
          <p:cNvPr id="10" name="TextBox 9"/>
          <p:cNvSpPr txBox="1"/>
          <p:nvPr/>
        </p:nvSpPr>
        <p:spPr>
          <a:xfrm>
            <a:off x="224712" y="2278965"/>
            <a:ext cx="6867568" cy="523220"/>
          </a:xfrm>
          <a:prstGeom prst="rect">
            <a:avLst/>
          </a:prstGeom>
          <a:noFill/>
        </p:spPr>
        <p:txBody>
          <a:bodyPr wrap="square" rtlCol="0">
            <a:spAutoFit/>
          </a:bodyPr>
          <a:lstStyle/>
          <a:p>
            <a:r>
              <a:rPr lang="en-GB" sz="2800" b="1" dirty="0" smtClean="0">
                <a:latin typeface="Segoe Script" panose="020B0504020000000003" pitchFamily="34" charset="0"/>
              </a:rPr>
              <a:t>¿</a:t>
            </a:r>
            <a:r>
              <a:rPr lang="en-GB" sz="2800" b="1" dirty="0" err="1" smtClean="0">
                <a:latin typeface="Segoe Script" panose="020B0504020000000003" pitchFamily="34" charset="0"/>
              </a:rPr>
              <a:t>Qué</a:t>
            </a:r>
            <a:r>
              <a:rPr lang="en-GB" sz="2800" b="1" dirty="0" smtClean="0">
                <a:latin typeface="Segoe Script" panose="020B0504020000000003" pitchFamily="34" charset="0"/>
              </a:rPr>
              <a:t> </a:t>
            </a:r>
            <a:r>
              <a:rPr lang="en-GB" sz="2800" b="1" dirty="0" err="1" smtClean="0">
                <a:latin typeface="Segoe Script" panose="020B0504020000000003" pitchFamily="34" charset="0"/>
              </a:rPr>
              <a:t>opinas</a:t>
            </a:r>
            <a:r>
              <a:rPr lang="en-GB" sz="2800" b="1" dirty="0" smtClean="0">
                <a:latin typeface="Segoe Script" panose="020B0504020000000003" pitchFamily="34" charset="0"/>
              </a:rPr>
              <a:t> de </a:t>
            </a:r>
            <a:r>
              <a:rPr lang="en-GB" sz="2800" b="1" dirty="0" smtClean="0">
                <a:solidFill>
                  <a:srgbClr val="FF0000"/>
                </a:solidFill>
                <a:latin typeface="Segoe Script" panose="020B0504020000000003" pitchFamily="34" charset="0"/>
              </a:rPr>
              <a:t>la </a:t>
            </a:r>
            <a:r>
              <a:rPr lang="en-GB" sz="2800" b="1" dirty="0" err="1" smtClean="0">
                <a:solidFill>
                  <a:srgbClr val="FF0000"/>
                </a:solidFill>
                <a:latin typeface="Segoe Script" panose="020B0504020000000003" pitchFamily="34" charset="0"/>
              </a:rPr>
              <a:t>natación</a:t>
            </a:r>
            <a:r>
              <a:rPr lang="en-GB" sz="2800" b="1" dirty="0" smtClean="0">
                <a:latin typeface="Segoe Script" panose="020B0504020000000003" pitchFamily="34" charset="0"/>
              </a:rPr>
              <a:t>?</a:t>
            </a:r>
            <a:endParaRPr lang="en-GB" sz="2800" b="1" dirty="0">
              <a:latin typeface="Segoe Script" panose="020B0504020000000003" pitchFamily="34" charset="0"/>
            </a:endParaRPr>
          </a:p>
        </p:txBody>
      </p:sp>
      <p:sp>
        <p:nvSpPr>
          <p:cNvPr id="11" name="TextBox 10"/>
          <p:cNvSpPr txBox="1"/>
          <p:nvPr/>
        </p:nvSpPr>
        <p:spPr>
          <a:xfrm>
            <a:off x="1160816" y="3051889"/>
            <a:ext cx="6867568" cy="523220"/>
          </a:xfrm>
          <a:prstGeom prst="rect">
            <a:avLst/>
          </a:prstGeom>
          <a:noFill/>
        </p:spPr>
        <p:txBody>
          <a:bodyPr wrap="square" rtlCol="0">
            <a:spAutoFit/>
          </a:bodyPr>
          <a:lstStyle/>
          <a:p>
            <a:r>
              <a:rPr lang="en-GB" sz="2800" b="1" dirty="0" smtClean="0">
                <a:latin typeface="Segoe Script" panose="020B0504020000000003" pitchFamily="34" charset="0"/>
              </a:rPr>
              <a:t>Me </a:t>
            </a:r>
            <a:r>
              <a:rPr lang="en-GB" sz="2800" b="1" dirty="0" err="1" smtClean="0">
                <a:latin typeface="Segoe Script" panose="020B0504020000000003" pitchFamily="34" charset="0"/>
              </a:rPr>
              <a:t>gusta</a:t>
            </a:r>
            <a:r>
              <a:rPr lang="en-GB" sz="2800" b="1" dirty="0" smtClean="0">
                <a:latin typeface="Segoe Script" panose="020B0504020000000003" pitchFamily="34" charset="0"/>
              </a:rPr>
              <a:t> </a:t>
            </a:r>
            <a:r>
              <a:rPr lang="en-GB" sz="2800" b="1" dirty="0" smtClean="0">
                <a:solidFill>
                  <a:srgbClr val="FF0000"/>
                </a:solidFill>
                <a:latin typeface="Segoe Script" panose="020B0504020000000003" pitchFamily="34" charset="0"/>
              </a:rPr>
              <a:t>(la </a:t>
            </a:r>
            <a:r>
              <a:rPr lang="en-GB" sz="2800" b="1" dirty="0" err="1" smtClean="0">
                <a:solidFill>
                  <a:srgbClr val="FF0000"/>
                </a:solidFill>
                <a:latin typeface="Segoe Script" panose="020B0504020000000003" pitchFamily="34" charset="0"/>
              </a:rPr>
              <a:t>natación</a:t>
            </a:r>
            <a:r>
              <a:rPr lang="en-GB" sz="2800" b="1" dirty="0" smtClean="0">
                <a:solidFill>
                  <a:srgbClr val="FF0000"/>
                </a:solidFill>
                <a:latin typeface="Segoe Script" panose="020B0504020000000003" pitchFamily="34" charset="0"/>
              </a:rPr>
              <a:t>)</a:t>
            </a:r>
            <a:r>
              <a:rPr lang="en-GB" sz="2800" b="1" dirty="0" smtClean="0">
                <a:latin typeface="Segoe Script" panose="020B0504020000000003" pitchFamily="34" charset="0"/>
              </a:rPr>
              <a:t>.</a:t>
            </a:r>
            <a:endParaRPr lang="en-GB" sz="2800" b="1" dirty="0">
              <a:latin typeface="Segoe Script" panose="020B0504020000000003" pitchFamily="34" charset="0"/>
            </a:endParaRPr>
          </a:p>
        </p:txBody>
      </p:sp>
      <p:sp>
        <p:nvSpPr>
          <p:cNvPr id="12" name="TextBox 11"/>
          <p:cNvSpPr txBox="1"/>
          <p:nvPr/>
        </p:nvSpPr>
        <p:spPr>
          <a:xfrm>
            <a:off x="224712" y="3843977"/>
            <a:ext cx="6867568" cy="523220"/>
          </a:xfrm>
          <a:prstGeom prst="rect">
            <a:avLst/>
          </a:prstGeom>
          <a:noFill/>
        </p:spPr>
        <p:txBody>
          <a:bodyPr wrap="square" rtlCol="0">
            <a:spAutoFit/>
          </a:bodyPr>
          <a:lstStyle/>
          <a:p>
            <a:r>
              <a:rPr lang="en-GB" sz="2800" b="1" dirty="0" smtClean="0">
                <a:latin typeface="Segoe Script" panose="020B0504020000000003" pitchFamily="34" charset="0"/>
              </a:rPr>
              <a:t>¿</a:t>
            </a:r>
            <a:r>
              <a:rPr lang="en-GB" sz="2800" b="1" dirty="0" err="1" smtClean="0">
                <a:latin typeface="Segoe Script" panose="020B0504020000000003" pitchFamily="34" charset="0"/>
              </a:rPr>
              <a:t>Qué</a:t>
            </a:r>
            <a:r>
              <a:rPr lang="en-GB" sz="2800" b="1" dirty="0" smtClean="0">
                <a:latin typeface="Segoe Script" panose="020B0504020000000003" pitchFamily="34" charset="0"/>
              </a:rPr>
              <a:t> </a:t>
            </a:r>
            <a:r>
              <a:rPr lang="en-GB" sz="2800" b="1" dirty="0" err="1" smtClean="0">
                <a:latin typeface="Segoe Script" panose="020B0504020000000003" pitchFamily="34" charset="0"/>
              </a:rPr>
              <a:t>opinas</a:t>
            </a:r>
            <a:r>
              <a:rPr lang="en-GB" sz="2800" b="1" dirty="0" smtClean="0">
                <a:latin typeface="Segoe Script" panose="020B0504020000000003" pitchFamily="34" charset="0"/>
              </a:rPr>
              <a:t> </a:t>
            </a:r>
            <a:r>
              <a:rPr lang="en-GB" sz="2800" b="1" u="sng" dirty="0" smtClean="0">
                <a:latin typeface="Segoe Script" panose="020B0504020000000003" pitchFamily="34" charset="0"/>
              </a:rPr>
              <a:t>de</a:t>
            </a:r>
            <a:r>
              <a:rPr lang="en-GB" sz="2800" b="1" u="sng" dirty="0" smtClean="0">
                <a:solidFill>
                  <a:schemeClr val="accent1"/>
                </a:solidFill>
                <a:latin typeface="Segoe Script" panose="020B0504020000000003" pitchFamily="34" charset="0"/>
              </a:rPr>
              <a:t>l</a:t>
            </a:r>
            <a:r>
              <a:rPr lang="en-GB" sz="2800" b="1" dirty="0" smtClean="0">
                <a:solidFill>
                  <a:schemeClr val="accent1"/>
                </a:solidFill>
                <a:latin typeface="Segoe Script" panose="020B0504020000000003" pitchFamily="34" charset="0"/>
              </a:rPr>
              <a:t> </a:t>
            </a:r>
            <a:r>
              <a:rPr lang="en-GB" sz="2800" b="1" dirty="0" err="1" smtClean="0">
                <a:solidFill>
                  <a:schemeClr val="accent1"/>
                </a:solidFill>
                <a:latin typeface="Segoe Script" panose="020B0504020000000003" pitchFamily="34" charset="0"/>
              </a:rPr>
              <a:t>atletismo</a:t>
            </a:r>
            <a:r>
              <a:rPr lang="en-GB" sz="2800" b="1" dirty="0" smtClean="0">
                <a:latin typeface="Segoe Script" panose="020B0504020000000003" pitchFamily="34" charset="0"/>
              </a:rPr>
              <a:t>?</a:t>
            </a:r>
            <a:endParaRPr lang="en-GB" sz="2800" b="1" dirty="0">
              <a:latin typeface="Segoe Script" panose="020B0504020000000003" pitchFamily="34" charset="0"/>
            </a:endParaRPr>
          </a:p>
        </p:txBody>
      </p:sp>
      <p:sp>
        <p:nvSpPr>
          <p:cNvPr id="13" name="TextBox 12"/>
          <p:cNvSpPr txBox="1"/>
          <p:nvPr/>
        </p:nvSpPr>
        <p:spPr>
          <a:xfrm>
            <a:off x="1160816" y="4636065"/>
            <a:ext cx="6867568" cy="523220"/>
          </a:xfrm>
          <a:prstGeom prst="rect">
            <a:avLst/>
          </a:prstGeom>
          <a:noFill/>
        </p:spPr>
        <p:txBody>
          <a:bodyPr wrap="square" rtlCol="0">
            <a:spAutoFit/>
          </a:bodyPr>
          <a:lstStyle/>
          <a:p>
            <a:r>
              <a:rPr lang="en-GB" sz="2800" b="1" dirty="0" smtClean="0">
                <a:latin typeface="Segoe Script" panose="020B0504020000000003" pitchFamily="34" charset="0"/>
              </a:rPr>
              <a:t>No me </a:t>
            </a:r>
            <a:r>
              <a:rPr lang="en-GB" sz="2800" b="1" dirty="0" err="1" smtClean="0">
                <a:latin typeface="Segoe Script" panose="020B0504020000000003" pitchFamily="34" charset="0"/>
              </a:rPr>
              <a:t>gusta</a:t>
            </a:r>
            <a:r>
              <a:rPr lang="en-GB" sz="2800" b="1" dirty="0" smtClean="0">
                <a:latin typeface="Segoe Script" panose="020B0504020000000003" pitchFamily="34" charset="0"/>
              </a:rPr>
              <a:t> </a:t>
            </a:r>
            <a:r>
              <a:rPr lang="en-GB" sz="2800" b="1" dirty="0" smtClean="0">
                <a:solidFill>
                  <a:schemeClr val="accent1"/>
                </a:solidFill>
                <a:latin typeface="Segoe Script" panose="020B0504020000000003" pitchFamily="34" charset="0"/>
              </a:rPr>
              <a:t>(el </a:t>
            </a:r>
            <a:r>
              <a:rPr lang="en-GB" sz="2800" b="1" dirty="0" err="1" smtClean="0">
                <a:solidFill>
                  <a:schemeClr val="accent1"/>
                </a:solidFill>
                <a:latin typeface="Segoe Script" panose="020B0504020000000003" pitchFamily="34" charset="0"/>
              </a:rPr>
              <a:t>atletismo</a:t>
            </a:r>
            <a:r>
              <a:rPr lang="en-GB" sz="2800" b="1" dirty="0" smtClean="0">
                <a:solidFill>
                  <a:schemeClr val="accent1"/>
                </a:solidFill>
                <a:latin typeface="Segoe Script" panose="020B0504020000000003" pitchFamily="34" charset="0"/>
              </a:rPr>
              <a:t>).</a:t>
            </a:r>
            <a:endParaRPr lang="en-GB" sz="2800" b="1" dirty="0">
              <a:solidFill>
                <a:schemeClr val="accent1"/>
              </a:solidFill>
              <a:latin typeface="Segoe Script" panose="020B0504020000000003" pitchFamily="34" charset="0"/>
            </a:endParaRPr>
          </a:p>
        </p:txBody>
      </p:sp>
      <p:sp>
        <p:nvSpPr>
          <p:cNvPr id="14" name="TextBox 13"/>
          <p:cNvSpPr txBox="1"/>
          <p:nvPr/>
        </p:nvSpPr>
        <p:spPr>
          <a:xfrm>
            <a:off x="224712" y="5321762"/>
            <a:ext cx="6867568" cy="523220"/>
          </a:xfrm>
          <a:prstGeom prst="rect">
            <a:avLst/>
          </a:prstGeom>
          <a:noFill/>
        </p:spPr>
        <p:txBody>
          <a:bodyPr wrap="square" rtlCol="0">
            <a:spAutoFit/>
          </a:bodyPr>
          <a:lstStyle/>
          <a:p>
            <a:r>
              <a:rPr lang="en-GB" sz="2800" b="1" dirty="0" smtClean="0">
                <a:latin typeface="Segoe Script" panose="020B0504020000000003" pitchFamily="34" charset="0"/>
              </a:rPr>
              <a:t>¿</a:t>
            </a:r>
            <a:r>
              <a:rPr lang="en-GB" sz="2800" b="1" dirty="0" err="1" smtClean="0">
                <a:latin typeface="Segoe Script" panose="020B0504020000000003" pitchFamily="34" charset="0"/>
              </a:rPr>
              <a:t>Qué</a:t>
            </a:r>
            <a:r>
              <a:rPr lang="en-GB" sz="2800" b="1" dirty="0" smtClean="0">
                <a:latin typeface="Segoe Script" panose="020B0504020000000003" pitchFamily="34" charset="0"/>
              </a:rPr>
              <a:t> </a:t>
            </a:r>
            <a:r>
              <a:rPr lang="en-GB" sz="2800" b="1" dirty="0" err="1" smtClean="0">
                <a:latin typeface="Segoe Script" panose="020B0504020000000003" pitchFamily="34" charset="0"/>
              </a:rPr>
              <a:t>opinas</a:t>
            </a:r>
            <a:r>
              <a:rPr lang="en-GB" sz="2800" b="1" dirty="0" smtClean="0">
                <a:latin typeface="Segoe Script" panose="020B0504020000000003" pitchFamily="34" charset="0"/>
              </a:rPr>
              <a:t> </a:t>
            </a:r>
            <a:r>
              <a:rPr lang="en-GB" sz="2800" b="1" u="sng" dirty="0" smtClean="0">
                <a:latin typeface="Segoe Script" panose="020B0504020000000003" pitchFamily="34" charset="0"/>
              </a:rPr>
              <a:t>de</a:t>
            </a:r>
            <a:r>
              <a:rPr lang="en-GB" sz="2800" b="1" u="sng" dirty="0" smtClean="0">
                <a:solidFill>
                  <a:schemeClr val="accent1"/>
                </a:solidFill>
                <a:latin typeface="Segoe Script" panose="020B0504020000000003" pitchFamily="34" charset="0"/>
              </a:rPr>
              <a:t>l</a:t>
            </a:r>
            <a:r>
              <a:rPr lang="en-GB" sz="2800" b="1" dirty="0" smtClean="0">
                <a:solidFill>
                  <a:schemeClr val="accent1"/>
                </a:solidFill>
                <a:latin typeface="Segoe Script" panose="020B0504020000000003" pitchFamily="34" charset="0"/>
              </a:rPr>
              <a:t> </a:t>
            </a:r>
            <a:r>
              <a:rPr lang="en-GB" sz="2800" b="1" dirty="0" err="1" smtClean="0">
                <a:solidFill>
                  <a:schemeClr val="accent1"/>
                </a:solidFill>
                <a:latin typeface="Segoe Script" panose="020B0504020000000003" pitchFamily="34" charset="0"/>
              </a:rPr>
              <a:t>esquí</a:t>
            </a:r>
            <a:r>
              <a:rPr lang="en-GB" sz="2800" b="1" dirty="0" smtClean="0">
                <a:latin typeface="Segoe Script" panose="020B0504020000000003" pitchFamily="34" charset="0"/>
              </a:rPr>
              <a:t>?</a:t>
            </a:r>
            <a:endParaRPr lang="en-GB" sz="2800" b="1" dirty="0">
              <a:latin typeface="Segoe Script" panose="020B0504020000000003" pitchFamily="34" charset="0"/>
            </a:endParaRPr>
          </a:p>
        </p:txBody>
      </p:sp>
      <p:sp>
        <p:nvSpPr>
          <p:cNvPr id="15" name="TextBox 14"/>
          <p:cNvSpPr txBox="1"/>
          <p:nvPr/>
        </p:nvSpPr>
        <p:spPr>
          <a:xfrm>
            <a:off x="1160816" y="6113850"/>
            <a:ext cx="6867568" cy="523220"/>
          </a:xfrm>
          <a:prstGeom prst="rect">
            <a:avLst/>
          </a:prstGeom>
          <a:noFill/>
        </p:spPr>
        <p:txBody>
          <a:bodyPr wrap="square" rtlCol="0">
            <a:spAutoFit/>
          </a:bodyPr>
          <a:lstStyle/>
          <a:p>
            <a:r>
              <a:rPr lang="en-GB" sz="2800" b="1" dirty="0" err="1" smtClean="0">
                <a:latin typeface="Segoe Script" panose="020B0504020000000003" pitchFamily="34" charset="0"/>
              </a:rPr>
              <a:t>Odio</a:t>
            </a:r>
            <a:r>
              <a:rPr lang="en-GB" sz="2800" b="1" dirty="0" smtClean="0">
                <a:latin typeface="Segoe Script" panose="020B0504020000000003" pitchFamily="34" charset="0"/>
              </a:rPr>
              <a:t> </a:t>
            </a:r>
            <a:r>
              <a:rPr lang="en-GB" sz="2800" b="1" dirty="0" smtClean="0">
                <a:solidFill>
                  <a:schemeClr val="accent1"/>
                </a:solidFill>
                <a:latin typeface="Segoe Script" panose="020B0504020000000003" pitchFamily="34" charset="0"/>
              </a:rPr>
              <a:t>el </a:t>
            </a:r>
            <a:r>
              <a:rPr lang="en-GB" sz="2800" b="1" dirty="0" err="1" smtClean="0">
                <a:solidFill>
                  <a:schemeClr val="accent1"/>
                </a:solidFill>
                <a:latin typeface="Segoe Script" panose="020B0504020000000003" pitchFamily="34" charset="0"/>
              </a:rPr>
              <a:t>esquí</a:t>
            </a:r>
            <a:r>
              <a:rPr lang="en-GB" sz="2800" b="1" dirty="0" smtClean="0">
                <a:solidFill>
                  <a:schemeClr val="accent1"/>
                </a:solidFill>
                <a:latin typeface="Segoe Script" panose="020B0504020000000003" pitchFamily="34" charset="0"/>
              </a:rPr>
              <a:t>.</a:t>
            </a:r>
            <a:endParaRPr lang="en-GB" sz="2800" b="1" dirty="0">
              <a:solidFill>
                <a:schemeClr val="accent1"/>
              </a:solidFill>
              <a:latin typeface="Segoe Script" panose="020B0504020000000003" pitchFamily="34" charset="0"/>
            </a:endParaRPr>
          </a:p>
        </p:txBody>
      </p:sp>
      <p:sp>
        <p:nvSpPr>
          <p:cNvPr id="16" name="TextBox 15"/>
          <p:cNvSpPr txBox="1"/>
          <p:nvPr/>
        </p:nvSpPr>
        <p:spPr>
          <a:xfrm>
            <a:off x="6372200" y="3843977"/>
            <a:ext cx="2987824" cy="523220"/>
          </a:xfrm>
          <a:prstGeom prst="rect">
            <a:avLst/>
          </a:prstGeom>
          <a:noFill/>
        </p:spPr>
        <p:txBody>
          <a:bodyPr wrap="square" rtlCol="0">
            <a:spAutoFit/>
          </a:bodyPr>
          <a:lstStyle/>
          <a:p>
            <a:r>
              <a:rPr lang="en-GB" sz="2800" dirty="0" smtClean="0">
                <a:latin typeface="Segoe Print" panose="02000600000000000000" pitchFamily="2" charset="0"/>
              </a:rPr>
              <a:t>[de + </a:t>
            </a:r>
            <a:r>
              <a:rPr lang="en-GB" sz="2800" dirty="0" smtClean="0">
                <a:solidFill>
                  <a:schemeClr val="accent1"/>
                </a:solidFill>
                <a:latin typeface="Segoe Print" panose="02000600000000000000" pitchFamily="2" charset="0"/>
              </a:rPr>
              <a:t>el</a:t>
            </a:r>
            <a:r>
              <a:rPr lang="en-GB" sz="2800" dirty="0" smtClean="0">
                <a:latin typeface="Segoe Print" panose="02000600000000000000" pitchFamily="2" charset="0"/>
              </a:rPr>
              <a:t> = del]</a:t>
            </a:r>
            <a:endParaRPr lang="en-GB" sz="2800" dirty="0">
              <a:latin typeface="Segoe Print" panose="02000600000000000000" pitchFamily="2" charset="0"/>
            </a:endParaRPr>
          </a:p>
        </p:txBody>
      </p:sp>
      <p:sp>
        <p:nvSpPr>
          <p:cNvPr id="17" name="TextBox 16"/>
          <p:cNvSpPr txBox="1"/>
          <p:nvPr/>
        </p:nvSpPr>
        <p:spPr>
          <a:xfrm>
            <a:off x="6407696" y="5301208"/>
            <a:ext cx="2987824" cy="523220"/>
          </a:xfrm>
          <a:prstGeom prst="rect">
            <a:avLst/>
          </a:prstGeom>
          <a:noFill/>
        </p:spPr>
        <p:txBody>
          <a:bodyPr wrap="square" rtlCol="0">
            <a:spAutoFit/>
          </a:bodyPr>
          <a:lstStyle/>
          <a:p>
            <a:r>
              <a:rPr lang="en-GB" sz="2800" dirty="0" smtClean="0">
                <a:latin typeface="Segoe Print" panose="02000600000000000000" pitchFamily="2" charset="0"/>
              </a:rPr>
              <a:t>[de + </a:t>
            </a:r>
            <a:r>
              <a:rPr lang="en-GB" sz="2800" dirty="0" smtClean="0">
                <a:solidFill>
                  <a:schemeClr val="accent1"/>
                </a:solidFill>
                <a:latin typeface="Segoe Print" panose="02000600000000000000" pitchFamily="2" charset="0"/>
              </a:rPr>
              <a:t>el</a:t>
            </a:r>
            <a:r>
              <a:rPr lang="en-GB" sz="2800" dirty="0" smtClean="0">
                <a:latin typeface="Segoe Print" panose="02000600000000000000" pitchFamily="2" charset="0"/>
              </a:rPr>
              <a:t> = del]</a:t>
            </a:r>
            <a:endParaRPr lang="en-GB" sz="2800" dirty="0">
              <a:latin typeface="Segoe Print" panose="02000600000000000000" pitchFamily="2" charset="0"/>
            </a:endParaRPr>
          </a:p>
        </p:txBody>
      </p:sp>
      <p:sp>
        <p:nvSpPr>
          <p:cNvPr id="18" name="TextBox 17"/>
          <p:cNvSpPr txBox="1"/>
          <p:nvPr/>
        </p:nvSpPr>
        <p:spPr>
          <a:xfrm>
            <a:off x="-28196" y="67271"/>
            <a:ext cx="9162578" cy="707886"/>
          </a:xfrm>
          <a:prstGeom prst="rect">
            <a:avLst/>
          </a:prstGeom>
          <a:noFill/>
        </p:spPr>
        <p:txBody>
          <a:bodyPr wrap="square" rtlCol="0">
            <a:spAutoFit/>
          </a:bodyPr>
          <a:lstStyle/>
          <a:p>
            <a:pPr algn="ctr"/>
            <a:r>
              <a:rPr lang="en-GB" sz="4000" b="1" dirty="0" smtClean="0">
                <a:latin typeface="Segoe Script" panose="020B0504020000000003" pitchFamily="34" charset="0"/>
              </a:rPr>
              <a:t>¿</a:t>
            </a:r>
            <a:r>
              <a:rPr lang="en-GB" sz="4000" b="1" dirty="0" err="1" smtClean="0">
                <a:latin typeface="Segoe Script" panose="020B0504020000000003" pitchFamily="34" charset="0"/>
              </a:rPr>
              <a:t>Qué</a:t>
            </a:r>
            <a:r>
              <a:rPr lang="en-GB" sz="4000" b="1" dirty="0" smtClean="0">
                <a:latin typeface="Segoe Script" panose="020B0504020000000003" pitchFamily="34" charset="0"/>
              </a:rPr>
              <a:t> </a:t>
            </a:r>
            <a:r>
              <a:rPr lang="en-GB" sz="4000" b="1" dirty="0" err="1" smtClean="0">
                <a:latin typeface="Segoe Script" panose="020B0504020000000003" pitchFamily="34" charset="0"/>
              </a:rPr>
              <a:t>opinas</a:t>
            </a:r>
            <a:r>
              <a:rPr lang="en-GB" sz="4000" b="1" dirty="0" smtClean="0">
                <a:latin typeface="Segoe Script" panose="020B0504020000000003" pitchFamily="34" charset="0"/>
              </a:rPr>
              <a:t> de los </a:t>
            </a:r>
            <a:r>
              <a:rPr lang="en-GB" sz="4000" b="1" dirty="0" err="1" smtClean="0">
                <a:latin typeface="Segoe Script" panose="020B0504020000000003" pitchFamily="34" charset="0"/>
              </a:rPr>
              <a:t>deportes</a:t>
            </a:r>
            <a:r>
              <a:rPr lang="en-GB" sz="4000" b="1" dirty="0" smtClean="0">
                <a:latin typeface="Segoe Script" panose="020B0504020000000003" pitchFamily="34" charset="0"/>
              </a:rPr>
              <a:t>?</a:t>
            </a:r>
            <a:endParaRPr lang="en-GB" sz="4000" b="1" dirty="0">
              <a:latin typeface="Segoe Script" panose="020B0504020000000003" pitchFamily="34" charset="0"/>
            </a:endParaRPr>
          </a:p>
        </p:txBody>
      </p:sp>
    </p:spTree>
    <p:extLst>
      <p:ext uri="{BB962C8B-B14F-4D97-AF65-F5344CB8AC3E}">
        <p14:creationId xmlns:p14="http://schemas.microsoft.com/office/powerpoint/2010/main" val="147266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794" y="1268760"/>
            <a:ext cx="9001000" cy="646331"/>
          </a:xfrm>
          <a:prstGeom prst="rect">
            <a:avLst/>
          </a:prstGeom>
          <a:noFill/>
        </p:spPr>
        <p:txBody>
          <a:bodyPr wrap="square" rtlCol="0">
            <a:spAutoFit/>
          </a:bodyPr>
          <a:lstStyle/>
          <a:p>
            <a:pPr algn="ctr"/>
            <a:r>
              <a:rPr lang="en-GB" sz="3600" b="1" dirty="0" smtClean="0">
                <a:latin typeface="Segoe Script" panose="020B0504020000000003" pitchFamily="34" charset="0"/>
              </a:rPr>
              <a:t>¿</a:t>
            </a:r>
            <a:r>
              <a:rPr lang="en-GB" sz="3600" b="1" dirty="0" err="1" smtClean="0">
                <a:latin typeface="Segoe Script" panose="020B0504020000000003" pitchFamily="34" charset="0"/>
              </a:rPr>
              <a:t>Cuántos</a:t>
            </a:r>
            <a:r>
              <a:rPr lang="en-GB" sz="3600" b="1" dirty="0">
                <a:latin typeface="Segoe Script" panose="020B0504020000000003" pitchFamily="34" charset="0"/>
              </a:rPr>
              <a:t> </a:t>
            </a:r>
            <a:r>
              <a:rPr lang="en-GB" sz="3600" b="1" dirty="0" err="1" smtClean="0">
                <a:latin typeface="Segoe Script" panose="020B0504020000000003" pitchFamily="34" charset="0"/>
              </a:rPr>
              <a:t>deportes</a:t>
            </a:r>
            <a:r>
              <a:rPr lang="en-GB" sz="3600" b="1" dirty="0" smtClean="0">
                <a:latin typeface="Segoe Script" panose="020B0504020000000003" pitchFamily="34" charset="0"/>
              </a:rPr>
              <a:t> hay </a:t>
            </a:r>
            <a:r>
              <a:rPr lang="en-GB" sz="3600" b="1" dirty="0" err="1" smtClean="0">
                <a:latin typeface="Segoe Script" panose="020B0504020000000003" pitchFamily="34" charset="0"/>
              </a:rPr>
              <a:t>en</a:t>
            </a:r>
            <a:r>
              <a:rPr lang="en-GB" sz="3600" b="1" dirty="0" smtClean="0">
                <a:latin typeface="Segoe Script" panose="020B0504020000000003" pitchFamily="34" charset="0"/>
              </a:rPr>
              <a:t> </a:t>
            </a:r>
            <a:r>
              <a:rPr lang="en-GB" sz="3600" b="1" dirty="0" err="1" smtClean="0">
                <a:latin typeface="Segoe Script" panose="020B0504020000000003" pitchFamily="34" charset="0"/>
              </a:rPr>
              <a:t>esta</a:t>
            </a:r>
            <a:r>
              <a:rPr lang="en-GB" sz="3600" b="1" dirty="0" smtClean="0">
                <a:latin typeface="Segoe Script" panose="020B0504020000000003" pitchFamily="34" charset="0"/>
              </a:rPr>
              <a:t> </a:t>
            </a:r>
            <a:r>
              <a:rPr lang="en-GB" sz="3600" b="1" dirty="0" err="1" smtClean="0">
                <a:latin typeface="Segoe Script" panose="020B0504020000000003" pitchFamily="34" charset="0"/>
              </a:rPr>
              <a:t>foto</a:t>
            </a:r>
            <a:r>
              <a:rPr lang="en-GB" sz="3600" b="1" dirty="0" smtClean="0">
                <a:latin typeface="Segoe Script" panose="020B0504020000000003" pitchFamily="34" charset="0"/>
              </a:rPr>
              <a:t>?</a:t>
            </a:r>
            <a:endParaRPr lang="en-GB" sz="3600" b="1" dirty="0">
              <a:latin typeface="Segoe Script" panose="020B0504020000000003" pitchFamily="34" charset="0"/>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5986"/>
          <a:stretch/>
        </p:blipFill>
        <p:spPr bwMode="auto">
          <a:xfrm>
            <a:off x="79794" y="2000276"/>
            <a:ext cx="9001000" cy="1572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85173" y="3790781"/>
            <a:ext cx="6984776" cy="1200329"/>
          </a:xfrm>
          <a:prstGeom prst="rect">
            <a:avLst/>
          </a:prstGeom>
          <a:noFill/>
        </p:spPr>
        <p:txBody>
          <a:bodyPr wrap="square" rtlCol="0">
            <a:spAutoFit/>
          </a:bodyPr>
          <a:lstStyle/>
          <a:p>
            <a:pPr algn="ctr"/>
            <a:r>
              <a:rPr lang="en-GB" sz="3600" b="1" dirty="0" smtClean="0">
                <a:latin typeface="Segoe Script" panose="020B0504020000000003" pitchFamily="34" charset="0"/>
              </a:rPr>
              <a:t>Hay</a:t>
            </a:r>
            <a:r>
              <a:rPr lang="en-GB" sz="3600" b="1" dirty="0">
                <a:latin typeface="Segoe Script" panose="020B0504020000000003" pitchFamily="34" charset="0"/>
              </a:rPr>
              <a:t> </a:t>
            </a:r>
            <a:r>
              <a:rPr lang="en-GB" sz="3600" b="1" u="sng" dirty="0" err="1" smtClean="0">
                <a:latin typeface="Segoe Script" panose="020B0504020000000003" pitchFamily="34" charset="0"/>
              </a:rPr>
              <a:t>ocho</a:t>
            </a:r>
            <a:r>
              <a:rPr lang="en-GB" sz="3600" b="1" dirty="0" smtClean="0">
                <a:latin typeface="Segoe Script" panose="020B0504020000000003" pitchFamily="34" charset="0"/>
              </a:rPr>
              <a:t> </a:t>
            </a:r>
            <a:r>
              <a:rPr lang="en-GB" sz="3600" b="1" dirty="0" err="1" smtClean="0">
                <a:latin typeface="Segoe Script" panose="020B0504020000000003" pitchFamily="34" charset="0"/>
              </a:rPr>
              <a:t>deportes</a:t>
            </a:r>
            <a:r>
              <a:rPr lang="en-GB" sz="3600" b="1" dirty="0" smtClean="0">
                <a:latin typeface="Segoe Script" panose="020B0504020000000003" pitchFamily="34" charset="0"/>
              </a:rPr>
              <a:t> </a:t>
            </a:r>
          </a:p>
          <a:p>
            <a:pPr algn="ctr"/>
            <a:r>
              <a:rPr lang="en-GB" sz="3600" b="1" dirty="0" err="1" smtClean="0">
                <a:latin typeface="Segoe Script" panose="020B0504020000000003" pitchFamily="34" charset="0"/>
              </a:rPr>
              <a:t>en</a:t>
            </a:r>
            <a:r>
              <a:rPr lang="en-GB" sz="3600" b="1" dirty="0" smtClean="0">
                <a:latin typeface="Segoe Script" panose="020B0504020000000003" pitchFamily="34" charset="0"/>
              </a:rPr>
              <a:t> </a:t>
            </a:r>
            <a:r>
              <a:rPr lang="en-GB" sz="3600" b="1" dirty="0" err="1" smtClean="0">
                <a:latin typeface="Segoe Script" panose="020B0504020000000003" pitchFamily="34" charset="0"/>
              </a:rPr>
              <a:t>esta</a:t>
            </a:r>
            <a:r>
              <a:rPr lang="en-GB" sz="3600" b="1" dirty="0" smtClean="0">
                <a:latin typeface="Segoe Script" panose="020B0504020000000003" pitchFamily="34" charset="0"/>
              </a:rPr>
              <a:t> </a:t>
            </a:r>
            <a:r>
              <a:rPr lang="en-GB" sz="3600" b="1" dirty="0" err="1" smtClean="0">
                <a:latin typeface="Segoe Script" panose="020B0504020000000003" pitchFamily="34" charset="0"/>
              </a:rPr>
              <a:t>foto</a:t>
            </a:r>
            <a:r>
              <a:rPr lang="en-GB" sz="3600" b="1" dirty="0" smtClean="0">
                <a:latin typeface="Segoe Script" panose="020B0504020000000003" pitchFamily="34" charset="0"/>
              </a:rPr>
              <a:t>.</a:t>
            </a:r>
            <a:endParaRPr lang="en-GB" sz="3600" b="1" dirty="0">
              <a:latin typeface="Segoe Script" panose="020B0504020000000003" pitchFamily="34" charset="0"/>
            </a:endParaRPr>
          </a:p>
        </p:txBody>
      </p:sp>
    </p:spTree>
    <p:extLst>
      <p:ext uri="{BB962C8B-B14F-4D97-AF65-F5344CB8AC3E}">
        <p14:creationId xmlns:p14="http://schemas.microsoft.com/office/powerpoint/2010/main" val="261527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1"/>
            <a:ext cx="6235097" cy="4676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868144" y="1751325"/>
            <a:ext cx="3605704" cy="3477875"/>
          </a:xfrm>
          <a:prstGeom prst="rect">
            <a:avLst/>
          </a:prstGeom>
          <a:noFill/>
        </p:spPr>
        <p:txBody>
          <a:bodyPr wrap="square" rtlCol="0">
            <a:spAutoFit/>
          </a:bodyPr>
          <a:lstStyle/>
          <a:p>
            <a:pPr algn="ctr"/>
            <a:r>
              <a:rPr lang="en-GB" sz="4400" b="1" dirty="0" smtClean="0">
                <a:latin typeface="Segoe Script" panose="020B0504020000000003" pitchFamily="34" charset="0"/>
              </a:rPr>
              <a:t>¿</a:t>
            </a:r>
            <a:r>
              <a:rPr lang="en-GB" sz="4400" b="1" dirty="0" err="1" smtClean="0">
                <a:latin typeface="Segoe Script" panose="020B0504020000000003" pitchFamily="34" charset="0"/>
              </a:rPr>
              <a:t>Qué</a:t>
            </a:r>
            <a:r>
              <a:rPr lang="en-GB" sz="4400" b="1" dirty="0" smtClean="0">
                <a:latin typeface="Segoe Script" panose="020B0504020000000003" pitchFamily="34" charset="0"/>
              </a:rPr>
              <a:t> </a:t>
            </a:r>
          </a:p>
          <a:p>
            <a:pPr algn="ctr"/>
            <a:r>
              <a:rPr lang="en-GB" sz="4400" b="1" dirty="0" err="1" smtClean="0">
                <a:latin typeface="Segoe Script" panose="020B0504020000000003" pitchFamily="34" charset="0"/>
              </a:rPr>
              <a:t>opinas</a:t>
            </a:r>
            <a:r>
              <a:rPr lang="en-GB" sz="4400" b="1" dirty="0" smtClean="0">
                <a:latin typeface="Segoe Script" panose="020B0504020000000003" pitchFamily="34" charset="0"/>
              </a:rPr>
              <a:t> </a:t>
            </a:r>
          </a:p>
          <a:p>
            <a:pPr algn="ctr"/>
            <a:r>
              <a:rPr lang="en-GB" sz="4400" b="1" dirty="0" smtClean="0">
                <a:latin typeface="Segoe Script" panose="020B0504020000000003" pitchFamily="34" charset="0"/>
              </a:rPr>
              <a:t>de </a:t>
            </a:r>
          </a:p>
          <a:p>
            <a:pPr algn="ctr"/>
            <a:r>
              <a:rPr lang="en-GB" sz="4400" b="1" dirty="0" smtClean="0">
                <a:latin typeface="Segoe Script" panose="020B0504020000000003" pitchFamily="34" charset="0"/>
              </a:rPr>
              <a:t>los </a:t>
            </a:r>
          </a:p>
          <a:p>
            <a:pPr algn="ctr"/>
            <a:r>
              <a:rPr lang="en-GB" sz="4400" b="1" dirty="0" err="1" smtClean="0">
                <a:latin typeface="Segoe Script" panose="020B0504020000000003" pitchFamily="34" charset="0"/>
              </a:rPr>
              <a:t>deportes</a:t>
            </a:r>
            <a:r>
              <a:rPr lang="en-GB" sz="4400" b="1" dirty="0" smtClean="0">
                <a:latin typeface="Segoe Script" panose="020B0504020000000003" pitchFamily="34" charset="0"/>
              </a:rPr>
              <a:t>?</a:t>
            </a:r>
            <a:endParaRPr lang="en-GB" sz="4400" b="1" dirty="0">
              <a:latin typeface="Segoe Script" panose="020B0504020000000003"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 y="4093942"/>
            <a:ext cx="6181598" cy="2764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6325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794" y="1268760"/>
            <a:ext cx="9001000" cy="646331"/>
          </a:xfrm>
          <a:prstGeom prst="rect">
            <a:avLst/>
          </a:prstGeom>
          <a:noFill/>
        </p:spPr>
        <p:txBody>
          <a:bodyPr wrap="square" rtlCol="0">
            <a:spAutoFit/>
          </a:bodyPr>
          <a:lstStyle/>
          <a:p>
            <a:pPr algn="ctr"/>
            <a:r>
              <a:rPr lang="en-GB" sz="3600" b="1" dirty="0" smtClean="0">
                <a:latin typeface="Segoe Script" panose="020B0504020000000003" pitchFamily="34" charset="0"/>
              </a:rPr>
              <a:t>¿</a:t>
            </a:r>
            <a:r>
              <a:rPr lang="en-GB" sz="3600" b="1" dirty="0" err="1" smtClean="0">
                <a:latin typeface="Segoe Script" panose="020B0504020000000003" pitchFamily="34" charset="0"/>
              </a:rPr>
              <a:t>Cuántos</a:t>
            </a:r>
            <a:r>
              <a:rPr lang="en-GB" sz="3600" b="1" dirty="0">
                <a:latin typeface="Segoe Script" panose="020B0504020000000003" pitchFamily="34" charset="0"/>
              </a:rPr>
              <a:t> </a:t>
            </a:r>
            <a:r>
              <a:rPr lang="en-GB" sz="3600" b="1" dirty="0" err="1" smtClean="0">
                <a:latin typeface="Segoe Script" panose="020B0504020000000003" pitchFamily="34" charset="0"/>
              </a:rPr>
              <a:t>deportes</a:t>
            </a:r>
            <a:r>
              <a:rPr lang="en-GB" sz="3600" b="1" dirty="0" smtClean="0">
                <a:latin typeface="Segoe Script" panose="020B0504020000000003" pitchFamily="34" charset="0"/>
              </a:rPr>
              <a:t> hay </a:t>
            </a:r>
            <a:r>
              <a:rPr lang="en-GB" sz="3600" b="1" dirty="0" err="1" smtClean="0">
                <a:latin typeface="Segoe Script" panose="020B0504020000000003" pitchFamily="34" charset="0"/>
              </a:rPr>
              <a:t>en</a:t>
            </a:r>
            <a:r>
              <a:rPr lang="en-GB" sz="3600" b="1" dirty="0" smtClean="0">
                <a:latin typeface="Segoe Script" panose="020B0504020000000003" pitchFamily="34" charset="0"/>
              </a:rPr>
              <a:t> </a:t>
            </a:r>
            <a:r>
              <a:rPr lang="en-GB" sz="3600" b="1" dirty="0" err="1" smtClean="0">
                <a:latin typeface="Segoe Script" panose="020B0504020000000003" pitchFamily="34" charset="0"/>
              </a:rPr>
              <a:t>esta</a:t>
            </a:r>
            <a:r>
              <a:rPr lang="en-GB" sz="3600" b="1" dirty="0" smtClean="0">
                <a:latin typeface="Segoe Script" panose="020B0504020000000003" pitchFamily="34" charset="0"/>
              </a:rPr>
              <a:t> </a:t>
            </a:r>
            <a:r>
              <a:rPr lang="en-GB" sz="3600" b="1" dirty="0" err="1" smtClean="0">
                <a:latin typeface="Segoe Script" panose="020B0504020000000003" pitchFamily="34" charset="0"/>
              </a:rPr>
              <a:t>foto</a:t>
            </a:r>
            <a:r>
              <a:rPr lang="en-GB" sz="3600" b="1" dirty="0" smtClean="0">
                <a:latin typeface="Segoe Script" panose="020B0504020000000003" pitchFamily="34" charset="0"/>
              </a:rPr>
              <a:t>?</a:t>
            </a:r>
            <a:endParaRPr lang="en-GB" sz="3600" b="1" dirty="0">
              <a:latin typeface="Segoe Script" panose="020B0504020000000003" pitchFamily="34" charset="0"/>
            </a:endParaRPr>
          </a:p>
        </p:txBody>
      </p:sp>
      <p:sp>
        <p:nvSpPr>
          <p:cNvPr id="6" name="TextBox 5"/>
          <p:cNvSpPr txBox="1"/>
          <p:nvPr/>
        </p:nvSpPr>
        <p:spPr>
          <a:xfrm>
            <a:off x="1087906" y="4869160"/>
            <a:ext cx="6984776" cy="1200329"/>
          </a:xfrm>
          <a:prstGeom prst="rect">
            <a:avLst/>
          </a:prstGeom>
          <a:noFill/>
        </p:spPr>
        <p:txBody>
          <a:bodyPr wrap="square" rtlCol="0">
            <a:spAutoFit/>
          </a:bodyPr>
          <a:lstStyle/>
          <a:p>
            <a:pPr algn="ctr"/>
            <a:r>
              <a:rPr lang="en-GB" sz="3600" b="1" dirty="0" smtClean="0">
                <a:latin typeface="Segoe Script" panose="020B0504020000000003" pitchFamily="34" charset="0"/>
              </a:rPr>
              <a:t>Hay</a:t>
            </a:r>
            <a:r>
              <a:rPr lang="en-GB" sz="3600" b="1" dirty="0">
                <a:latin typeface="Segoe Script" panose="020B0504020000000003" pitchFamily="34" charset="0"/>
              </a:rPr>
              <a:t> </a:t>
            </a:r>
            <a:r>
              <a:rPr lang="en-GB" sz="3600" b="1" u="sng" dirty="0" err="1" smtClean="0">
                <a:latin typeface="Segoe Script" panose="020B0504020000000003" pitchFamily="34" charset="0"/>
              </a:rPr>
              <a:t>dieciséis</a:t>
            </a:r>
            <a:r>
              <a:rPr lang="en-GB" sz="3600" b="1" dirty="0" smtClean="0">
                <a:latin typeface="Segoe Script" panose="020B0504020000000003" pitchFamily="34" charset="0"/>
              </a:rPr>
              <a:t> </a:t>
            </a:r>
            <a:r>
              <a:rPr lang="en-GB" sz="3600" b="1" dirty="0" err="1" smtClean="0">
                <a:latin typeface="Segoe Script" panose="020B0504020000000003" pitchFamily="34" charset="0"/>
              </a:rPr>
              <a:t>deportes</a:t>
            </a:r>
            <a:r>
              <a:rPr lang="en-GB" sz="3600" b="1" dirty="0" smtClean="0">
                <a:latin typeface="Segoe Script" panose="020B0504020000000003" pitchFamily="34" charset="0"/>
              </a:rPr>
              <a:t> </a:t>
            </a:r>
            <a:r>
              <a:rPr lang="en-GB" sz="3600" b="1" dirty="0" err="1" smtClean="0">
                <a:latin typeface="Segoe Script" panose="020B0504020000000003" pitchFamily="34" charset="0"/>
              </a:rPr>
              <a:t>en</a:t>
            </a:r>
            <a:r>
              <a:rPr lang="en-GB" sz="3600" b="1" dirty="0" smtClean="0">
                <a:latin typeface="Segoe Script" panose="020B0504020000000003" pitchFamily="34" charset="0"/>
              </a:rPr>
              <a:t> </a:t>
            </a:r>
            <a:r>
              <a:rPr lang="en-GB" sz="3600" b="1" dirty="0" err="1" smtClean="0">
                <a:latin typeface="Segoe Script" panose="020B0504020000000003" pitchFamily="34" charset="0"/>
              </a:rPr>
              <a:t>esta</a:t>
            </a:r>
            <a:r>
              <a:rPr lang="en-GB" sz="3600" b="1" dirty="0" smtClean="0">
                <a:latin typeface="Segoe Script" panose="020B0504020000000003" pitchFamily="34" charset="0"/>
              </a:rPr>
              <a:t> </a:t>
            </a:r>
            <a:r>
              <a:rPr lang="en-GB" sz="3600" b="1" dirty="0" err="1" smtClean="0">
                <a:latin typeface="Segoe Script" panose="020B0504020000000003" pitchFamily="34" charset="0"/>
              </a:rPr>
              <a:t>foto</a:t>
            </a:r>
            <a:r>
              <a:rPr lang="en-GB" sz="3600" b="1" dirty="0" smtClean="0">
                <a:latin typeface="Segoe Script" panose="020B0504020000000003" pitchFamily="34" charset="0"/>
              </a:rPr>
              <a:t>.</a:t>
            </a:r>
            <a:endParaRPr lang="en-GB" sz="3600" b="1" dirty="0">
              <a:latin typeface="Segoe Script" panose="020B0504020000000003" pitchFamily="34" charset="0"/>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1217"/>
          <a:stretch/>
        </p:blipFill>
        <p:spPr bwMode="auto">
          <a:xfrm>
            <a:off x="296786" y="1844824"/>
            <a:ext cx="8523686" cy="3058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275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794" y="404664"/>
            <a:ext cx="9001000" cy="646331"/>
          </a:xfrm>
          <a:prstGeom prst="rect">
            <a:avLst/>
          </a:prstGeom>
          <a:noFill/>
        </p:spPr>
        <p:txBody>
          <a:bodyPr wrap="square" rtlCol="0">
            <a:spAutoFit/>
          </a:bodyPr>
          <a:lstStyle/>
          <a:p>
            <a:pPr algn="ctr"/>
            <a:r>
              <a:rPr lang="en-GB" sz="3600" b="1" dirty="0" smtClean="0">
                <a:latin typeface="Segoe Script" panose="020B0504020000000003" pitchFamily="34" charset="0"/>
              </a:rPr>
              <a:t>¿</a:t>
            </a:r>
            <a:r>
              <a:rPr lang="en-GB" sz="3600" b="1" dirty="0" err="1" smtClean="0">
                <a:latin typeface="Segoe Script" panose="020B0504020000000003" pitchFamily="34" charset="0"/>
              </a:rPr>
              <a:t>Cuántos</a:t>
            </a:r>
            <a:r>
              <a:rPr lang="en-GB" sz="3600" b="1" dirty="0">
                <a:latin typeface="Segoe Script" panose="020B0504020000000003" pitchFamily="34" charset="0"/>
              </a:rPr>
              <a:t> </a:t>
            </a:r>
            <a:r>
              <a:rPr lang="en-GB" sz="3600" b="1" dirty="0" err="1" smtClean="0">
                <a:latin typeface="Segoe Script" panose="020B0504020000000003" pitchFamily="34" charset="0"/>
              </a:rPr>
              <a:t>deportes</a:t>
            </a:r>
            <a:r>
              <a:rPr lang="en-GB" sz="3600" b="1" dirty="0" smtClean="0">
                <a:latin typeface="Segoe Script" panose="020B0504020000000003" pitchFamily="34" charset="0"/>
              </a:rPr>
              <a:t> hay </a:t>
            </a:r>
            <a:r>
              <a:rPr lang="en-GB" sz="3600" b="1" dirty="0" err="1" smtClean="0">
                <a:latin typeface="Segoe Script" panose="020B0504020000000003" pitchFamily="34" charset="0"/>
              </a:rPr>
              <a:t>en</a:t>
            </a:r>
            <a:r>
              <a:rPr lang="en-GB" sz="3600" b="1" dirty="0" smtClean="0">
                <a:latin typeface="Segoe Script" panose="020B0504020000000003" pitchFamily="34" charset="0"/>
              </a:rPr>
              <a:t> </a:t>
            </a:r>
            <a:r>
              <a:rPr lang="en-GB" sz="3600" b="1" dirty="0" err="1" smtClean="0">
                <a:latin typeface="Segoe Script" panose="020B0504020000000003" pitchFamily="34" charset="0"/>
              </a:rPr>
              <a:t>esta</a:t>
            </a:r>
            <a:r>
              <a:rPr lang="en-GB" sz="3600" b="1" dirty="0" smtClean="0">
                <a:latin typeface="Segoe Script" panose="020B0504020000000003" pitchFamily="34" charset="0"/>
              </a:rPr>
              <a:t> </a:t>
            </a:r>
            <a:r>
              <a:rPr lang="en-GB" sz="3600" b="1" dirty="0" err="1" smtClean="0">
                <a:latin typeface="Segoe Script" panose="020B0504020000000003" pitchFamily="34" charset="0"/>
              </a:rPr>
              <a:t>foto</a:t>
            </a:r>
            <a:r>
              <a:rPr lang="en-GB" sz="3600" b="1" dirty="0" smtClean="0">
                <a:latin typeface="Segoe Script" panose="020B0504020000000003" pitchFamily="34" charset="0"/>
              </a:rPr>
              <a:t>?</a:t>
            </a:r>
            <a:endParaRPr lang="en-GB" sz="3600" b="1" dirty="0">
              <a:latin typeface="Segoe Script" panose="020B0504020000000003" pitchFamily="34" charset="0"/>
            </a:endParaRPr>
          </a:p>
        </p:txBody>
      </p:sp>
      <p:sp>
        <p:nvSpPr>
          <p:cNvPr id="6" name="TextBox 5"/>
          <p:cNvSpPr txBox="1"/>
          <p:nvPr/>
        </p:nvSpPr>
        <p:spPr>
          <a:xfrm>
            <a:off x="79794" y="6095037"/>
            <a:ext cx="9064206" cy="584775"/>
          </a:xfrm>
          <a:prstGeom prst="rect">
            <a:avLst/>
          </a:prstGeom>
          <a:noFill/>
        </p:spPr>
        <p:txBody>
          <a:bodyPr wrap="square" rtlCol="0">
            <a:spAutoFit/>
          </a:bodyPr>
          <a:lstStyle/>
          <a:p>
            <a:pPr algn="ctr"/>
            <a:r>
              <a:rPr lang="en-GB" sz="3200" b="1" dirty="0" smtClean="0">
                <a:latin typeface="Segoe Script" panose="020B0504020000000003" pitchFamily="34" charset="0"/>
              </a:rPr>
              <a:t>Hay</a:t>
            </a:r>
            <a:r>
              <a:rPr lang="en-GB" sz="3200" b="1" dirty="0">
                <a:latin typeface="Segoe Script" panose="020B0504020000000003" pitchFamily="34" charset="0"/>
              </a:rPr>
              <a:t> </a:t>
            </a:r>
            <a:r>
              <a:rPr lang="en-GB" sz="3200" b="1" u="sng" dirty="0" err="1" smtClean="0">
                <a:latin typeface="Segoe Script" panose="020B0504020000000003" pitchFamily="34" charset="0"/>
              </a:rPr>
              <a:t>treinta</a:t>
            </a:r>
            <a:r>
              <a:rPr lang="en-GB" sz="3200" b="1" u="sng" dirty="0" smtClean="0">
                <a:latin typeface="Segoe Script" panose="020B0504020000000003" pitchFamily="34" charset="0"/>
              </a:rPr>
              <a:t> y un </a:t>
            </a:r>
            <a:r>
              <a:rPr lang="en-GB" sz="3200" b="1" dirty="0" err="1" smtClean="0">
                <a:latin typeface="Segoe Script" panose="020B0504020000000003" pitchFamily="34" charset="0"/>
              </a:rPr>
              <a:t>deportes</a:t>
            </a:r>
            <a:r>
              <a:rPr lang="en-GB" sz="3200" b="1" dirty="0" smtClean="0">
                <a:latin typeface="Segoe Script" panose="020B0504020000000003" pitchFamily="34" charset="0"/>
              </a:rPr>
              <a:t> </a:t>
            </a:r>
            <a:r>
              <a:rPr lang="en-GB" sz="3200" b="1" dirty="0" err="1" smtClean="0">
                <a:latin typeface="Segoe Script" panose="020B0504020000000003" pitchFamily="34" charset="0"/>
              </a:rPr>
              <a:t>en</a:t>
            </a:r>
            <a:r>
              <a:rPr lang="en-GB" sz="3200" b="1" dirty="0" smtClean="0">
                <a:latin typeface="Segoe Script" panose="020B0504020000000003" pitchFamily="34" charset="0"/>
              </a:rPr>
              <a:t> </a:t>
            </a:r>
            <a:r>
              <a:rPr lang="en-GB" sz="3200" b="1" dirty="0" err="1" smtClean="0">
                <a:latin typeface="Segoe Script" panose="020B0504020000000003" pitchFamily="34" charset="0"/>
              </a:rPr>
              <a:t>esta</a:t>
            </a:r>
            <a:r>
              <a:rPr lang="en-GB" sz="3200" b="1" dirty="0" smtClean="0">
                <a:latin typeface="Segoe Script" panose="020B0504020000000003" pitchFamily="34" charset="0"/>
              </a:rPr>
              <a:t> </a:t>
            </a:r>
            <a:r>
              <a:rPr lang="en-GB" sz="3200" b="1" dirty="0" err="1" smtClean="0">
                <a:latin typeface="Segoe Script" panose="020B0504020000000003" pitchFamily="34" charset="0"/>
              </a:rPr>
              <a:t>foto</a:t>
            </a:r>
            <a:r>
              <a:rPr lang="en-GB" sz="3200" b="1" dirty="0" smtClean="0">
                <a:latin typeface="Segoe Script" panose="020B0504020000000003" pitchFamily="34" charset="0"/>
              </a:rPr>
              <a:t>.</a:t>
            </a:r>
            <a:endParaRPr lang="en-GB" sz="3200" b="1" dirty="0">
              <a:latin typeface="Segoe Script" panose="020B0504020000000003" pitchFamily="34" charset="0"/>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2448"/>
          <a:stretch/>
        </p:blipFill>
        <p:spPr bwMode="auto">
          <a:xfrm>
            <a:off x="1087906" y="1052736"/>
            <a:ext cx="6940478" cy="4980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410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794" y="116632"/>
            <a:ext cx="9001000" cy="646331"/>
          </a:xfrm>
          <a:prstGeom prst="rect">
            <a:avLst/>
          </a:prstGeom>
          <a:noFill/>
        </p:spPr>
        <p:txBody>
          <a:bodyPr wrap="square" rtlCol="0">
            <a:spAutoFit/>
          </a:bodyPr>
          <a:lstStyle/>
          <a:p>
            <a:pPr algn="ctr"/>
            <a:r>
              <a:rPr lang="en-GB" sz="3600" b="1" dirty="0" smtClean="0">
                <a:latin typeface="Segoe Script" panose="020B0504020000000003" pitchFamily="34" charset="0"/>
              </a:rPr>
              <a:t>¿</a:t>
            </a:r>
            <a:r>
              <a:rPr lang="en-GB" sz="3600" b="1" dirty="0" err="1" smtClean="0">
                <a:latin typeface="Segoe Script" panose="020B0504020000000003" pitchFamily="34" charset="0"/>
              </a:rPr>
              <a:t>Cuántos</a:t>
            </a:r>
            <a:r>
              <a:rPr lang="en-GB" sz="3600" b="1" dirty="0">
                <a:latin typeface="Segoe Script" panose="020B0504020000000003" pitchFamily="34" charset="0"/>
              </a:rPr>
              <a:t> </a:t>
            </a:r>
            <a:r>
              <a:rPr lang="en-GB" sz="3600" b="1" dirty="0" err="1" smtClean="0">
                <a:latin typeface="Segoe Script" panose="020B0504020000000003" pitchFamily="34" charset="0"/>
              </a:rPr>
              <a:t>deportes</a:t>
            </a:r>
            <a:r>
              <a:rPr lang="en-GB" sz="3600" b="1" dirty="0" smtClean="0">
                <a:latin typeface="Segoe Script" panose="020B0504020000000003" pitchFamily="34" charset="0"/>
              </a:rPr>
              <a:t> hay </a:t>
            </a:r>
            <a:r>
              <a:rPr lang="en-GB" sz="3600" b="1" dirty="0" err="1" smtClean="0">
                <a:latin typeface="Segoe Script" panose="020B0504020000000003" pitchFamily="34" charset="0"/>
              </a:rPr>
              <a:t>en</a:t>
            </a:r>
            <a:r>
              <a:rPr lang="en-GB" sz="3600" b="1" dirty="0" smtClean="0">
                <a:latin typeface="Segoe Script" panose="020B0504020000000003" pitchFamily="34" charset="0"/>
              </a:rPr>
              <a:t> </a:t>
            </a:r>
            <a:r>
              <a:rPr lang="en-GB" sz="3600" b="1" dirty="0" err="1" smtClean="0">
                <a:latin typeface="Segoe Script" panose="020B0504020000000003" pitchFamily="34" charset="0"/>
              </a:rPr>
              <a:t>esta</a:t>
            </a:r>
            <a:r>
              <a:rPr lang="en-GB" sz="3600" b="1" dirty="0" smtClean="0">
                <a:latin typeface="Segoe Script" panose="020B0504020000000003" pitchFamily="34" charset="0"/>
              </a:rPr>
              <a:t> </a:t>
            </a:r>
            <a:r>
              <a:rPr lang="en-GB" sz="3600" b="1" dirty="0" err="1" smtClean="0">
                <a:latin typeface="Segoe Script" panose="020B0504020000000003" pitchFamily="34" charset="0"/>
              </a:rPr>
              <a:t>foto</a:t>
            </a:r>
            <a:r>
              <a:rPr lang="en-GB" sz="3600" b="1" dirty="0" smtClean="0">
                <a:latin typeface="Segoe Script" panose="020B0504020000000003" pitchFamily="34" charset="0"/>
              </a:rPr>
              <a:t>?</a:t>
            </a:r>
            <a:endParaRPr lang="en-GB" sz="3600" b="1" dirty="0">
              <a:latin typeface="Segoe Script" panose="020B0504020000000003" pitchFamily="34" charset="0"/>
            </a:endParaRPr>
          </a:p>
        </p:txBody>
      </p:sp>
      <p:sp>
        <p:nvSpPr>
          <p:cNvPr id="6" name="TextBox 5"/>
          <p:cNvSpPr txBox="1"/>
          <p:nvPr/>
        </p:nvSpPr>
        <p:spPr>
          <a:xfrm>
            <a:off x="5580112" y="2538770"/>
            <a:ext cx="3563888" cy="2308324"/>
          </a:xfrm>
          <a:prstGeom prst="rect">
            <a:avLst/>
          </a:prstGeom>
          <a:noFill/>
        </p:spPr>
        <p:txBody>
          <a:bodyPr wrap="square" rtlCol="0">
            <a:spAutoFit/>
          </a:bodyPr>
          <a:lstStyle/>
          <a:p>
            <a:pPr algn="ctr"/>
            <a:r>
              <a:rPr lang="en-GB" sz="3600" b="1" dirty="0" smtClean="0">
                <a:latin typeface="Segoe Script" panose="020B0504020000000003" pitchFamily="34" charset="0"/>
              </a:rPr>
              <a:t>Hay </a:t>
            </a:r>
            <a:r>
              <a:rPr lang="en-GB" sz="3600" b="1" u="sng" dirty="0" err="1" smtClean="0">
                <a:latin typeface="Segoe Script" panose="020B0504020000000003" pitchFamily="34" charset="0"/>
              </a:rPr>
              <a:t>cuarenta</a:t>
            </a:r>
            <a:r>
              <a:rPr lang="en-GB" sz="3600" b="1" u="sng" dirty="0" smtClean="0">
                <a:latin typeface="Segoe Script" panose="020B0504020000000003" pitchFamily="34" charset="0"/>
              </a:rPr>
              <a:t> y </a:t>
            </a:r>
            <a:r>
              <a:rPr lang="en-GB" sz="3600" b="1" u="sng" dirty="0" err="1" smtClean="0">
                <a:latin typeface="Segoe Script" panose="020B0504020000000003" pitchFamily="34" charset="0"/>
              </a:rPr>
              <a:t>siete</a:t>
            </a:r>
            <a:r>
              <a:rPr lang="en-GB" sz="3600" b="1" u="sng" dirty="0" smtClean="0">
                <a:latin typeface="Segoe Script" panose="020B0504020000000003" pitchFamily="34" charset="0"/>
              </a:rPr>
              <a:t> </a:t>
            </a:r>
            <a:r>
              <a:rPr lang="en-GB" sz="3600" b="1" dirty="0" err="1" smtClean="0">
                <a:latin typeface="Segoe Script" panose="020B0504020000000003" pitchFamily="34" charset="0"/>
              </a:rPr>
              <a:t>deportes</a:t>
            </a:r>
            <a:endParaRPr lang="en-GB" sz="3600" b="1" dirty="0" smtClean="0">
              <a:latin typeface="Segoe Script" panose="020B0504020000000003" pitchFamily="34" charset="0"/>
            </a:endParaRPr>
          </a:p>
          <a:p>
            <a:pPr algn="ctr"/>
            <a:r>
              <a:rPr lang="en-GB" sz="3600" b="1" dirty="0" err="1">
                <a:latin typeface="Segoe Script" panose="020B0504020000000003" pitchFamily="34" charset="0"/>
              </a:rPr>
              <a:t>e</a:t>
            </a:r>
            <a:r>
              <a:rPr lang="en-GB" sz="3600" b="1" dirty="0" err="1" smtClean="0">
                <a:latin typeface="Segoe Script" panose="020B0504020000000003" pitchFamily="34" charset="0"/>
              </a:rPr>
              <a:t>n</a:t>
            </a:r>
            <a:r>
              <a:rPr lang="en-GB" sz="3600" b="1" dirty="0" smtClean="0">
                <a:latin typeface="Segoe Script" panose="020B0504020000000003" pitchFamily="34" charset="0"/>
              </a:rPr>
              <a:t> </a:t>
            </a:r>
            <a:r>
              <a:rPr lang="en-GB" sz="3600" b="1" dirty="0" err="1" smtClean="0">
                <a:latin typeface="Segoe Script" panose="020B0504020000000003" pitchFamily="34" charset="0"/>
              </a:rPr>
              <a:t>esta</a:t>
            </a:r>
            <a:r>
              <a:rPr lang="en-GB" sz="3600" b="1" dirty="0" smtClean="0">
                <a:latin typeface="Segoe Script" panose="020B0504020000000003" pitchFamily="34" charset="0"/>
              </a:rPr>
              <a:t> </a:t>
            </a:r>
            <a:r>
              <a:rPr lang="en-GB" sz="3600" b="1" dirty="0" err="1" smtClean="0">
                <a:latin typeface="Segoe Script" panose="020B0504020000000003" pitchFamily="34" charset="0"/>
              </a:rPr>
              <a:t>foto</a:t>
            </a:r>
            <a:r>
              <a:rPr lang="en-GB" sz="3600" b="1" dirty="0" smtClean="0">
                <a:latin typeface="Segoe Script" panose="020B0504020000000003" pitchFamily="34" charset="0"/>
              </a:rPr>
              <a:t>.</a:t>
            </a:r>
            <a:endParaRPr lang="en-GB" sz="3600" b="1" dirty="0">
              <a:latin typeface="Segoe Script" panose="020B0504020000000003" pitchFamily="34" charset="0"/>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4141"/>
          <a:stretch/>
        </p:blipFill>
        <p:spPr bwMode="auto">
          <a:xfrm>
            <a:off x="179512" y="848994"/>
            <a:ext cx="5500504" cy="5888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585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48064" y="116632"/>
            <a:ext cx="3932730" cy="1754326"/>
          </a:xfrm>
          <a:prstGeom prst="rect">
            <a:avLst/>
          </a:prstGeom>
          <a:noFill/>
        </p:spPr>
        <p:txBody>
          <a:bodyPr wrap="square" rtlCol="0">
            <a:spAutoFit/>
          </a:bodyPr>
          <a:lstStyle/>
          <a:p>
            <a:pPr algn="ctr"/>
            <a:r>
              <a:rPr lang="en-GB" sz="3600" b="1" dirty="0" smtClean="0">
                <a:latin typeface="Segoe Script" panose="020B0504020000000003" pitchFamily="34" charset="0"/>
              </a:rPr>
              <a:t>¿</a:t>
            </a:r>
            <a:r>
              <a:rPr lang="en-GB" sz="3600" b="1" dirty="0" err="1" smtClean="0">
                <a:latin typeface="Segoe Script" panose="020B0504020000000003" pitchFamily="34" charset="0"/>
              </a:rPr>
              <a:t>Cuántos</a:t>
            </a:r>
            <a:r>
              <a:rPr lang="en-GB" sz="3600" b="1" dirty="0">
                <a:latin typeface="Segoe Script" panose="020B0504020000000003" pitchFamily="34" charset="0"/>
              </a:rPr>
              <a:t> </a:t>
            </a:r>
            <a:r>
              <a:rPr lang="en-GB" sz="3600" b="1" dirty="0" err="1" smtClean="0">
                <a:latin typeface="Segoe Script" panose="020B0504020000000003" pitchFamily="34" charset="0"/>
              </a:rPr>
              <a:t>deportes</a:t>
            </a:r>
            <a:r>
              <a:rPr lang="en-GB" sz="3600" b="1" dirty="0" smtClean="0">
                <a:latin typeface="Segoe Script" panose="020B0504020000000003" pitchFamily="34" charset="0"/>
              </a:rPr>
              <a:t> hay </a:t>
            </a:r>
            <a:r>
              <a:rPr lang="en-GB" sz="3600" b="1" dirty="0" err="1" smtClean="0">
                <a:latin typeface="Segoe Script" panose="020B0504020000000003" pitchFamily="34" charset="0"/>
              </a:rPr>
              <a:t>en</a:t>
            </a:r>
            <a:r>
              <a:rPr lang="en-GB" sz="3600" b="1" dirty="0" smtClean="0">
                <a:latin typeface="Segoe Script" panose="020B0504020000000003" pitchFamily="34" charset="0"/>
              </a:rPr>
              <a:t> </a:t>
            </a:r>
            <a:r>
              <a:rPr lang="en-GB" sz="3600" b="1" dirty="0" err="1" smtClean="0">
                <a:latin typeface="Segoe Script" panose="020B0504020000000003" pitchFamily="34" charset="0"/>
              </a:rPr>
              <a:t>esta</a:t>
            </a:r>
            <a:r>
              <a:rPr lang="en-GB" sz="3600" b="1" dirty="0" smtClean="0">
                <a:latin typeface="Segoe Script" panose="020B0504020000000003" pitchFamily="34" charset="0"/>
              </a:rPr>
              <a:t> </a:t>
            </a:r>
            <a:r>
              <a:rPr lang="en-GB" sz="3600" b="1" dirty="0" err="1" smtClean="0">
                <a:latin typeface="Segoe Script" panose="020B0504020000000003" pitchFamily="34" charset="0"/>
              </a:rPr>
              <a:t>foto</a:t>
            </a:r>
            <a:r>
              <a:rPr lang="en-GB" sz="3600" b="1" dirty="0" smtClean="0">
                <a:latin typeface="Segoe Script" panose="020B0504020000000003" pitchFamily="34" charset="0"/>
              </a:rPr>
              <a:t>?</a:t>
            </a:r>
            <a:endParaRPr lang="en-GB" sz="3600" b="1" dirty="0">
              <a:latin typeface="Segoe Script" panose="020B0504020000000003" pitchFamily="34" charset="0"/>
            </a:endParaRPr>
          </a:p>
        </p:txBody>
      </p:sp>
      <p:sp>
        <p:nvSpPr>
          <p:cNvPr id="6" name="TextBox 5"/>
          <p:cNvSpPr txBox="1"/>
          <p:nvPr/>
        </p:nvSpPr>
        <p:spPr>
          <a:xfrm>
            <a:off x="5508104" y="3429000"/>
            <a:ext cx="3563888" cy="2862322"/>
          </a:xfrm>
          <a:prstGeom prst="rect">
            <a:avLst/>
          </a:prstGeom>
          <a:noFill/>
        </p:spPr>
        <p:txBody>
          <a:bodyPr wrap="square" rtlCol="0">
            <a:spAutoFit/>
          </a:bodyPr>
          <a:lstStyle/>
          <a:p>
            <a:pPr algn="ctr"/>
            <a:r>
              <a:rPr lang="en-GB" sz="3600" b="1" dirty="0" smtClean="0">
                <a:latin typeface="Segoe Script" panose="020B0504020000000003" pitchFamily="34" charset="0"/>
              </a:rPr>
              <a:t>Hay </a:t>
            </a:r>
            <a:r>
              <a:rPr lang="en-GB" sz="3600" b="1" u="sng" dirty="0" err="1" smtClean="0">
                <a:latin typeface="Segoe Script" panose="020B0504020000000003" pitchFamily="34" charset="0"/>
              </a:rPr>
              <a:t>cincuenta</a:t>
            </a:r>
            <a:r>
              <a:rPr lang="en-GB" sz="3600" b="1" u="sng" dirty="0" smtClean="0">
                <a:latin typeface="Segoe Script" panose="020B0504020000000003" pitchFamily="34" charset="0"/>
              </a:rPr>
              <a:t> y </a:t>
            </a:r>
            <a:r>
              <a:rPr lang="en-GB" sz="3600" b="1" u="sng" dirty="0" err="1" smtClean="0">
                <a:latin typeface="Segoe Script" panose="020B0504020000000003" pitchFamily="34" charset="0"/>
              </a:rPr>
              <a:t>cinco</a:t>
            </a:r>
            <a:r>
              <a:rPr lang="en-GB" sz="3600" b="1" u="sng" dirty="0" smtClean="0">
                <a:latin typeface="Segoe Script" panose="020B0504020000000003" pitchFamily="34" charset="0"/>
              </a:rPr>
              <a:t> </a:t>
            </a:r>
            <a:r>
              <a:rPr lang="en-GB" sz="3600" b="1" dirty="0" err="1" smtClean="0">
                <a:latin typeface="Segoe Script" panose="020B0504020000000003" pitchFamily="34" charset="0"/>
              </a:rPr>
              <a:t>deportes</a:t>
            </a:r>
            <a:endParaRPr lang="en-GB" sz="3600" b="1" dirty="0" smtClean="0">
              <a:latin typeface="Segoe Script" panose="020B0504020000000003" pitchFamily="34" charset="0"/>
            </a:endParaRPr>
          </a:p>
          <a:p>
            <a:pPr algn="ctr"/>
            <a:r>
              <a:rPr lang="en-GB" sz="3600" b="1" dirty="0" err="1">
                <a:latin typeface="Segoe Script" panose="020B0504020000000003" pitchFamily="34" charset="0"/>
              </a:rPr>
              <a:t>e</a:t>
            </a:r>
            <a:r>
              <a:rPr lang="en-GB" sz="3600" b="1" dirty="0" err="1" smtClean="0">
                <a:latin typeface="Segoe Script" panose="020B0504020000000003" pitchFamily="34" charset="0"/>
              </a:rPr>
              <a:t>n</a:t>
            </a:r>
            <a:r>
              <a:rPr lang="en-GB" sz="3600" b="1" dirty="0" smtClean="0">
                <a:latin typeface="Segoe Script" panose="020B0504020000000003" pitchFamily="34" charset="0"/>
              </a:rPr>
              <a:t> </a:t>
            </a:r>
            <a:r>
              <a:rPr lang="en-GB" sz="3600" b="1" dirty="0" err="1" smtClean="0">
                <a:latin typeface="Segoe Script" panose="020B0504020000000003" pitchFamily="34" charset="0"/>
              </a:rPr>
              <a:t>esta</a:t>
            </a:r>
            <a:r>
              <a:rPr lang="en-GB" sz="3600" b="1" dirty="0" smtClean="0">
                <a:latin typeface="Segoe Script" panose="020B0504020000000003" pitchFamily="34" charset="0"/>
              </a:rPr>
              <a:t> </a:t>
            </a:r>
            <a:r>
              <a:rPr lang="en-GB" sz="3600" b="1" dirty="0" err="1" smtClean="0">
                <a:latin typeface="Segoe Script" panose="020B0504020000000003" pitchFamily="34" charset="0"/>
              </a:rPr>
              <a:t>foto</a:t>
            </a:r>
            <a:r>
              <a:rPr lang="en-GB" sz="3600" b="1" dirty="0" smtClean="0">
                <a:latin typeface="Segoe Script" panose="020B0504020000000003" pitchFamily="34" charset="0"/>
              </a:rPr>
              <a:t>.</a:t>
            </a:r>
            <a:endParaRPr lang="en-GB" sz="3600" b="1" dirty="0">
              <a:latin typeface="Segoe Script" panose="020B0504020000000003"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0"/>
            <a:ext cx="550050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678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794" y="188640"/>
            <a:ext cx="9001000" cy="1200329"/>
          </a:xfrm>
          <a:prstGeom prst="rect">
            <a:avLst/>
          </a:prstGeom>
          <a:noFill/>
        </p:spPr>
        <p:txBody>
          <a:bodyPr wrap="square" rtlCol="0">
            <a:spAutoFit/>
          </a:bodyPr>
          <a:lstStyle/>
          <a:p>
            <a:pPr algn="ctr"/>
            <a:r>
              <a:rPr lang="en-GB" sz="3600" b="1" dirty="0" smtClean="0">
                <a:latin typeface="Segoe Script" panose="020B0504020000000003" pitchFamily="34" charset="0"/>
              </a:rPr>
              <a:t>¿</a:t>
            </a:r>
            <a:r>
              <a:rPr lang="en-GB" sz="3600" b="1" dirty="0" err="1" smtClean="0">
                <a:latin typeface="Segoe Script" panose="020B0504020000000003" pitchFamily="34" charset="0"/>
              </a:rPr>
              <a:t>Qué</a:t>
            </a:r>
            <a:r>
              <a:rPr lang="en-GB" sz="3600" b="1" dirty="0" smtClean="0">
                <a:latin typeface="Segoe Script" panose="020B0504020000000003" pitchFamily="34" charset="0"/>
              </a:rPr>
              <a:t> </a:t>
            </a:r>
            <a:r>
              <a:rPr lang="en-GB" sz="3600" b="1" dirty="0" err="1" smtClean="0">
                <a:latin typeface="Segoe Script" panose="020B0504020000000003" pitchFamily="34" charset="0"/>
              </a:rPr>
              <a:t>deportes</a:t>
            </a:r>
            <a:r>
              <a:rPr lang="en-GB" sz="3600" b="1" dirty="0" smtClean="0">
                <a:latin typeface="Segoe Script" panose="020B0504020000000003" pitchFamily="34" charset="0"/>
              </a:rPr>
              <a:t> </a:t>
            </a:r>
            <a:r>
              <a:rPr lang="en-GB" sz="3600" b="1" dirty="0" err="1" smtClean="0">
                <a:latin typeface="Segoe Script" panose="020B0504020000000003" pitchFamily="34" charset="0"/>
              </a:rPr>
              <a:t>practican</a:t>
            </a:r>
            <a:r>
              <a:rPr lang="en-GB" sz="3600" b="1" dirty="0" smtClean="0">
                <a:latin typeface="Segoe Script" panose="020B0504020000000003" pitchFamily="34" charset="0"/>
              </a:rPr>
              <a:t> </a:t>
            </a:r>
          </a:p>
          <a:p>
            <a:pPr algn="ctr"/>
            <a:r>
              <a:rPr lang="en-GB" sz="3600" b="1" dirty="0" err="1" smtClean="0">
                <a:latin typeface="Segoe Script" panose="020B0504020000000003" pitchFamily="34" charset="0"/>
              </a:rPr>
              <a:t>estos</a:t>
            </a:r>
            <a:r>
              <a:rPr lang="en-GB" sz="3600" b="1" dirty="0" smtClean="0">
                <a:latin typeface="Segoe Script" panose="020B0504020000000003" pitchFamily="34" charset="0"/>
              </a:rPr>
              <a:t> </a:t>
            </a:r>
            <a:r>
              <a:rPr lang="en-GB" sz="3600" b="1" dirty="0" err="1" smtClean="0">
                <a:latin typeface="Segoe Script" panose="020B0504020000000003" pitchFamily="34" charset="0"/>
              </a:rPr>
              <a:t>deportistas</a:t>
            </a:r>
            <a:r>
              <a:rPr lang="en-GB" sz="3600" b="1" dirty="0" smtClean="0">
                <a:latin typeface="Segoe Script" panose="020B0504020000000003" pitchFamily="34" charset="0"/>
              </a:rPr>
              <a:t> </a:t>
            </a:r>
            <a:r>
              <a:rPr lang="en-GB" sz="3600" b="1" dirty="0" err="1" smtClean="0">
                <a:latin typeface="Segoe Script" panose="020B0504020000000003" pitchFamily="34" charset="0"/>
              </a:rPr>
              <a:t>españoles</a:t>
            </a:r>
            <a:r>
              <a:rPr lang="en-GB" sz="3600" b="1" dirty="0" smtClean="0">
                <a:latin typeface="Segoe Script" panose="020B0504020000000003" pitchFamily="34" charset="0"/>
              </a:rPr>
              <a:t>?</a:t>
            </a:r>
            <a:endParaRPr lang="en-GB" sz="3600" b="1" dirty="0">
              <a:latin typeface="Segoe Script" panose="020B0504020000000003"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659" y="1517523"/>
            <a:ext cx="2120293" cy="2827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1356" t="17518" r="56176" b="11079"/>
          <a:stretch/>
        </p:blipFill>
        <p:spPr bwMode="auto">
          <a:xfrm>
            <a:off x="225805" y="1447552"/>
            <a:ext cx="1753908" cy="2960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1143" t="44791" r="59690" b="20360"/>
          <a:stretch/>
        </p:blipFill>
        <p:spPr bwMode="auto">
          <a:xfrm>
            <a:off x="4084532" y="1445120"/>
            <a:ext cx="2719716" cy="2980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22917" t="21496" r="57454" b="38163"/>
          <a:stretch/>
        </p:blipFill>
        <p:spPr bwMode="auto">
          <a:xfrm>
            <a:off x="6876256" y="1743938"/>
            <a:ext cx="2092167"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364452" y="1517523"/>
            <a:ext cx="720080" cy="6584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1"/>
          <p:cNvGraphicFramePr>
            <a:graphicFrameLocks noGrp="1"/>
          </p:cNvGraphicFramePr>
          <p:nvPr>
            <p:extLst>
              <p:ext uri="{D42A27DB-BD31-4B8C-83A1-F6EECF244321}">
                <p14:modId xmlns:p14="http://schemas.microsoft.com/office/powerpoint/2010/main" val="2500219910"/>
              </p:ext>
            </p:extLst>
          </p:nvPr>
        </p:nvGraphicFramePr>
        <p:xfrm>
          <a:off x="225804" y="1412776"/>
          <a:ext cx="8810696" cy="3024336"/>
        </p:xfrm>
        <a:graphic>
          <a:graphicData uri="http://schemas.openxmlformats.org/drawingml/2006/table">
            <a:tbl>
              <a:tblPr firstRow="1" bandRow="1">
                <a:tableStyleId>{5940675A-B579-460E-94D1-54222C63F5DA}</a:tableStyleId>
              </a:tblPr>
              <a:tblGrid>
                <a:gridCol w="1733251"/>
                <a:gridCol w="2094345"/>
                <a:gridCol w="2780426"/>
                <a:gridCol w="2202674"/>
              </a:tblGrid>
              <a:tr h="3024336">
                <a:tc>
                  <a:txBody>
                    <a:bodyPr/>
                    <a:lstStyle/>
                    <a:p>
                      <a:endParaRPr lang="en-GB" dirty="0"/>
                    </a:p>
                  </a:txBody>
                  <a:tcPr>
                    <a:lnL w="762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571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225805" y="3979954"/>
            <a:ext cx="385755" cy="461665"/>
          </a:xfrm>
          <a:prstGeom prst="rect">
            <a:avLst/>
          </a:prstGeom>
          <a:solidFill>
            <a:schemeClr val="tx1"/>
          </a:solidFill>
        </p:spPr>
        <p:txBody>
          <a:bodyPr wrap="square" rtlCol="0">
            <a:spAutoFit/>
          </a:bodyPr>
          <a:lstStyle/>
          <a:p>
            <a:r>
              <a:rPr lang="en-GB" sz="2400" b="1" dirty="0" smtClean="0">
                <a:solidFill>
                  <a:schemeClr val="bg1"/>
                </a:solidFill>
                <a:latin typeface="Segoe Script" panose="020B0504020000000003" pitchFamily="34" charset="0"/>
              </a:rPr>
              <a:t>1</a:t>
            </a:r>
            <a:endParaRPr lang="en-GB" sz="2400" b="1" dirty="0">
              <a:solidFill>
                <a:schemeClr val="bg1"/>
              </a:solidFill>
              <a:latin typeface="Segoe Script" panose="020B0504020000000003" pitchFamily="34" charset="0"/>
            </a:endParaRPr>
          </a:p>
        </p:txBody>
      </p:sp>
      <p:sp>
        <p:nvSpPr>
          <p:cNvPr id="11" name="TextBox 10"/>
          <p:cNvSpPr txBox="1"/>
          <p:nvPr/>
        </p:nvSpPr>
        <p:spPr>
          <a:xfrm>
            <a:off x="1967645" y="3976186"/>
            <a:ext cx="385755" cy="461665"/>
          </a:xfrm>
          <a:prstGeom prst="rect">
            <a:avLst/>
          </a:prstGeom>
          <a:solidFill>
            <a:schemeClr val="tx1"/>
          </a:solidFill>
        </p:spPr>
        <p:txBody>
          <a:bodyPr wrap="square" rtlCol="0">
            <a:spAutoFit/>
          </a:bodyPr>
          <a:lstStyle/>
          <a:p>
            <a:r>
              <a:rPr lang="en-GB" sz="2400" b="1" dirty="0">
                <a:solidFill>
                  <a:schemeClr val="bg1"/>
                </a:solidFill>
                <a:latin typeface="Segoe Script" panose="020B0504020000000003" pitchFamily="34" charset="0"/>
              </a:rPr>
              <a:t>2</a:t>
            </a:r>
          </a:p>
        </p:txBody>
      </p:sp>
      <p:sp>
        <p:nvSpPr>
          <p:cNvPr id="12" name="TextBox 11"/>
          <p:cNvSpPr txBox="1"/>
          <p:nvPr/>
        </p:nvSpPr>
        <p:spPr>
          <a:xfrm>
            <a:off x="4042229" y="3976186"/>
            <a:ext cx="385755" cy="461665"/>
          </a:xfrm>
          <a:prstGeom prst="rect">
            <a:avLst/>
          </a:prstGeom>
          <a:solidFill>
            <a:schemeClr val="tx1"/>
          </a:solidFill>
        </p:spPr>
        <p:txBody>
          <a:bodyPr wrap="square" rtlCol="0">
            <a:spAutoFit/>
          </a:bodyPr>
          <a:lstStyle/>
          <a:p>
            <a:r>
              <a:rPr lang="en-GB" sz="2400" b="1" dirty="0" smtClean="0">
                <a:solidFill>
                  <a:schemeClr val="bg1"/>
                </a:solidFill>
                <a:latin typeface="Segoe Script" panose="020B0504020000000003" pitchFamily="34" charset="0"/>
              </a:rPr>
              <a:t>3</a:t>
            </a:r>
            <a:endParaRPr lang="en-GB" sz="2400" b="1" dirty="0">
              <a:solidFill>
                <a:schemeClr val="bg1"/>
              </a:solidFill>
              <a:latin typeface="Segoe Script" panose="020B0504020000000003" pitchFamily="34" charset="0"/>
            </a:endParaRPr>
          </a:p>
        </p:txBody>
      </p:sp>
      <p:sp>
        <p:nvSpPr>
          <p:cNvPr id="13" name="TextBox 12"/>
          <p:cNvSpPr txBox="1"/>
          <p:nvPr/>
        </p:nvSpPr>
        <p:spPr>
          <a:xfrm>
            <a:off x="6836893" y="3976186"/>
            <a:ext cx="385755" cy="461665"/>
          </a:xfrm>
          <a:prstGeom prst="rect">
            <a:avLst/>
          </a:prstGeom>
          <a:solidFill>
            <a:schemeClr val="tx1"/>
          </a:solidFill>
        </p:spPr>
        <p:txBody>
          <a:bodyPr wrap="square" rtlCol="0">
            <a:spAutoFit/>
          </a:bodyPr>
          <a:lstStyle/>
          <a:p>
            <a:r>
              <a:rPr lang="en-GB" sz="2400" b="1" dirty="0">
                <a:solidFill>
                  <a:schemeClr val="bg1"/>
                </a:solidFill>
                <a:latin typeface="Segoe Script" panose="020B0504020000000003" pitchFamily="34" charset="0"/>
              </a:rPr>
              <a:t>4</a:t>
            </a:r>
          </a:p>
        </p:txBody>
      </p:sp>
      <p:sp>
        <p:nvSpPr>
          <p:cNvPr id="14" name="TextBox 13"/>
          <p:cNvSpPr txBox="1"/>
          <p:nvPr/>
        </p:nvSpPr>
        <p:spPr>
          <a:xfrm>
            <a:off x="187568" y="4509120"/>
            <a:ext cx="4392726" cy="2308324"/>
          </a:xfrm>
          <a:prstGeom prst="rect">
            <a:avLst/>
          </a:prstGeom>
          <a:noFill/>
        </p:spPr>
        <p:txBody>
          <a:bodyPr wrap="square" rtlCol="0">
            <a:spAutoFit/>
          </a:bodyPr>
          <a:lstStyle/>
          <a:p>
            <a:pPr marL="742950" indent="-742950">
              <a:buAutoNum type="alphaLcPeriod"/>
            </a:pPr>
            <a:r>
              <a:rPr lang="en-GB" sz="3600" b="1" dirty="0" err="1" smtClean="0">
                <a:latin typeface="Segoe Script" panose="020B0504020000000003" pitchFamily="34" charset="0"/>
              </a:rPr>
              <a:t>fútbol</a:t>
            </a:r>
            <a:endParaRPr lang="en-GB" sz="3600" b="1" dirty="0" smtClean="0">
              <a:latin typeface="Segoe Script" panose="020B0504020000000003" pitchFamily="34" charset="0"/>
            </a:endParaRPr>
          </a:p>
          <a:p>
            <a:pPr marL="742950" indent="-742950">
              <a:buAutoNum type="alphaLcPeriod"/>
            </a:pPr>
            <a:r>
              <a:rPr lang="en-GB" sz="3600" b="1" dirty="0" err="1" smtClean="0">
                <a:latin typeface="Segoe Script" panose="020B0504020000000003" pitchFamily="34" charset="0"/>
              </a:rPr>
              <a:t>baloncesto</a:t>
            </a:r>
            <a:endParaRPr lang="en-GB" sz="3600" b="1" dirty="0" smtClean="0">
              <a:latin typeface="Segoe Script" panose="020B0504020000000003" pitchFamily="34" charset="0"/>
            </a:endParaRPr>
          </a:p>
          <a:p>
            <a:pPr marL="742950" indent="-742950">
              <a:buAutoNum type="alphaLcPeriod"/>
            </a:pPr>
            <a:r>
              <a:rPr lang="en-GB" sz="3600" b="1" dirty="0" err="1" smtClean="0">
                <a:latin typeface="Segoe Script" panose="020B0504020000000003" pitchFamily="34" charset="0"/>
              </a:rPr>
              <a:t>ciclismo</a:t>
            </a:r>
            <a:endParaRPr lang="en-GB" sz="3600" b="1" dirty="0" smtClean="0">
              <a:latin typeface="Segoe Script" panose="020B0504020000000003" pitchFamily="34" charset="0"/>
            </a:endParaRPr>
          </a:p>
          <a:p>
            <a:pPr marL="742950" indent="-742950">
              <a:buAutoNum type="alphaLcPeriod"/>
            </a:pPr>
            <a:r>
              <a:rPr lang="en-GB" sz="3600" b="1" dirty="0" err="1" smtClean="0">
                <a:latin typeface="Segoe Script" panose="020B0504020000000003" pitchFamily="34" charset="0"/>
              </a:rPr>
              <a:t>Fórmula</a:t>
            </a:r>
            <a:r>
              <a:rPr lang="en-GB" sz="3600" b="1" dirty="0" smtClean="0">
                <a:latin typeface="Segoe Script" panose="020B0504020000000003" pitchFamily="34" charset="0"/>
              </a:rPr>
              <a:t> Uno</a:t>
            </a:r>
            <a:endParaRPr lang="en-GB" sz="3600" b="1" dirty="0">
              <a:latin typeface="Segoe Script" panose="020B0504020000000003" pitchFamily="34" charset="0"/>
            </a:endParaRPr>
          </a:p>
        </p:txBody>
      </p:sp>
      <p:sp>
        <p:nvSpPr>
          <p:cNvPr id="15" name="TextBox 14"/>
          <p:cNvSpPr txBox="1"/>
          <p:nvPr/>
        </p:nvSpPr>
        <p:spPr>
          <a:xfrm>
            <a:off x="4427984" y="4581128"/>
            <a:ext cx="385755" cy="461665"/>
          </a:xfrm>
          <a:prstGeom prst="rect">
            <a:avLst/>
          </a:prstGeom>
          <a:solidFill>
            <a:schemeClr val="tx1"/>
          </a:solidFill>
        </p:spPr>
        <p:txBody>
          <a:bodyPr wrap="square" rtlCol="0">
            <a:spAutoFit/>
          </a:bodyPr>
          <a:lstStyle/>
          <a:p>
            <a:r>
              <a:rPr lang="en-GB" sz="2400" b="1" dirty="0" smtClean="0">
                <a:solidFill>
                  <a:schemeClr val="bg1"/>
                </a:solidFill>
                <a:latin typeface="Segoe Script" panose="020B0504020000000003" pitchFamily="34" charset="0"/>
              </a:rPr>
              <a:t>2</a:t>
            </a:r>
            <a:endParaRPr lang="en-GB" sz="2400" b="1" dirty="0">
              <a:solidFill>
                <a:schemeClr val="bg1"/>
              </a:solidFill>
              <a:latin typeface="Segoe Script" panose="020B0504020000000003" pitchFamily="34" charset="0"/>
            </a:endParaRPr>
          </a:p>
        </p:txBody>
      </p:sp>
      <p:sp>
        <p:nvSpPr>
          <p:cNvPr id="16" name="TextBox 15"/>
          <p:cNvSpPr txBox="1"/>
          <p:nvPr/>
        </p:nvSpPr>
        <p:spPr>
          <a:xfrm>
            <a:off x="4427984" y="5143257"/>
            <a:ext cx="385755" cy="461665"/>
          </a:xfrm>
          <a:prstGeom prst="rect">
            <a:avLst/>
          </a:prstGeom>
          <a:solidFill>
            <a:schemeClr val="tx1"/>
          </a:solidFill>
        </p:spPr>
        <p:txBody>
          <a:bodyPr wrap="square" rtlCol="0">
            <a:spAutoFit/>
          </a:bodyPr>
          <a:lstStyle/>
          <a:p>
            <a:r>
              <a:rPr lang="en-GB" sz="2400" b="1" dirty="0">
                <a:solidFill>
                  <a:schemeClr val="bg1"/>
                </a:solidFill>
                <a:latin typeface="Segoe Script" panose="020B0504020000000003" pitchFamily="34" charset="0"/>
              </a:rPr>
              <a:t>3</a:t>
            </a:r>
          </a:p>
        </p:txBody>
      </p:sp>
      <p:sp>
        <p:nvSpPr>
          <p:cNvPr id="17" name="TextBox 16"/>
          <p:cNvSpPr txBox="1"/>
          <p:nvPr/>
        </p:nvSpPr>
        <p:spPr>
          <a:xfrm>
            <a:off x="4427984" y="5719321"/>
            <a:ext cx="385755" cy="461665"/>
          </a:xfrm>
          <a:prstGeom prst="rect">
            <a:avLst/>
          </a:prstGeom>
          <a:solidFill>
            <a:schemeClr val="tx1"/>
          </a:solidFill>
        </p:spPr>
        <p:txBody>
          <a:bodyPr wrap="square" rtlCol="0">
            <a:spAutoFit/>
          </a:bodyPr>
          <a:lstStyle/>
          <a:p>
            <a:r>
              <a:rPr lang="en-GB" sz="2400" b="1" dirty="0">
                <a:solidFill>
                  <a:schemeClr val="bg1"/>
                </a:solidFill>
                <a:latin typeface="Segoe Script" panose="020B0504020000000003" pitchFamily="34" charset="0"/>
              </a:rPr>
              <a:t>1</a:t>
            </a:r>
          </a:p>
        </p:txBody>
      </p:sp>
      <p:sp>
        <p:nvSpPr>
          <p:cNvPr id="18" name="TextBox 17"/>
          <p:cNvSpPr txBox="1"/>
          <p:nvPr/>
        </p:nvSpPr>
        <p:spPr>
          <a:xfrm>
            <a:off x="4427984" y="6295385"/>
            <a:ext cx="385755" cy="461665"/>
          </a:xfrm>
          <a:prstGeom prst="rect">
            <a:avLst/>
          </a:prstGeom>
          <a:solidFill>
            <a:schemeClr val="tx1"/>
          </a:solidFill>
        </p:spPr>
        <p:txBody>
          <a:bodyPr wrap="square" rtlCol="0">
            <a:spAutoFit/>
          </a:bodyPr>
          <a:lstStyle/>
          <a:p>
            <a:r>
              <a:rPr lang="en-GB" sz="2400" b="1" dirty="0">
                <a:solidFill>
                  <a:schemeClr val="bg1"/>
                </a:solidFill>
                <a:latin typeface="Segoe Script" panose="020B0504020000000003" pitchFamily="34" charset="0"/>
              </a:rPr>
              <a:t>4</a:t>
            </a:r>
          </a:p>
        </p:txBody>
      </p:sp>
    </p:spTree>
    <p:extLst>
      <p:ext uri="{BB962C8B-B14F-4D97-AF65-F5344CB8AC3E}">
        <p14:creationId xmlns:p14="http://schemas.microsoft.com/office/powerpoint/2010/main" val="150577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794" y="188640"/>
            <a:ext cx="9001000" cy="1200329"/>
          </a:xfrm>
          <a:prstGeom prst="rect">
            <a:avLst/>
          </a:prstGeom>
          <a:noFill/>
        </p:spPr>
        <p:txBody>
          <a:bodyPr wrap="square" rtlCol="0">
            <a:spAutoFit/>
          </a:bodyPr>
          <a:lstStyle/>
          <a:p>
            <a:pPr algn="ctr"/>
            <a:r>
              <a:rPr lang="en-GB" sz="3600" b="1" dirty="0" smtClean="0">
                <a:latin typeface="Segoe Script" panose="020B0504020000000003" pitchFamily="34" charset="0"/>
              </a:rPr>
              <a:t>¿</a:t>
            </a:r>
            <a:r>
              <a:rPr lang="en-GB" sz="3600" b="1" dirty="0" err="1" smtClean="0">
                <a:latin typeface="Segoe Script" panose="020B0504020000000003" pitchFamily="34" charset="0"/>
              </a:rPr>
              <a:t>Cómo</a:t>
            </a:r>
            <a:r>
              <a:rPr lang="en-GB" sz="3600" b="1" dirty="0" smtClean="0">
                <a:latin typeface="Segoe Script" panose="020B0504020000000003" pitchFamily="34" charset="0"/>
              </a:rPr>
              <a:t> se </a:t>
            </a:r>
            <a:r>
              <a:rPr lang="en-GB" sz="3600" b="1" dirty="0" err="1" smtClean="0">
                <a:latin typeface="Segoe Script" panose="020B0504020000000003" pitchFamily="34" charset="0"/>
              </a:rPr>
              <a:t>llaman</a:t>
            </a:r>
            <a:endParaRPr lang="en-GB" sz="3600" b="1" dirty="0" smtClean="0">
              <a:latin typeface="Segoe Script" panose="020B0504020000000003" pitchFamily="34" charset="0"/>
            </a:endParaRPr>
          </a:p>
          <a:p>
            <a:pPr algn="ctr"/>
            <a:r>
              <a:rPr lang="en-GB" sz="3600" b="1" dirty="0" err="1" smtClean="0">
                <a:latin typeface="Segoe Script" panose="020B0504020000000003" pitchFamily="34" charset="0"/>
              </a:rPr>
              <a:t>estos</a:t>
            </a:r>
            <a:r>
              <a:rPr lang="en-GB" sz="3600" b="1" dirty="0" smtClean="0">
                <a:latin typeface="Segoe Script" panose="020B0504020000000003" pitchFamily="34" charset="0"/>
              </a:rPr>
              <a:t> </a:t>
            </a:r>
            <a:r>
              <a:rPr lang="en-GB" sz="3600" b="1" dirty="0" err="1" smtClean="0">
                <a:latin typeface="Segoe Script" panose="020B0504020000000003" pitchFamily="34" charset="0"/>
              </a:rPr>
              <a:t>deportistas</a:t>
            </a:r>
            <a:r>
              <a:rPr lang="en-GB" sz="3600" b="1" dirty="0" smtClean="0">
                <a:latin typeface="Segoe Script" panose="020B0504020000000003" pitchFamily="34" charset="0"/>
              </a:rPr>
              <a:t> </a:t>
            </a:r>
            <a:r>
              <a:rPr lang="en-GB" sz="3600" b="1" dirty="0" err="1" smtClean="0">
                <a:latin typeface="Segoe Script" panose="020B0504020000000003" pitchFamily="34" charset="0"/>
              </a:rPr>
              <a:t>españoles</a:t>
            </a:r>
            <a:r>
              <a:rPr lang="en-GB" sz="3600" b="1" dirty="0" smtClean="0">
                <a:latin typeface="Segoe Script" panose="020B0504020000000003" pitchFamily="34" charset="0"/>
              </a:rPr>
              <a:t>?</a:t>
            </a:r>
            <a:endParaRPr lang="en-GB" sz="3600" b="1" dirty="0">
              <a:latin typeface="Segoe Script" panose="020B0504020000000003"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659" y="1517523"/>
            <a:ext cx="2120293" cy="2827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1356" t="17518" r="56176" b="11079"/>
          <a:stretch/>
        </p:blipFill>
        <p:spPr bwMode="auto">
          <a:xfrm>
            <a:off x="225805" y="1447552"/>
            <a:ext cx="1753908" cy="2960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1143" t="44791" r="59690" b="20360"/>
          <a:stretch/>
        </p:blipFill>
        <p:spPr bwMode="auto">
          <a:xfrm>
            <a:off x="4084532" y="1445120"/>
            <a:ext cx="2719716" cy="2980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22917" t="21496" r="57454" b="38163"/>
          <a:stretch/>
        </p:blipFill>
        <p:spPr bwMode="auto">
          <a:xfrm>
            <a:off x="6876256" y="1743938"/>
            <a:ext cx="2092167"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364452" y="1517523"/>
            <a:ext cx="720080" cy="6584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1"/>
          <p:cNvGraphicFramePr>
            <a:graphicFrameLocks noGrp="1"/>
          </p:cNvGraphicFramePr>
          <p:nvPr>
            <p:extLst>
              <p:ext uri="{D42A27DB-BD31-4B8C-83A1-F6EECF244321}">
                <p14:modId xmlns:p14="http://schemas.microsoft.com/office/powerpoint/2010/main" val="2109784697"/>
              </p:ext>
            </p:extLst>
          </p:nvPr>
        </p:nvGraphicFramePr>
        <p:xfrm>
          <a:off x="225804" y="1412776"/>
          <a:ext cx="8810696" cy="3024336"/>
        </p:xfrm>
        <a:graphic>
          <a:graphicData uri="http://schemas.openxmlformats.org/drawingml/2006/table">
            <a:tbl>
              <a:tblPr firstRow="1" bandRow="1">
                <a:tableStyleId>{5940675A-B579-460E-94D1-54222C63F5DA}</a:tableStyleId>
              </a:tblPr>
              <a:tblGrid>
                <a:gridCol w="1733251"/>
                <a:gridCol w="2094345"/>
                <a:gridCol w="2780426"/>
                <a:gridCol w="2202674"/>
              </a:tblGrid>
              <a:tr h="3024336">
                <a:tc>
                  <a:txBody>
                    <a:bodyPr/>
                    <a:lstStyle/>
                    <a:p>
                      <a:endParaRPr lang="en-GB" dirty="0"/>
                    </a:p>
                  </a:txBody>
                  <a:tcPr>
                    <a:lnL w="762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571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225805" y="3979954"/>
            <a:ext cx="385755" cy="461665"/>
          </a:xfrm>
          <a:prstGeom prst="rect">
            <a:avLst/>
          </a:prstGeom>
          <a:solidFill>
            <a:schemeClr val="tx1"/>
          </a:solidFill>
        </p:spPr>
        <p:txBody>
          <a:bodyPr wrap="square" rtlCol="0">
            <a:spAutoFit/>
          </a:bodyPr>
          <a:lstStyle/>
          <a:p>
            <a:r>
              <a:rPr lang="en-GB" sz="2400" b="1" dirty="0" smtClean="0">
                <a:solidFill>
                  <a:schemeClr val="bg1"/>
                </a:solidFill>
                <a:latin typeface="Segoe Script" panose="020B0504020000000003" pitchFamily="34" charset="0"/>
              </a:rPr>
              <a:t>1</a:t>
            </a:r>
            <a:endParaRPr lang="en-GB" sz="2400" b="1" dirty="0">
              <a:solidFill>
                <a:schemeClr val="bg1"/>
              </a:solidFill>
              <a:latin typeface="Segoe Script" panose="020B0504020000000003" pitchFamily="34" charset="0"/>
            </a:endParaRPr>
          </a:p>
        </p:txBody>
      </p:sp>
      <p:sp>
        <p:nvSpPr>
          <p:cNvPr id="11" name="TextBox 10"/>
          <p:cNvSpPr txBox="1"/>
          <p:nvPr/>
        </p:nvSpPr>
        <p:spPr>
          <a:xfrm>
            <a:off x="1967645" y="3976186"/>
            <a:ext cx="385755" cy="461665"/>
          </a:xfrm>
          <a:prstGeom prst="rect">
            <a:avLst/>
          </a:prstGeom>
          <a:solidFill>
            <a:schemeClr val="tx1"/>
          </a:solidFill>
        </p:spPr>
        <p:txBody>
          <a:bodyPr wrap="square" rtlCol="0">
            <a:spAutoFit/>
          </a:bodyPr>
          <a:lstStyle/>
          <a:p>
            <a:r>
              <a:rPr lang="en-GB" sz="2400" b="1" dirty="0">
                <a:solidFill>
                  <a:schemeClr val="bg1"/>
                </a:solidFill>
                <a:latin typeface="Segoe Script" panose="020B0504020000000003" pitchFamily="34" charset="0"/>
              </a:rPr>
              <a:t>2</a:t>
            </a:r>
          </a:p>
        </p:txBody>
      </p:sp>
      <p:sp>
        <p:nvSpPr>
          <p:cNvPr id="12" name="TextBox 11"/>
          <p:cNvSpPr txBox="1"/>
          <p:nvPr/>
        </p:nvSpPr>
        <p:spPr>
          <a:xfrm>
            <a:off x="4042229" y="3976186"/>
            <a:ext cx="385755" cy="461665"/>
          </a:xfrm>
          <a:prstGeom prst="rect">
            <a:avLst/>
          </a:prstGeom>
          <a:solidFill>
            <a:schemeClr val="tx1"/>
          </a:solidFill>
        </p:spPr>
        <p:txBody>
          <a:bodyPr wrap="square" rtlCol="0">
            <a:spAutoFit/>
          </a:bodyPr>
          <a:lstStyle/>
          <a:p>
            <a:r>
              <a:rPr lang="en-GB" sz="2400" b="1" dirty="0" smtClean="0">
                <a:solidFill>
                  <a:schemeClr val="bg1"/>
                </a:solidFill>
                <a:latin typeface="Segoe Script" panose="020B0504020000000003" pitchFamily="34" charset="0"/>
              </a:rPr>
              <a:t>3</a:t>
            </a:r>
            <a:endParaRPr lang="en-GB" sz="2400" b="1" dirty="0">
              <a:solidFill>
                <a:schemeClr val="bg1"/>
              </a:solidFill>
              <a:latin typeface="Segoe Script" panose="020B0504020000000003" pitchFamily="34" charset="0"/>
            </a:endParaRPr>
          </a:p>
        </p:txBody>
      </p:sp>
      <p:sp>
        <p:nvSpPr>
          <p:cNvPr id="13" name="TextBox 12"/>
          <p:cNvSpPr txBox="1"/>
          <p:nvPr/>
        </p:nvSpPr>
        <p:spPr>
          <a:xfrm>
            <a:off x="6836893" y="3976186"/>
            <a:ext cx="385755" cy="461665"/>
          </a:xfrm>
          <a:prstGeom prst="rect">
            <a:avLst/>
          </a:prstGeom>
          <a:solidFill>
            <a:schemeClr val="tx1"/>
          </a:solidFill>
        </p:spPr>
        <p:txBody>
          <a:bodyPr wrap="square" rtlCol="0">
            <a:spAutoFit/>
          </a:bodyPr>
          <a:lstStyle/>
          <a:p>
            <a:r>
              <a:rPr lang="en-GB" sz="2400" b="1" dirty="0">
                <a:solidFill>
                  <a:schemeClr val="bg1"/>
                </a:solidFill>
                <a:latin typeface="Segoe Script" panose="020B0504020000000003" pitchFamily="34" charset="0"/>
              </a:rPr>
              <a:t>4</a:t>
            </a:r>
          </a:p>
        </p:txBody>
      </p:sp>
      <p:sp>
        <p:nvSpPr>
          <p:cNvPr id="14" name="TextBox 13"/>
          <p:cNvSpPr txBox="1"/>
          <p:nvPr/>
        </p:nvSpPr>
        <p:spPr>
          <a:xfrm>
            <a:off x="-36512" y="4637454"/>
            <a:ext cx="9361040" cy="2246769"/>
          </a:xfrm>
          <a:prstGeom prst="rect">
            <a:avLst/>
          </a:prstGeom>
          <a:noFill/>
        </p:spPr>
        <p:txBody>
          <a:bodyPr wrap="square" rtlCol="0">
            <a:spAutoFit/>
          </a:bodyPr>
          <a:lstStyle/>
          <a:p>
            <a:pPr marL="742950" indent="-742950">
              <a:buAutoNum type="alphaLcPeriod"/>
            </a:pPr>
            <a:r>
              <a:rPr lang="en-GB" sz="2800" b="1" dirty="0" smtClean="0">
                <a:latin typeface="Segoe Script" panose="020B0504020000000003" pitchFamily="34" charset="0"/>
              </a:rPr>
              <a:t>Pau </a:t>
            </a:r>
            <a:r>
              <a:rPr lang="en-GB" sz="2800" b="1" dirty="0" err="1" smtClean="0">
                <a:latin typeface="Segoe Script" panose="020B0504020000000003" pitchFamily="34" charset="0"/>
              </a:rPr>
              <a:t>Gasol</a:t>
            </a:r>
            <a:r>
              <a:rPr lang="en-GB" sz="2800" b="1" dirty="0" smtClean="0">
                <a:latin typeface="Segoe Script" panose="020B0504020000000003" pitchFamily="34" charset="0"/>
              </a:rPr>
              <a:t> </a:t>
            </a:r>
            <a:r>
              <a:rPr lang="en-GB" sz="2800" dirty="0" err="1" smtClean="0">
                <a:latin typeface="Segoe Script" panose="020B0504020000000003" pitchFamily="34" charset="0"/>
              </a:rPr>
              <a:t>juega</a:t>
            </a:r>
            <a:r>
              <a:rPr lang="en-GB" sz="2800" dirty="0" smtClean="0">
                <a:latin typeface="Segoe Script" panose="020B0504020000000003" pitchFamily="34" charset="0"/>
              </a:rPr>
              <a:t> al </a:t>
            </a:r>
            <a:r>
              <a:rPr lang="en-GB" sz="2800" dirty="0" err="1" smtClean="0">
                <a:latin typeface="Segoe Script" panose="020B0504020000000003" pitchFamily="34" charset="0"/>
              </a:rPr>
              <a:t>baloncesto</a:t>
            </a:r>
            <a:r>
              <a:rPr lang="en-GB" sz="2800" b="1" dirty="0" smtClean="0">
                <a:latin typeface="Segoe Script" panose="020B0504020000000003" pitchFamily="34" charset="0"/>
              </a:rPr>
              <a:t>. </a:t>
            </a:r>
            <a:endParaRPr lang="en-GB" sz="2800" b="1" dirty="0">
              <a:latin typeface="Segoe Script" panose="020B0504020000000003" pitchFamily="34" charset="0"/>
            </a:endParaRPr>
          </a:p>
          <a:p>
            <a:pPr marL="742950" indent="-742950">
              <a:buAutoNum type="alphaLcPeriod"/>
            </a:pPr>
            <a:r>
              <a:rPr lang="en-GB" sz="2800" b="1" dirty="0" smtClean="0">
                <a:latin typeface="Segoe Script" panose="020B0504020000000003" pitchFamily="34" charset="0"/>
              </a:rPr>
              <a:t>Fernando Alonso </a:t>
            </a:r>
            <a:r>
              <a:rPr lang="en-GB" sz="2800" dirty="0" err="1" smtClean="0">
                <a:latin typeface="Segoe Script" panose="020B0504020000000003" pitchFamily="34" charset="0"/>
              </a:rPr>
              <a:t>es</a:t>
            </a:r>
            <a:r>
              <a:rPr lang="en-GB" sz="2800" dirty="0" smtClean="0">
                <a:latin typeface="Segoe Script" panose="020B0504020000000003" pitchFamily="34" charset="0"/>
              </a:rPr>
              <a:t> </a:t>
            </a:r>
            <a:r>
              <a:rPr lang="en-GB" sz="2800" dirty="0" err="1" smtClean="0">
                <a:latin typeface="Segoe Script" panose="020B0504020000000003" pitchFamily="34" charset="0"/>
              </a:rPr>
              <a:t>piloto</a:t>
            </a:r>
            <a:r>
              <a:rPr lang="en-GB" sz="2800" dirty="0" smtClean="0">
                <a:latin typeface="Segoe Script" panose="020B0504020000000003" pitchFamily="34" charset="0"/>
              </a:rPr>
              <a:t> de </a:t>
            </a:r>
            <a:br>
              <a:rPr lang="en-GB" sz="2800" dirty="0" smtClean="0">
                <a:latin typeface="Segoe Script" panose="020B0504020000000003" pitchFamily="34" charset="0"/>
              </a:rPr>
            </a:br>
            <a:r>
              <a:rPr lang="en-GB" sz="2800" dirty="0" err="1" smtClean="0">
                <a:latin typeface="Segoe Script" panose="020B0504020000000003" pitchFamily="34" charset="0"/>
              </a:rPr>
              <a:t>Fórmula</a:t>
            </a:r>
            <a:r>
              <a:rPr lang="en-GB" sz="2800" dirty="0" smtClean="0">
                <a:latin typeface="Segoe Script" panose="020B0504020000000003" pitchFamily="34" charset="0"/>
              </a:rPr>
              <a:t> Uno.</a:t>
            </a:r>
          </a:p>
          <a:p>
            <a:pPr marL="742950" indent="-742950">
              <a:buAutoNum type="alphaLcPeriod"/>
            </a:pPr>
            <a:r>
              <a:rPr lang="en-GB" sz="2800" b="1" dirty="0" smtClean="0">
                <a:latin typeface="Segoe Script" panose="020B0504020000000003" pitchFamily="34" charset="0"/>
              </a:rPr>
              <a:t>David Villa </a:t>
            </a:r>
            <a:r>
              <a:rPr lang="en-GB" sz="2800" dirty="0" err="1" smtClean="0">
                <a:latin typeface="Segoe Script" panose="020B0504020000000003" pitchFamily="34" charset="0"/>
              </a:rPr>
              <a:t>juega</a:t>
            </a:r>
            <a:r>
              <a:rPr lang="en-GB" sz="2800" dirty="0" smtClean="0">
                <a:latin typeface="Segoe Script" panose="020B0504020000000003" pitchFamily="34" charset="0"/>
              </a:rPr>
              <a:t> al </a:t>
            </a:r>
            <a:r>
              <a:rPr lang="en-GB" sz="2800" dirty="0" err="1" smtClean="0">
                <a:latin typeface="Segoe Script" panose="020B0504020000000003" pitchFamily="34" charset="0"/>
              </a:rPr>
              <a:t>fútbol</a:t>
            </a:r>
            <a:r>
              <a:rPr lang="en-GB" sz="2800" b="1" dirty="0" smtClean="0">
                <a:latin typeface="Segoe Script" panose="020B0504020000000003" pitchFamily="34" charset="0"/>
              </a:rPr>
              <a:t>.</a:t>
            </a:r>
          </a:p>
          <a:p>
            <a:pPr marL="742950" indent="-742950">
              <a:buAutoNum type="alphaLcPeriod"/>
            </a:pPr>
            <a:r>
              <a:rPr lang="en-GB" sz="2800" b="1" dirty="0" smtClean="0">
                <a:latin typeface="Segoe Script" panose="020B0504020000000003" pitchFamily="34" charset="0"/>
              </a:rPr>
              <a:t>Alberto </a:t>
            </a:r>
            <a:r>
              <a:rPr lang="en-GB" sz="2800" b="1" dirty="0" err="1" smtClean="0">
                <a:latin typeface="Segoe Script" panose="020B0504020000000003" pitchFamily="34" charset="0"/>
              </a:rPr>
              <a:t>Contador</a:t>
            </a:r>
            <a:r>
              <a:rPr lang="en-GB" sz="2800" b="1" dirty="0" smtClean="0">
                <a:latin typeface="Segoe Script" panose="020B0504020000000003" pitchFamily="34" charset="0"/>
              </a:rPr>
              <a:t> </a:t>
            </a:r>
            <a:r>
              <a:rPr lang="en-GB" sz="2800" dirty="0" err="1" smtClean="0">
                <a:latin typeface="Segoe Script" panose="020B0504020000000003" pitchFamily="34" charset="0"/>
              </a:rPr>
              <a:t>es</a:t>
            </a:r>
            <a:r>
              <a:rPr lang="en-GB" sz="2800" dirty="0" smtClean="0">
                <a:latin typeface="Segoe Script" panose="020B0504020000000003" pitchFamily="34" charset="0"/>
              </a:rPr>
              <a:t> </a:t>
            </a:r>
            <a:r>
              <a:rPr lang="en-GB" sz="2800" dirty="0" err="1" smtClean="0">
                <a:latin typeface="Segoe Script" panose="020B0504020000000003" pitchFamily="34" charset="0"/>
              </a:rPr>
              <a:t>ciclista</a:t>
            </a:r>
            <a:r>
              <a:rPr lang="en-GB" sz="2800" b="1" dirty="0" smtClean="0">
                <a:latin typeface="Segoe Script" panose="020B0504020000000003" pitchFamily="34" charset="0"/>
              </a:rPr>
              <a:t>.</a:t>
            </a:r>
            <a:endParaRPr lang="en-GB" sz="2800" b="1" dirty="0">
              <a:latin typeface="Segoe Script" panose="020B0504020000000003" pitchFamily="34" charset="0"/>
            </a:endParaRPr>
          </a:p>
        </p:txBody>
      </p:sp>
      <p:sp>
        <p:nvSpPr>
          <p:cNvPr id="15" name="TextBox 14"/>
          <p:cNvSpPr txBox="1"/>
          <p:nvPr/>
        </p:nvSpPr>
        <p:spPr>
          <a:xfrm>
            <a:off x="6876256" y="4637454"/>
            <a:ext cx="385755" cy="461665"/>
          </a:xfrm>
          <a:prstGeom prst="rect">
            <a:avLst/>
          </a:prstGeom>
          <a:solidFill>
            <a:schemeClr val="tx1"/>
          </a:solidFill>
        </p:spPr>
        <p:txBody>
          <a:bodyPr wrap="square" rtlCol="0">
            <a:spAutoFit/>
          </a:bodyPr>
          <a:lstStyle/>
          <a:p>
            <a:r>
              <a:rPr lang="en-GB" sz="2400" b="1" dirty="0">
                <a:solidFill>
                  <a:schemeClr val="bg1"/>
                </a:solidFill>
                <a:latin typeface="Segoe Script" panose="020B0504020000000003" pitchFamily="34" charset="0"/>
              </a:rPr>
              <a:t>3</a:t>
            </a:r>
          </a:p>
        </p:txBody>
      </p:sp>
      <p:sp>
        <p:nvSpPr>
          <p:cNvPr id="16" name="TextBox 15"/>
          <p:cNvSpPr txBox="1"/>
          <p:nvPr/>
        </p:nvSpPr>
        <p:spPr>
          <a:xfrm>
            <a:off x="6876256" y="5199583"/>
            <a:ext cx="385755" cy="461665"/>
          </a:xfrm>
          <a:prstGeom prst="rect">
            <a:avLst/>
          </a:prstGeom>
          <a:solidFill>
            <a:schemeClr val="tx1"/>
          </a:solidFill>
        </p:spPr>
        <p:txBody>
          <a:bodyPr wrap="square" rtlCol="0">
            <a:spAutoFit/>
          </a:bodyPr>
          <a:lstStyle/>
          <a:p>
            <a:r>
              <a:rPr lang="en-GB" sz="2400" b="1" dirty="0" smtClean="0">
                <a:solidFill>
                  <a:schemeClr val="bg1"/>
                </a:solidFill>
                <a:latin typeface="Segoe Script" panose="020B0504020000000003" pitchFamily="34" charset="0"/>
              </a:rPr>
              <a:t>4</a:t>
            </a:r>
            <a:endParaRPr lang="en-GB" sz="2400" b="1" dirty="0">
              <a:solidFill>
                <a:schemeClr val="bg1"/>
              </a:solidFill>
              <a:latin typeface="Segoe Script" panose="020B0504020000000003" pitchFamily="34" charset="0"/>
            </a:endParaRPr>
          </a:p>
        </p:txBody>
      </p:sp>
      <p:sp>
        <p:nvSpPr>
          <p:cNvPr id="17" name="TextBox 16"/>
          <p:cNvSpPr txBox="1"/>
          <p:nvPr/>
        </p:nvSpPr>
        <p:spPr>
          <a:xfrm>
            <a:off x="6876256" y="5775647"/>
            <a:ext cx="385755" cy="461665"/>
          </a:xfrm>
          <a:prstGeom prst="rect">
            <a:avLst/>
          </a:prstGeom>
          <a:solidFill>
            <a:schemeClr val="tx1"/>
          </a:solidFill>
        </p:spPr>
        <p:txBody>
          <a:bodyPr wrap="square" rtlCol="0">
            <a:spAutoFit/>
          </a:bodyPr>
          <a:lstStyle/>
          <a:p>
            <a:r>
              <a:rPr lang="en-GB" sz="2400" b="1" dirty="0" smtClean="0">
                <a:solidFill>
                  <a:schemeClr val="bg1"/>
                </a:solidFill>
                <a:latin typeface="Segoe Script" panose="020B0504020000000003" pitchFamily="34" charset="0"/>
              </a:rPr>
              <a:t>2</a:t>
            </a:r>
            <a:endParaRPr lang="en-GB" sz="2400" b="1" dirty="0">
              <a:solidFill>
                <a:schemeClr val="bg1"/>
              </a:solidFill>
              <a:latin typeface="Segoe Script" panose="020B0504020000000003" pitchFamily="34" charset="0"/>
            </a:endParaRPr>
          </a:p>
        </p:txBody>
      </p:sp>
      <p:sp>
        <p:nvSpPr>
          <p:cNvPr id="18" name="TextBox 17"/>
          <p:cNvSpPr txBox="1"/>
          <p:nvPr/>
        </p:nvSpPr>
        <p:spPr>
          <a:xfrm>
            <a:off x="6876256" y="6351711"/>
            <a:ext cx="385755" cy="461665"/>
          </a:xfrm>
          <a:prstGeom prst="rect">
            <a:avLst/>
          </a:prstGeom>
          <a:solidFill>
            <a:schemeClr val="tx1"/>
          </a:solidFill>
        </p:spPr>
        <p:txBody>
          <a:bodyPr wrap="square" rtlCol="0">
            <a:spAutoFit/>
          </a:bodyPr>
          <a:lstStyle/>
          <a:p>
            <a:r>
              <a:rPr lang="en-GB" sz="2400" b="1" dirty="0" smtClean="0">
                <a:solidFill>
                  <a:schemeClr val="bg1"/>
                </a:solidFill>
                <a:latin typeface="Segoe Script" panose="020B0504020000000003" pitchFamily="34" charset="0"/>
              </a:rPr>
              <a:t>1</a:t>
            </a:r>
            <a:endParaRPr lang="en-GB" sz="2400" b="1" dirty="0">
              <a:solidFill>
                <a:schemeClr val="bg1"/>
              </a:solidFill>
              <a:latin typeface="Segoe Script" panose="020B0504020000000003" pitchFamily="34" charset="0"/>
            </a:endParaRPr>
          </a:p>
        </p:txBody>
      </p:sp>
    </p:spTree>
    <p:extLst>
      <p:ext uri="{BB962C8B-B14F-4D97-AF65-F5344CB8AC3E}">
        <p14:creationId xmlns:p14="http://schemas.microsoft.com/office/powerpoint/2010/main" val="79885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7384"/>
            <a:ext cx="7380312" cy="698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9512" y="44624"/>
            <a:ext cx="576064" cy="6001643"/>
          </a:xfrm>
          <a:prstGeom prst="rect">
            <a:avLst/>
          </a:prstGeom>
          <a:noFill/>
        </p:spPr>
        <p:txBody>
          <a:bodyPr wrap="square" rtlCol="0">
            <a:spAutoFit/>
          </a:bodyPr>
          <a:lstStyle/>
          <a:p>
            <a:pPr algn="ctr"/>
            <a:r>
              <a:rPr lang="en-GB" sz="4800" b="1" dirty="0" err="1" smtClean="0">
                <a:solidFill>
                  <a:schemeClr val="tx2"/>
                </a:solidFill>
              </a:rPr>
              <a:t>deportes</a:t>
            </a:r>
            <a:endParaRPr lang="en-GB" sz="4800" b="1" dirty="0">
              <a:solidFill>
                <a:schemeClr val="tx2"/>
              </a:solidFill>
            </a:endParaRPr>
          </a:p>
        </p:txBody>
      </p:sp>
      <p:sp>
        <p:nvSpPr>
          <p:cNvPr id="4" name="TextBox 3"/>
          <p:cNvSpPr txBox="1"/>
          <p:nvPr/>
        </p:nvSpPr>
        <p:spPr>
          <a:xfrm>
            <a:off x="58153" y="6105490"/>
            <a:ext cx="755576" cy="707886"/>
          </a:xfrm>
          <a:prstGeom prst="rect">
            <a:avLst/>
          </a:prstGeom>
          <a:noFill/>
        </p:spPr>
        <p:txBody>
          <a:bodyPr wrap="square" rtlCol="0">
            <a:spAutoFit/>
          </a:bodyPr>
          <a:lstStyle/>
          <a:p>
            <a:pPr algn="ctr"/>
            <a:r>
              <a:rPr lang="en-GB" sz="4000" b="1" dirty="0" smtClean="0"/>
              <a:t>de</a:t>
            </a:r>
            <a:endParaRPr lang="en-GB" sz="4000" b="1" dirty="0"/>
          </a:p>
        </p:txBody>
      </p:sp>
      <p:sp>
        <p:nvSpPr>
          <p:cNvPr id="6" name="TextBox 5"/>
          <p:cNvSpPr txBox="1"/>
          <p:nvPr/>
        </p:nvSpPr>
        <p:spPr>
          <a:xfrm>
            <a:off x="8388424" y="205377"/>
            <a:ext cx="576064" cy="6186309"/>
          </a:xfrm>
          <a:prstGeom prst="rect">
            <a:avLst/>
          </a:prstGeom>
          <a:noFill/>
        </p:spPr>
        <p:txBody>
          <a:bodyPr wrap="square" rtlCol="0">
            <a:spAutoFit/>
          </a:bodyPr>
          <a:lstStyle/>
          <a:p>
            <a:pPr algn="ctr"/>
            <a:r>
              <a:rPr lang="en-GB" sz="6600" b="1" dirty="0" err="1" smtClean="0">
                <a:solidFill>
                  <a:srgbClr val="FF0000"/>
                </a:solidFill>
              </a:rPr>
              <a:t>pelota</a:t>
            </a:r>
            <a:endParaRPr lang="en-GB" sz="6600" b="1" dirty="0">
              <a:solidFill>
                <a:srgbClr val="FF0000"/>
              </a:solidFill>
            </a:endParaRPr>
          </a:p>
        </p:txBody>
      </p:sp>
      <p:sp>
        <p:nvSpPr>
          <p:cNvPr id="21" name="Freeform 20"/>
          <p:cNvSpPr/>
          <p:nvPr/>
        </p:nvSpPr>
        <p:spPr>
          <a:xfrm>
            <a:off x="4490674" y="5929745"/>
            <a:ext cx="3825742" cy="766251"/>
          </a:xfrm>
          <a:custGeom>
            <a:avLst/>
            <a:gdLst>
              <a:gd name="connsiteX0" fmla="*/ 3825742 w 3825742"/>
              <a:gd name="connsiteY0" fmla="*/ 0 h 766251"/>
              <a:gd name="connsiteX1" fmla="*/ 1595160 w 3825742"/>
              <a:gd name="connsiteY1" fmla="*/ 706582 h 766251"/>
              <a:gd name="connsiteX2" fmla="*/ 486796 w 3825742"/>
              <a:gd name="connsiteY2" fmla="*/ 706582 h 766251"/>
              <a:gd name="connsiteX3" fmla="*/ 29596 w 3825742"/>
              <a:gd name="connsiteY3" fmla="*/ 526473 h 766251"/>
              <a:gd name="connsiteX4" fmla="*/ 43451 w 3825742"/>
              <a:gd name="connsiteY4" fmla="*/ 526473 h 766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5742" h="766251">
                <a:moveTo>
                  <a:pt x="3825742" y="0"/>
                </a:moveTo>
                <a:cubicBezTo>
                  <a:pt x="2988696" y="294409"/>
                  <a:pt x="2151651" y="588818"/>
                  <a:pt x="1595160" y="706582"/>
                </a:cubicBezTo>
                <a:cubicBezTo>
                  <a:pt x="1038669" y="824346"/>
                  <a:pt x="747723" y="736600"/>
                  <a:pt x="486796" y="706582"/>
                </a:cubicBezTo>
                <a:cubicBezTo>
                  <a:pt x="225869" y="676564"/>
                  <a:pt x="103487" y="556491"/>
                  <a:pt x="29596" y="526473"/>
                </a:cubicBezTo>
                <a:cubicBezTo>
                  <a:pt x="-44295" y="496455"/>
                  <a:pt x="43451" y="526473"/>
                  <a:pt x="43451" y="526473"/>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reeform 24"/>
          <p:cNvSpPr/>
          <p:nvPr/>
        </p:nvSpPr>
        <p:spPr>
          <a:xfrm>
            <a:off x="6206836" y="508340"/>
            <a:ext cx="2105891" cy="364496"/>
          </a:xfrm>
          <a:custGeom>
            <a:avLst/>
            <a:gdLst>
              <a:gd name="connsiteX0" fmla="*/ 2105891 w 2105891"/>
              <a:gd name="connsiteY0" fmla="*/ 364496 h 364496"/>
              <a:gd name="connsiteX1" fmla="*/ 609600 w 2105891"/>
              <a:gd name="connsiteY1" fmla="*/ 4278 h 364496"/>
              <a:gd name="connsiteX2" fmla="*/ 0 w 2105891"/>
              <a:gd name="connsiteY2" fmla="*/ 156678 h 364496"/>
              <a:gd name="connsiteX3" fmla="*/ 0 w 2105891"/>
              <a:gd name="connsiteY3" fmla="*/ 156678 h 364496"/>
            </a:gdLst>
            <a:ahLst/>
            <a:cxnLst>
              <a:cxn ang="0">
                <a:pos x="connsiteX0" y="connsiteY0"/>
              </a:cxn>
              <a:cxn ang="0">
                <a:pos x="connsiteX1" y="connsiteY1"/>
              </a:cxn>
              <a:cxn ang="0">
                <a:pos x="connsiteX2" y="connsiteY2"/>
              </a:cxn>
              <a:cxn ang="0">
                <a:pos x="connsiteX3" y="connsiteY3"/>
              </a:cxn>
            </a:cxnLst>
            <a:rect l="l" t="t" r="r" b="b"/>
            <a:pathLst>
              <a:path w="2105891" h="364496">
                <a:moveTo>
                  <a:pt x="2105891" y="364496"/>
                </a:moveTo>
                <a:cubicBezTo>
                  <a:pt x="1533236" y="201705"/>
                  <a:pt x="960582" y="38914"/>
                  <a:pt x="609600" y="4278"/>
                </a:cubicBezTo>
                <a:cubicBezTo>
                  <a:pt x="258618" y="-30358"/>
                  <a:pt x="0" y="156678"/>
                  <a:pt x="0" y="156678"/>
                </a:cubicBezTo>
                <a:lnTo>
                  <a:pt x="0" y="156678"/>
                </a:ln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Isosceles Triangle 27"/>
          <p:cNvSpPr/>
          <p:nvPr/>
        </p:nvSpPr>
        <p:spPr>
          <a:xfrm rot="14768333">
            <a:off x="6101926" y="483578"/>
            <a:ext cx="360040" cy="29014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p:cNvSpPr/>
          <p:nvPr/>
        </p:nvSpPr>
        <p:spPr>
          <a:xfrm rot="17920941">
            <a:off x="4352218" y="6328219"/>
            <a:ext cx="360040" cy="29014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4045527" y="2355273"/>
            <a:ext cx="4294909" cy="2697451"/>
          </a:xfrm>
          <a:custGeom>
            <a:avLst/>
            <a:gdLst>
              <a:gd name="connsiteX0" fmla="*/ 4294909 w 4294909"/>
              <a:gd name="connsiteY0" fmla="*/ 2479963 h 2697451"/>
              <a:gd name="connsiteX1" fmla="*/ 1995055 w 4294909"/>
              <a:gd name="connsiteY1" fmla="*/ 2452254 h 2697451"/>
              <a:gd name="connsiteX2" fmla="*/ 0 w 4294909"/>
              <a:gd name="connsiteY2" fmla="*/ 0 h 2697451"/>
              <a:gd name="connsiteX3" fmla="*/ 0 w 4294909"/>
              <a:gd name="connsiteY3" fmla="*/ 0 h 2697451"/>
            </a:gdLst>
            <a:ahLst/>
            <a:cxnLst>
              <a:cxn ang="0">
                <a:pos x="connsiteX0" y="connsiteY0"/>
              </a:cxn>
              <a:cxn ang="0">
                <a:pos x="connsiteX1" y="connsiteY1"/>
              </a:cxn>
              <a:cxn ang="0">
                <a:pos x="connsiteX2" y="connsiteY2"/>
              </a:cxn>
              <a:cxn ang="0">
                <a:pos x="connsiteX3" y="connsiteY3"/>
              </a:cxn>
            </a:cxnLst>
            <a:rect l="l" t="t" r="r" b="b"/>
            <a:pathLst>
              <a:path w="4294909" h="2697451">
                <a:moveTo>
                  <a:pt x="4294909" y="2479963"/>
                </a:moveTo>
                <a:cubicBezTo>
                  <a:pt x="3502891" y="2672772"/>
                  <a:pt x="2710873" y="2865581"/>
                  <a:pt x="1995055" y="2452254"/>
                </a:cubicBezTo>
                <a:cubicBezTo>
                  <a:pt x="1279237" y="2038927"/>
                  <a:pt x="0" y="0"/>
                  <a:pt x="0" y="0"/>
                </a:cubicBezTo>
                <a:lnTo>
                  <a:pt x="0" y="0"/>
                </a:ln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Isosceles Triangle 32"/>
          <p:cNvSpPr/>
          <p:nvPr/>
        </p:nvSpPr>
        <p:spPr>
          <a:xfrm rot="20006016">
            <a:off x="3879362" y="2196348"/>
            <a:ext cx="360040" cy="29014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5110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38290</TotalTime>
  <Words>1105</Words>
  <Application>Microsoft Office PowerPoint</Application>
  <PresentationFormat>On-screen Show (4:3)</PresentationFormat>
  <Paragraphs>198</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McClelland</dc:creator>
  <cp:lastModifiedBy>Leigh McClelland</cp:lastModifiedBy>
  <cp:revision>79</cp:revision>
  <dcterms:created xsi:type="dcterms:W3CDTF">2014-08-24T16:09:20Z</dcterms:created>
  <dcterms:modified xsi:type="dcterms:W3CDTF">2015-01-05T16:01:04Z</dcterms:modified>
</cp:coreProperties>
</file>